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0"/>
  </p:notesMasterIdLst>
  <p:sldIdLst>
    <p:sldId id="256" r:id="rId2"/>
    <p:sldId id="270" r:id="rId3"/>
    <p:sldId id="271" r:id="rId4"/>
    <p:sldId id="272" r:id="rId5"/>
    <p:sldId id="274" r:id="rId6"/>
    <p:sldId id="283" r:id="rId7"/>
    <p:sldId id="276" r:id="rId8"/>
    <p:sldId id="278" r:id="rId9"/>
    <p:sldId id="329" r:id="rId10"/>
    <p:sldId id="280" r:id="rId11"/>
    <p:sldId id="281" r:id="rId12"/>
    <p:sldId id="282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6" r:id="rId23"/>
    <p:sldId id="297" r:id="rId24"/>
    <p:sldId id="298" r:id="rId25"/>
    <p:sldId id="293" r:id="rId26"/>
    <p:sldId id="294" r:id="rId27"/>
    <p:sldId id="295" r:id="rId28"/>
    <p:sldId id="299" r:id="rId29"/>
    <p:sldId id="300" r:id="rId30"/>
    <p:sldId id="301" r:id="rId31"/>
    <p:sldId id="302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26" r:id="rId44"/>
    <p:sldId id="317" r:id="rId45"/>
    <p:sldId id="318" r:id="rId46"/>
    <p:sldId id="319" r:id="rId47"/>
    <p:sldId id="320" r:id="rId48"/>
    <p:sldId id="321" r:id="rId49"/>
    <p:sldId id="323" r:id="rId50"/>
    <p:sldId id="324" r:id="rId51"/>
    <p:sldId id="330" r:id="rId52"/>
    <p:sldId id="325" r:id="rId53"/>
    <p:sldId id="327" r:id="rId54"/>
    <p:sldId id="328" r:id="rId55"/>
    <p:sldId id="366" r:id="rId56"/>
    <p:sldId id="377" r:id="rId57"/>
    <p:sldId id="367" r:id="rId58"/>
    <p:sldId id="368" r:id="rId59"/>
    <p:sldId id="369" r:id="rId60"/>
    <p:sldId id="370" r:id="rId61"/>
    <p:sldId id="371" r:id="rId62"/>
    <p:sldId id="372" r:id="rId63"/>
    <p:sldId id="373" r:id="rId64"/>
    <p:sldId id="374" r:id="rId65"/>
    <p:sldId id="375" r:id="rId66"/>
    <p:sldId id="376" r:id="rId67"/>
    <p:sldId id="331" r:id="rId68"/>
    <p:sldId id="378" r:id="rId69"/>
  </p:sldIdLst>
  <p:sldSz cx="9144000" cy="5143500" type="screen16x9"/>
  <p:notesSz cx="6858000" cy="9144000"/>
  <p:embeddedFontLst>
    <p:embeddedFont>
      <p:font typeface="Lato" panose="020F0502020204030203" pitchFamily="34" charset="0"/>
      <p:regular r:id="rId71"/>
      <p:bold r:id="rId72"/>
      <p:italic r:id="rId73"/>
      <p:boldItalic r:id="rId74"/>
    </p:embeddedFont>
    <p:embeddedFont>
      <p:font typeface="Lato Black" panose="020F0502020204030203" pitchFamily="34" charset="0"/>
      <p:bold r:id="rId75"/>
      <p:italic r:id="rId76"/>
      <p:boldItalic r:id="rId77"/>
    </p:embeddedFont>
    <p:embeddedFont>
      <p:font typeface="Roboto" panose="02000000000000000000" pitchFamily="2" charset="0"/>
      <p:regular r:id="rId78"/>
      <p:bold r:id="rId79"/>
      <p:italic r:id="rId80"/>
      <p:boldItalic r:id="rId8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3" roundtripDataSignature="AMtx7mj38nnqnk1Uo4swIPD6etZLy9Cr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>
      <p:cViewPr varScale="1">
        <p:scale>
          <a:sx n="150" d="100"/>
          <a:sy n="150" d="100"/>
        </p:scale>
        <p:origin x="9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font" Target="fonts/font11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BAF3B1-1414-B74A-E0C5-0DA1EAA016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82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6233" y="4724153"/>
            <a:ext cx="414749" cy="2488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150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B2901A-27B0-145C-3D81-5E6A5792CD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8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624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7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0" y="31530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pt-PT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Science</a:t>
            </a:r>
            <a:r>
              <a:rPr lang="pt-PT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pt-PT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Machine</a:t>
            </a:r>
            <a:r>
              <a:rPr lang="pt-PT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Learning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700" y="35609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Generative AI</a:t>
            </a:r>
            <a:endParaRPr sz="14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00904" y="72862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01906"/>
            <a:ext cx="9144000" cy="4241800"/>
            <a:chOff x="0" y="1803811"/>
            <a:chExt cx="18288000" cy="8483600"/>
          </a:xfrm>
        </p:grpSpPr>
        <p:sp>
          <p:nvSpPr>
            <p:cNvPr id="3" name="object 3"/>
            <p:cNvSpPr/>
            <p:nvPr/>
          </p:nvSpPr>
          <p:spPr>
            <a:xfrm>
              <a:off x="4679240" y="3219818"/>
              <a:ext cx="8930005" cy="5896610"/>
            </a:xfrm>
            <a:custGeom>
              <a:avLst/>
              <a:gdLst/>
              <a:ahLst/>
              <a:cxnLst/>
              <a:rect l="l" t="t" r="r" b="b"/>
              <a:pathLst>
                <a:path w="8930005" h="5896609">
                  <a:moveTo>
                    <a:pt x="0" y="5896188"/>
                  </a:moveTo>
                  <a:lnTo>
                    <a:pt x="8929782" y="5896188"/>
                  </a:lnTo>
                  <a:lnTo>
                    <a:pt x="8929782" y="0"/>
                  </a:lnTo>
                  <a:lnTo>
                    <a:pt x="0" y="0"/>
                  </a:lnTo>
                  <a:lnTo>
                    <a:pt x="0" y="589618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" name="object 4"/>
            <p:cNvSpPr/>
            <p:nvPr/>
          </p:nvSpPr>
          <p:spPr>
            <a:xfrm>
              <a:off x="4679240" y="1803811"/>
              <a:ext cx="8930005" cy="1416050"/>
            </a:xfrm>
            <a:custGeom>
              <a:avLst/>
              <a:gdLst/>
              <a:ahLst/>
              <a:cxnLst/>
              <a:rect l="l" t="t" r="r" b="b"/>
              <a:pathLst>
                <a:path w="8930005" h="1416050">
                  <a:moveTo>
                    <a:pt x="8929782" y="1416007"/>
                  </a:moveTo>
                  <a:lnTo>
                    <a:pt x="0" y="1416007"/>
                  </a:lnTo>
                  <a:lnTo>
                    <a:pt x="0" y="0"/>
                  </a:lnTo>
                  <a:lnTo>
                    <a:pt x="8929782" y="0"/>
                  </a:lnTo>
                  <a:lnTo>
                    <a:pt x="8929782" y="1416007"/>
                  </a:lnTo>
                  <a:close/>
                </a:path>
              </a:pathLst>
            </a:custGeom>
            <a:solidFill>
              <a:srgbClr val="674D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23" dirty="0"/>
              <a:t>LLM</a:t>
            </a:r>
            <a:r>
              <a:rPr spc="-165" dirty="0"/>
              <a:t> </a:t>
            </a:r>
            <a:r>
              <a:rPr spc="-5" dirty="0"/>
              <a:t>chatbot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39620" y="901906"/>
            <a:ext cx="4465003" cy="493405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199073" rIns="0" bIns="0" rtlCol="0">
            <a:spAutoFit/>
          </a:bodyPr>
          <a:lstStyle/>
          <a:p>
            <a:pPr marL="833120">
              <a:spcBef>
                <a:spcPts val="1568"/>
              </a:spcBef>
            </a:pPr>
            <a:r>
              <a:rPr sz="1900" spc="-5" dirty="0">
                <a:solidFill>
                  <a:srgbClr val="FFFFFF"/>
                </a:solidFill>
              </a:rPr>
              <a:t>ChatBot</a:t>
            </a:r>
            <a:endParaRPr sz="1900"/>
          </a:p>
        </p:txBody>
      </p:sp>
      <p:grpSp>
        <p:nvGrpSpPr>
          <p:cNvPr id="7" name="object 7"/>
          <p:cNvGrpSpPr/>
          <p:nvPr/>
        </p:nvGrpSpPr>
        <p:grpSpPr>
          <a:xfrm>
            <a:off x="2479339" y="1002124"/>
            <a:ext cx="4201795" cy="3522345"/>
            <a:chOff x="4958677" y="2004248"/>
            <a:chExt cx="8403590" cy="7044690"/>
          </a:xfrm>
        </p:grpSpPr>
        <p:sp>
          <p:nvSpPr>
            <p:cNvPr id="8" name="object 8"/>
            <p:cNvSpPr/>
            <p:nvPr/>
          </p:nvSpPr>
          <p:spPr>
            <a:xfrm>
              <a:off x="4963440" y="2009010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39" h="1005839">
                  <a:moveTo>
                    <a:pt x="502798" y="1005607"/>
                  </a:moveTo>
                  <a:lnTo>
                    <a:pt x="454374" y="1003306"/>
                  </a:lnTo>
                  <a:lnTo>
                    <a:pt x="407252" y="996541"/>
                  </a:lnTo>
                  <a:lnTo>
                    <a:pt x="361643" y="985523"/>
                  </a:lnTo>
                  <a:lnTo>
                    <a:pt x="317759" y="970465"/>
                  </a:lnTo>
                  <a:lnTo>
                    <a:pt x="275809" y="951575"/>
                  </a:lnTo>
                  <a:lnTo>
                    <a:pt x="236004" y="929065"/>
                  </a:lnTo>
                  <a:lnTo>
                    <a:pt x="198556" y="903146"/>
                  </a:lnTo>
                  <a:lnTo>
                    <a:pt x="163674" y="874028"/>
                  </a:lnTo>
                  <a:lnTo>
                    <a:pt x="131570" y="841923"/>
                  </a:lnTo>
                  <a:lnTo>
                    <a:pt x="102453" y="807040"/>
                  </a:lnTo>
                  <a:lnTo>
                    <a:pt x="76536" y="769591"/>
                  </a:lnTo>
                  <a:lnTo>
                    <a:pt x="54027" y="729787"/>
                  </a:lnTo>
                  <a:lnTo>
                    <a:pt x="35139" y="687838"/>
                  </a:lnTo>
                  <a:lnTo>
                    <a:pt x="20082" y="643955"/>
                  </a:lnTo>
                  <a:lnTo>
                    <a:pt x="9065" y="598348"/>
                  </a:lnTo>
                  <a:lnTo>
                    <a:pt x="2301" y="551229"/>
                  </a:lnTo>
                  <a:lnTo>
                    <a:pt x="0" y="502808"/>
                  </a:lnTo>
                  <a:lnTo>
                    <a:pt x="2301" y="454384"/>
                  </a:lnTo>
                  <a:lnTo>
                    <a:pt x="9065" y="407262"/>
                  </a:lnTo>
                  <a:lnTo>
                    <a:pt x="20082" y="361653"/>
                  </a:lnTo>
                  <a:lnTo>
                    <a:pt x="35139" y="317768"/>
                  </a:lnTo>
                  <a:lnTo>
                    <a:pt x="54027" y="275818"/>
                  </a:lnTo>
                  <a:lnTo>
                    <a:pt x="76536" y="236013"/>
                  </a:lnTo>
                  <a:lnTo>
                    <a:pt x="102453" y="198563"/>
                  </a:lnTo>
                  <a:lnTo>
                    <a:pt x="131570" y="163681"/>
                  </a:lnTo>
                  <a:lnTo>
                    <a:pt x="163674" y="131575"/>
                  </a:lnTo>
                  <a:lnTo>
                    <a:pt x="198556" y="102458"/>
                  </a:lnTo>
                  <a:lnTo>
                    <a:pt x="236004" y="76539"/>
                  </a:lnTo>
                  <a:lnTo>
                    <a:pt x="275809" y="54030"/>
                  </a:lnTo>
                  <a:lnTo>
                    <a:pt x="317759" y="35141"/>
                  </a:lnTo>
                  <a:lnTo>
                    <a:pt x="361643" y="20083"/>
                  </a:lnTo>
                  <a:lnTo>
                    <a:pt x="407252" y="9066"/>
                  </a:lnTo>
                  <a:lnTo>
                    <a:pt x="454374" y="2301"/>
                  </a:lnTo>
                  <a:lnTo>
                    <a:pt x="502798" y="0"/>
                  </a:lnTo>
                  <a:lnTo>
                    <a:pt x="551223" y="2301"/>
                  </a:lnTo>
                  <a:lnTo>
                    <a:pt x="598345" y="9066"/>
                  </a:lnTo>
                  <a:lnTo>
                    <a:pt x="643954" y="20083"/>
                  </a:lnTo>
                  <a:lnTo>
                    <a:pt x="687838" y="35141"/>
                  </a:lnTo>
                  <a:lnTo>
                    <a:pt x="729788" y="54030"/>
                  </a:lnTo>
                  <a:lnTo>
                    <a:pt x="769593" y="76539"/>
                  </a:lnTo>
                  <a:lnTo>
                    <a:pt x="807041" y="102458"/>
                  </a:lnTo>
                  <a:lnTo>
                    <a:pt x="841923" y="131575"/>
                  </a:lnTo>
                  <a:lnTo>
                    <a:pt x="874027" y="163681"/>
                  </a:lnTo>
                  <a:lnTo>
                    <a:pt x="903143" y="198563"/>
                  </a:lnTo>
                  <a:lnTo>
                    <a:pt x="929061" y="236013"/>
                  </a:lnTo>
                  <a:lnTo>
                    <a:pt x="951569" y="275818"/>
                  </a:lnTo>
                  <a:lnTo>
                    <a:pt x="970458" y="317768"/>
                  </a:lnTo>
                  <a:lnTo>
                    <a:pt x="985515" y="361653"/>
                  </a:lnTo>
                  <a:lnTo>
                    <a:pt x="996532" y="407262"/>
                  </a:lnTo>
                  <a:lnTo>
                    <a:pt x="1003296" y="454384"/>
                  </a:lnTo>
                  <a:lnTo>
                    <a:pt x="1005597" y="502808"/>
                  </a:lnTo>
                  <a:lnTo>
                    <a:pt x="1003296" y="551229"/>
                  </a:lnTo>
                  <a:lnTo>
                    <a:pt x="996532" y="598348"/>
                  </a:lnTo>
                  <a:lnTo>
                    <a:pt x="985515" y="643955"/>
                  </a:lnTo>
                  <a:lnTo>
                    <a:pt x="970458" y="687838"/>
                  </a:lnTo>
                  <a:lnTo>
                    <a:pt x="951569" y="729787"/>
                  </a:lnTo>
                  <a:lnTo>
                    <a:pt x="929061" y="769591"/>
                  </a:lnTo>
                  <a:lnTo>
                    <a:pt x="903143" y="807040"/>
                  </a:lnTo>
                  <a:lnTo>
                    <a:pt x="874027" y="841923"/>
                  </a:lnTo>
                  <a:lnTo>
                    <a:pt x="841923" y="874028"/>
                  </a:lnTo>
                  <a:lnTo>
                    <a:pt x="807041" y="903146"/>
                  </a:lnTo>
                  <a:lnTo>
                    <a:pt x="769593" y="929065"/>
                  </a:lnTo>
                  <a:lnTo>
                    <a:pt x="729788" y="951575"/>
                  </a:lnTo>
                  <a:lnTo>
                    <a:pt x="687838" y="970465"/>
                  </a:lnTo>
                  <a:lnTo>
                    <a:pt x="643954" y="985523"/>
                  </a:lnTo>
                  <a:lnTo>
                    <a:pt x="598345" y="996541"/>
                  </a:lnTo>
                  <a:lnTo>
                    <a:pt x="551223" y="1003306"/>
                  </a:lnTo>
                  <a:lnTo>
                    <a:pt x="502798" y="100560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5252789" y="2309060"/>
              <a:ext cx="427355" cy="104775"/>
            </a:xfrm>
            <a:custGeom>
              <a:avLst/>
              <a:gdLst/>
              <a:ahLst/>
              <a:cxnLst/>
              <a:rect l="l" t="t" r="r" b="b"/>
              <a:pathLst>
                <a:path w="427354" h="104775">
                  <a:moveTo>
                    <a:pt x="52374" y="104749"/>
                  </a:moveTo>
                  <a:lnTo>
                    <a:pt x="31988" y="100634"/>
                  </a:lnTo>
                  <a:lnTo>
                    <a:pt x="15340" y="89410"/>
                  </a:lnTo>
                  <a:lnTo>
                    <a:pt x="4116" y="72762"/>
                  </a:lnTo>
                  <a:lnTo>
                    <a:pt x="0" y="52374"/>
                  </a:lnTo>
                  <a:lnTo>
                    <a:pt x="4116" y="31988"/>
                  </a:lnTo>
                  <a:lnTo>
                    <a:pt x="15340" y="15340"/>
                  </a:lnTo>
                  <a:lnTo>
                    <a:pt x="31988" y="4116"/>
                  </a:lnTo>
                  <a:lnTo>
                    <a:pt x="52374" y="0"/>
                  </a:lnTo>
                  <a:lnTo>
                    <a:pt x="72761" y="4116"/>
                  </a:lnTo>
                  <a:lnTo>
                    <a:pt x="89409" y="15340"/>
                  </a:lnTo>
                  <a:lnTo>
                    <a:pt x="100633" y="31988"/>
                  </a:lnTo>
                  <a:lnTo>
                    <a:pt x="104749" y="52374"/>
                  </a:lnTo>
                  <a:lnTo>
                    <a:pt x="100633" y="72762"/>
                  </a:lnTo>
                  <a:lnTo>
                    <a:pt x="89409" y="89410"/>
                  </a:lnTo>
                  <a:lnTo>
                    <a:pt x="72761" y="100634"/>
                  </a:lnTo>
                  <a:lnTo>
                    <a:pt x="52374" y="104749"/>
                  </a:lnTo>
                  <a:close/>
                </a:path>
                <a:path w="427354" h="104775">
                  <a:moveTo>
                    <a:pt x="374524" y="104749"/>
                  </a:moveTo>
                  <a:lnTo>
                    <a:pt x="354137" y="100634"/>
                  </a:lnTo>
                  <a:lnTo>
                    <a:pt x="337489" y="89410"/>
                  </a:lnTo>
                  <a:lnTo>
                    <a:pt x="326265" y="72762"/>
                  </a:lnTo>
                  <a:lnTo>
                    <a:pt x="322149" y="52374"/>
                  </a:lnTo>
                  <a:lnTo>
                    <a:pt x="326265" y="31988"/>
                  </a:lnTo>
                  <a:lnTo>
                    <a:pt x="337489" y="15340"/>
                  </a:lnTo>
                  <a:lnTo>
                    <a:pt x="354137" y="4116"/>
                  </a:lnTo>
                  <a:lnTo>
                    <a:pt x="374524" y="0"/>
                  </a:lnTo>
                  <a:lnTo>
                    <a:pt x="394910" y="4116"/>
                  </a:lnTo>
                  <a:lnTo>
                    <a:pt x="411558" y="15340"/>
                  </a:lnTo>
                  <a:lnTo>
                    <a:pt x="422783" y="31988"/>
                  </a:lnTo>
                  <a:lnTo>
                    <a:pt x="426899" y="52374"/>
                  </a:lnTo>
                  <a:lnTo>
                    <a:pt x="422783" y="72762"/>
                  </a:lnTo>
                  <a:lnTo>
                    <a:pt x="411558" y="89410"/>
                  </a:lnTo>
                  <a:lnTo>
                    <a:pt x="394910" y="100634"/>
                  </a:lnTo>
                  <a:lnTo>
                    <a:pt x="374524" y="104749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8026" y="2304297"/>
              <a:ext cx="114274" cy="1142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0176" y="2304297"/>
              <a:ext cx="114274" cy="1142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63440" y="2009010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39" h="1005839">
                  <a:moveTo>
                    <a:pt x="230274" y="722083"/>
                  </a:moveTo>
                  <a:lnTo>
                    <a:pt x="275689" y="750677"/>
                  </a:lnTo>
                  <a:lnTo>
                    <a:pt x="321095" y="774073"/>
                  </a:lnTo>
                  <a:lnTo>
                    <a:pt x="366492" y="792269"/>
                  </a:lnTo>
                  <a:lnTo>
                    <a:pt x="411881" y="805266"/>
                  </a:lnTo>
                  <a:lnTo>
                    <a:pt x="457261" y="813065"/>
                  </a:lnTo>
                  <a:lnTo>
                    <a:pt x="502633" y="815664"/>
                  </a:lnTo>
                  <a:lnTo>
                    <a:pt x="547996" y="813065"/>
                  </a:lnTo>
                  <a:lnTo>
                    <a:pt x="593349" y="805266"/>
                  </a:lnTo>
                  <a:lnTo>
                    <a:pt x="638694" y="792269"/>
                  </a:lnTo>
                  <a:lnTo>
                    <a:pt x="684029" y="774073"/>
                  </a:lnTo>
                  <a:lnTo>
                    <a:pt x="729356" y="750677"/>
                  </a:lnTo>
                  <a:lnTo>
                    <a:pt x="774673" y="722083"/>
                  </a:lnTo>
                </a:path>
                <a:path w="1005839" h="1005839">
                  <a:moveTo>
                    <a:pt x="0" y="502808"/>
                  </a:moveTo>
                  <a:lnTo>
                    <a:pt x="2301" y="454384"/>
                  </a:lnTo>
                  <a:lnTo>
                    <a:pt x="9065" y="407262"/>
                  </a:lnTo>
                  <a:lnTo>
                    <a:pt x="20082" y="361653"/>
                  </a:lnTo>
                  <a:lnTo>
                    <a:pt x="35139" y="317768"/>
                  </a:lnTo>
                  <a:lnTo>
                    <a:pt x="54027" y="275818"/>
                  </a:lnTo>
                  <a:lnTo>
                    <a:pt x="76536" y="236013"/>
                  </a:lnTo>
                  <a:lnTo>
                    <a:pt x="102453" y="198563"/>
                  </a:lnTo>
                  <a:lnTo>
                    <a:pt x="131570" y="163681"/>
                  </a:lnTo>
                  <a:lnTo>
                    <a:pt x="163674" y="131575"/>
                  </a:lnTo>
                  <a:lnTo>
                    <a:pt x="198556" y="102458"/>
                  </a:lnTo>
                  <a:lnTo>
                    <a:pt x="236004" y="76539"/>
                  </a:lnTo>
                  <a:lnTo>
                    <a:pt x="275809" y="54030"/>
                  </a:lnTo>
                  <a:lnTo>
                    <a:pt x="317759" y="35141"/>
                  </a:lnTo>
                  <a:lnTo>
                    <a:pt x="361643" y="20083"/>
                  </a:lnTo>
                  <a:lnTo>
                    <a:pt x="407252" y="9066"/>
                  </a:lnTo>
                  <a:lnTo>
                    <a:pt x="454374" y="2301"/>
                  </a:lnTo>
                  <a:lnTo>
                    <a:pt x="502798" y="0"/>
                  </a:lnTo>
                  <a:lnTo>
                    <a:pt x="551223" y="2301"/>
                  </a:lnTo>
                  <a:lnTo>
                    <a:pt x="598345" y="9066"/>
                  </a:lnTo>
                  <a:lnTo>
                    <a:pt x="643954" y="20083"/>
                  </a:lnTo>
                  <a:lnTo>
                    <a:pt x="687838" y="35141"/>
                  </a:lnTo>
                  <a:lnTo>
                    <a:pt x="729788" y="54030"/>
                  </a:lnTo>
                  <a:lnTo>
                    <a:pt x="769593" y="76539"/>
                  </a:lnTo>
                  <a:lnTo>
                    <a:pt x="807041" y="102458"/>
                  </a:lnTo>
                  <a:lnTo>
                    <a:pt x="841923" y="131575"/>
                  </a:lnTo>
                  <a:lnTo>
                    <a:pt x="874027" y="163681"/>
                  </a:lnTo>
                  <a:lnTo>
                    <a:pt x="903143" y="198563"/>
                  </a:lnTo>
                  <a:lnTo>
                    <a:pt x="929061" y="236013"/>
                  </a:lnTo>
                  <a:lnTo>
                    <a:pt x="951569" y="275818"/>
                  </a:lnTo>
                  <a:lnTo>
                    <a:pt x="970458" y="317768"/>
                  </a:lnTo>
                  <a:lnTo>
                    <a:pt x="985515" y="361653"/>
                  </a:lnTo>
                  <a:lnTo>
                    <a:pt x="996532" y="407262"/>
                  </a:lnTo>
                  <a:lnTo>
                    <a:pt x="1003296" y="454384"/>
                  </a:lnTo>
                  <a:lnTo>
                    <a:pt x="1005597" y="502808"/>
                  </a:lnTo>
                  <a:lnTo>
                    <a:pt x="1003296" y="551229"/>
                  </a:lnTo>
                  <a:lnTo>
                    <a:pt x="996532" y="598348"/>
                  </a:lnTo>
                  <a:lnTo>
                    <a:pt x="985515" y="643955"/>
                  </a:lnTo>
                  <a:lnTo>
                    <a:pt x="970458" y="687838"/>
                  </a:lnTo>
                  <a:lnTo>
                    <a:pt x="951569" y="729787"/>
                  </a:lnTo>
                  <a:lnTo>
                    <a:pt x="929061" y="769591"/>
                  </a:lnTo>
                  <a:lnTo>
                    <a:pt x="903143" y="807040"/>
                  </a:lnTo>
                  <a:lnTo>
                    <a:pt x="874027" y="841923"/>
                  </a:lnTo>
                  <a:lnTo>
                    <a:pt x="841923" y="874028"/>
                  </a:lnTo>
                  <a:lnTo>
                    <a:pt x="807041" y="903146"/>
                  </a:lnTo>
                  <a:lnTo>
                    <a:pt x="769593" y="929065"/>
                  </a:lnTo>
                  <a:lnTo>
                    <a:pt x="729788" y="951575"/>
                  </a:lnTo>
                  <a:lnTo>
                    <a:pt x="687838" y="970465"/>
                  </a:lnTo>
                  <a:lnTo>
                    <a:pt x="643954" y="985523"/>
                  </a:lnTo>
                  <a:lnTo>
                    <a:pt x="598345" y="996541"/>
                  </a:lnTo>
                  <a:lnTo>
                    <a:pt x="551223" y="1003306"/>
                  </a:lnTo>
                  <a:lnTo>
                    <a:pt x="502798" y="1005607"/>
                  </a:lnTo>
                  <a:lnTo>
                    <a:pt x="454374" y="1003306"/>
                  </a:lnTo>
                  <a:lnTo>
                    <a:pt x="407252" y="996541"/>
                  </a:lnTo>
                  <a:lnTo>
                    <a:pt x="361643" y="985523"/>
                  </a:lnTo>
                  <a:lnTo>
                    <a:pt x="317759" y="970465"/>
                  </a:lnTo>
                  <a:lnTo>
                    <a:pt x="275809" y="951575"/>
                  </a:lnTo>
                  <a:lnTo>
                    <a:pt x="236004" y="929065"/>
                  </a:lnTo>
                  <a:lnTo>
                    <a:pt x="198556" y="903146"/>
                  </a:lnTo>
                  <a:lnTo>
                    <a:pt x="163674" y="874028"/>
                  </a:lnTo>
                  <a:lnTo>
                    <a:pt x="131570" y="841923"/>
                  </a:lnTo>
                  <a:lnTo>
                    <a:pt x="102453" y="807040"/>
                  </a:lnTo>
                  <a:lnTo>
                    <a:pt x="76536" y="769591"/>
                  </a:lnTo>
                  <a:lnTo>
                    <a:pt x="54027" y="729787"/>
                  </a:lnTo>
                  <a:lnTo>
                    <a:pt x="35139" y="687838"/>
                  </a:lnTo>
                  <a:lnTo>
                    <a:pt x="20082" y="643955"/>
                  </a:lnTo>
                  <a:lnTo>
                    <a:pt x="9065" y="598348"/>
                  </a:lnTo>
                  <a:lnTo>
                    <a:pt x="2301" y="551229"/>
                  </a:lnTo>
                  <a:lnTo>
                    <a:pt x="0" y="50280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963440" y="5091764"/>
              <a:ext cx="4425950" cy="3584575"/>
            </a:xfrm>
            <a:custGeom>
              <a:avLst/>
              <a:gdLst/>
              <a:ahLst/>
              <a:cxnLst/>
              <a:rect l="l" t="t" r="r" b="b"/>
              <a:pathLst>
                <a:path w="4425950" h="3584575">
                  <a:moveTo>
                    <a:pt x="531073" y="3584092"/>
                  </a:moveTo>
                  <a:lnTo>
                    <a:pt x="737598" y="3053993"/>
                  </a:lnTo>
                  <a:lnTo>
                    <a:pt x="0" y="3053993"/>
                  </a:lnTo>
                  <a:lnTo>
                    <a:pt x="0" y="0"/>
                  </a:lnTo>
                  <a:lnTo>
                    <a:pt x="4425591" y="0"/>
                  </a:lnTo>
                  <a:lnTo>
                    <a:pt x="4425591" y="3053993"/>
                  </a:lnTo>
                  <a:lnTo>
                    <a:pt x="1843996" y="3053993"/>
                  </a:lnTo>
                  <a:lnTo>
                    <a:pt x="531073" y="3584092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963440" y="5091764"/>
              <a:ext cx="4425950" cy="3584575"/>
            </a:xfrm>
            <a:custGeom>
              <a:avLst/>
              <a:gdLst/>
              <a:ahLst/>
              <a:cxnLst/>
              <a:rect l="l" t="t" r="r" b="b"/>
              <a:pathLst>
                <a:path w="4425950" h="3584575">
                  <a:moveTo>
                    <a:pt x="0" y="0"/>
                  </a:moveTo>
                  <a:lnTo>
                    <a:pt x="737598" y="0"/>
                  </a:lnTo>
                  <a:lnTo>
                    <a:pt x="1843996" y="0"/>
                  </a:lnTo>
                  <a:lnTo>
                    <a:pt x="4425591" y="0"/>
                  </a:lnTo>
                  <a:lnTo>
                    <a:pt x="4425591" y="1781496"/>
                  </a:lnTo>
                  <a:lnTo>
                    <a:pt x="4425591" y="2544994"/>
                  </a:lnTo>
                  <a:lnTo>
                    <a:pt x="4425591" y="3053993"/>
                  </a:lnTo>
                  <a:lnTo>
                    <a:pt x="1843996" y="3053993"/>
                  </a:lnTo>
                  <a:lnTo>
                    <a:pt x="531073" y="3584092"/>
                  </a:lnTo>
                  <a:lnTo>
                    <a:pt x="737598" y="3053993"/>
                  </a:lnTo>
                  <a:lnTo>
                    <a:pt x="0" y="3053993"/>
                  </a:lnTo>
                  <a:lnTo>
                    <a:pt x="0" y="2544994"/>
                  </a:lnTo>
                  <a:lnTo>
                    <a:pt x="0" y="17814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8931481" y="3476567"/>
              <a:ext cx="4425950" cy="1180465"/>
            </a:xfrm>
            <a:custGeom>
              <a:avLst/>
              <a:gdLst/>
              <a:ahLst/>
              <a:cxnLst/>
              <a:rect l="l" t="t" r="r" b="b"/>
              <a:pathLst>
                <a:path w="4425950" h="1180464">
                  <a:moveTo>
                    <a:pt x="3894517" y="1180147"/>
                  </a:moveTo>
                  <a:lnTo>
                    <a:pt x="2581594" y="1005597"/>
                  </a:lnTo>
                  <a:lnTo>
                    <a:pt x="0" y="1005597"/>
                  </a:lnTo>
                  <a:lnTo>
                    <a:pt x="0" y="0"/>
                  </a:lnTo>
                  <a:lnTo>
                    <a:pt x="4425591" y="0"/>
                  </a:lnTo>
                  <a:lnTo>
                    <a:pt x="4425591" y="1005597"/>
                  </a:lnTo>
                  <a:lnTo>
                    <a:pt x="3687992" y="1005597"/>
                  </a:lnTo>
                  <a:lnTo>
                    <a:pt x="3894517" y="11801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931481" y="3476567"/>
              <a:ext cx="4425950" cy="1180465"/>
            </a:xfrm>
            <a:custGeom>
              <a:avLst/>
              <a:gdLst/>
              <a:ahLst/>
              <a:cxnLst/>
              <a:rect l="l" t="t" r="r" b="b"/>
              <a:pathLst>
                <a:path w="4425950" h="1180464">
                  <a:moveTo>
                    <a:pt x="4425591" y="0"/>
                  </a:moveTo>
                  <a:lnTo>
                    <a:pt x="3687992" y="0"/>
                  </a:lnTo>
                  <a:lnTo>
                    <a:pt x="2581594" y="0"/>
                  </a:lnTo>
                  <a:lnTo>
                    <a:pt x="0" y="0"/>
                  </a:lnTo>
                  <a:lnTo>
                    <a:pt x="0" y="586598"/>
                  </a:lnTo>
                  <a:lnTo>
                    <a:pt x="0" y="837998"/>
                  </a:lnTo>
                  <a:lnTo>
                    <a:pt x="0" y="1005597"/>
                  </a:lnTo>
                  <a:lnTo>
                    <a:pt x="2581594" y="1005597"/>
                  </a:lnTo>
                  <a:lnTo>
                    <a:pt x="3894517" y="1180147"/>
                  </a:lnTo>
                  <a:lnTo>
                    <a:pt x="3687992" y="1005597"/>
                  </a:lnTo>
                  <a:lnTo>
                    <a:pt x="4425591" y="1005597"/>
                  </a:lnTo>
                  <a:lnTo>
                    <a:pt x="4425591" y="837998"/>
                  </a:lnTo>
                  <a:lnTo>
                    <a:pt x="4425591" y="586598"/>
                  </a:lnTo>
                  <a:lnTo>
                    <a:pt x="4425591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963440" y="858635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4"/>
                  </a:lnTo>
                  <a:lnTo>
                    <a:pt x="139619" y="439234"/>
                  </a:lnTo>
                  <a:lnTo>
                    <a:pt x="100788" y="418157"/>
                  </a:lnTo>
                  <a:lnTo>
                    <a:pt x="66956" y="390242"/>
                  </a:lnTo>
                  <a:lnTo>
                    <a:pt x="39041" y="356410"/>
                  </a:lnTo>
                  <a:lnTo>
                    <a:pt x="17964" y="317579"/>
                  </a:lnTo>
                  <a:lnTo>
                    <a:pt x="4644" y="274669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6" y="66956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4669" y="4644"/>
                  </a:lnTo>
                  <a:lnTo>
                    <a:pt x="317579" y="17964"/>
                  </a:lnTo>
                  <a:lnTo>
                    <a:pt x="356410" y="39041"/>
                  </a:lnTo>
                  <a:lnTo>
                    <a:pt x="390242" y="66956"/>
                  </a:lnTo>
                  <a:lnTo>
                    <a:pt x="418157" y="100788"/>
                  </a:lnTo>
                  <a:lnTo>
                    <a:pt x="439234" y="139619"/>
                  </a:lnTo>
                  <a:lnTo>
                    <a:pt x="452554" y="182529"/>
                  </a:lnTo>
                  <a:lnTo>
                    <a:pt x="457199" y="228599"/>
                  </a:lnTo>
                  <a:lnTo>
                    <a:pt x="452554" y="274669"/>
                  </a:lnTo>
                  <a:lnTo>
                    <a:pt x="439234" y="317579"/>
                  </a:lnTo>
                  <a:lnTo>
                    <a:pt x="418157" y="356410"/>
                  </a:lnTo>
                  <a:lnTo>
                    <a:pt x="390242" y="390242"/>
                  </a:lnTo>
                  <a:lnTo>
                    <a:pt x="356410" y="418157"/>
                  </a:lnTo>
                  <a:lnTo>
                    <a:pt x="317579" y="439234"/>
                  </a:lnTo>
                  <a:lnTo>
                    <a:pt x="274669" y="452554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674D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094989" y="8722782"/>
              <a:ext cx="194310" cy="47625"/>
            </a:xfrm>
            <a:custGeom>
              <a:avLst/>
              <a:gdLst/>
              <a:ahLst/>
              <a:cxnLst/>
              <a:rect l="l" t="t" r="r" b="b"/>
              <a:pathLst>
                <a:path w="194310" h="47625">
                  <a:moveTo>
                    <a:pt x="23824" y="47624"/>
                  </a:moveTo>
                  <a:lnTo>
                    <a:pt x="14544" y="45751"/>
                  </a:lnTo>
                  <a:lnTo>
                    <a:pt x="6971" y="40643"/>
                  </a:lnTo>
                  <a:lnTo>
                    <a:pt x="1869" y="33070"/>
                  </a:lnTo>
                  <a:lnTo>
                    <a:pt x="0" y="23799"/>
                  </a:lnTo>
                  <a:lnTo>
                    <a:pt x="1869" y="14533"/>
                  </a:lnTo>
                  <a:lnTo>
                    <a:pt x="6971" y="6968"/>
                  </a:lnTo>
                  <a:lnTo>
                    <a:pt x="14544" y="1869"/>
                  </a:lnTo>
                  <a:lnTo>
                    <a:pt x="23824" y="0"/>
                  </a:lnTo>
                  <a:lnTo>
                    <a:pt x="33091" y="1869"/>
                  </a:lnTo>
                  <a:lnTo>
                    <a:pt x="40656" y="6968"/>
                  </a:lnTo>
                  <a:lnTo>
                    <a:pt x="45755" y="14533"/>
                  </a:lnTo>
                  <a:lnTo>
                    <a:pt x="47624" y="23799"/>
                  </a:lnTo>
                  <a:lnTo>
                    <a:pt x="45755" y="33070"/>
                  </a:lnTo>
                  <a:lnTo>
                    <a:pt x="40656" y="40643"/>
                  </a:lnTo>
                  <a:lnTo>
                    <a:pt x="33091" y="45751"/>
                  </a:lnTo>
                  <a:lnTo>
                    <a:pt x="23824" y="47624"/>
                  </a:lnTo>
                  <a:close/>
                </a:path>
                <a:path w="194310" h="47625">
                  <a:moveTo>
                    <a:pt x="170274" y="47624"/>
                  </a:moveTo>
                  <a:lnTo>
                    <a:pt x="161008" y="45751"/>
                  </a:lnTo>
                  <a:lnTo>
                    <a:pt x="153443" y="40643"/>
                  </a:lnTo>
                  <a:lnTo>
                    <a:pt x="148344" y="33070"/>
                  </a:lnTo>
                  <a:lnTo>
                    <a:pt x="146474" y="23799"/>
                  </a:lnTo>
                  <a:lnTo>
                    <a:pt x="148344" y="14533"/>
                  </a:lnTo>
                  <a:lnTo>
                    <a:pt x="153443" y="6968"/>
                  </a:lnTo>
                  <a:lnTo>
                    <a:pt x="161008" y="1869"/>
                  </a:lnTo>
                  <a:lnTo>
                    <a:pt x="170274" y="0"/>
                  </a:lnTo>
                  <a:lnTo>
                    <a:pt x="179555" y="1869"/>
                  </a:lnTo>
                  <a:lnTo>
                    <a:pt x="187127" y="6968"/>
                  </a:lnTo>
                  <a:lnTo>
                    <a:pt x="192229" y="14533"/>
                  </a:lnTo>
                  <a:lnTo>
                    <a:pt x="194099" y="23799"/>
                  </a:lnTo>
                  <a:lnTo>
                    <a:pt x="192229" y="33070"/>
                  </a:lnTo>
                  <a:lnTo>
                    <a:pt x="187127" y="40643"/>
                  </a:lnTo>
                  <a:lnTo>
                    <a:pt x="179555" y="45751"/>
                  </a:lnTo>
                  <a:lnTo>
                    <a:pt x="170274" y="47624"/>
                  </a:lnTo>
                  <a:close/>
                </a:path>
              </a:pathLst>
            </a:custGeom>
            <a:solidFill>
              <a:srgbClr val="523D85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3440" y="858635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131549" y="160224"/>
                  </a:moveTo>
                  <a:lnTo>
                    <a:pt x="133419" y="150958"/>
                  </a:lnTo>
                  <a:lnTo>
                    <a:pt x="138521" y="143393"/>
                  </a:lnTo>
                  <a:lnTo>
                    <a:pt x="146093" y="138294"/>
                  </a:lnTo>
                  <a:lnTo>
                    <a:pt x="155374" y="136424"/>
                  </a:lnTo>
                  <a:lnTo>
                    <a:pt x="164641" y="138294"/>
                  </a:lnTo>
                  <a:lnTo>
                    <a:pt x="172205" y="143393"/>
                  </a:lnTo>
                  <a:lnTo>
                    <a:pt x="177305" y="150958"/>
                  </a:lnTo>
                  <a:lnTo>
                    <a:pt x="179174" y="160224"/>
                  </a:lnTo>
                  <a:lnTo>
                    <a:pt x="177305" y="169494"/>
                  </a:lnTo>
                  <a:lnTo>
                    <a:pt x="172205" y="177068"/>
                  </a:lnTo>
                  <a:lnTo>
                    <a:pt x="164641" y="182176"/>
                  </a:lnTo>
                  <a:lnTo>
                    <a:pt x="155374" y="184049"/>
                  </a:lnTo>
                  <a:lnTo>
                    <a:pt x="146093" y="182176"/>
                  </a:lnTo>
                  <a:lnTo>
                    <a:pt x="138521" y="177068"/>
                  </a:lnTo>
                  <a:lnTo>
                    <a:pt x="133419" y="169494"/>
                  </a:lnTo>
                  <a:lnTo>
                    <a:pt x="131549" y="160224"/>
                  </a:lnTo>
                </a:path>
                <a:path w="457200" h="457200">
                  <a:moveTo>
                    <a:pt x="278024" y="160224"/>
                  </a:moveTo>
                  <a:lnTo>
                    <a:pt x="279893" y="150958"/>
                  </a:lnTo>
                  <a:lnTo>
                    <a:pt x="284993" y="143393"/>
                  </a:lnTo>
                  <a:lnTo>
                    <a:pt x="292558" y="138294"/>
                  </a:lnTo>
                  <a:lnTo>
                    <a:pt x="301824" y="136424"/>
                  </a:lnTo>
                  <a:lnTo>
                    <a:pt x="311105" y="138294"/>
                  </a:lnTo>
                  <a:lnTo>
                    <a:pt x="318677" y="143393"/>
                  </a:lnTo>
                  <a:lnTo>
                    <a:pt x="323779" y="150958"/>
                  </a:lnTo>
                  <a:lnTo>
                    <a:pt x="325649" y="160224"/>
                  </a:lnTo>
                  <a:lnTo>
                    <a:pt x="323779" y="169494"/>
                  </a:lnTo>
                  <a:lnTo>
                    <a:pt x="318677" y="177068"/>
                  </a:lnTo>
                  <a:lnTo>
                    <a:pt x="311105" y="182176"/>
                  </a:lnTo>
                  <a:lnTo>
                    <a:pt x="301824" y="184049"/>
                  </a:lnTo>
                  <a:lnTo>
                    <a:pt x="292558" y="182176"/>
                  </a:lnTo>
                  <a:lnTo>
                    <a:pt x="284993" y="177068"/>
                  </a:lnTo>
                  <a:lnTo>
                    <a:pt x="279893" y="169494"/>
                  </a:lnTo>
                  <a:lnTo>
                    <a:pt x="278024" y="160224"/>
                  </a:lnTo>
                </a:path>
                <a:path w="457200" h="457200">
                  <a:moveTo>
                    <a:pt x="104699" y="328299"/>
                  </a:moveTo>
                  <a:lnTo>
                    <a:pt x="145991" y="351934"/>
                  </a:lnTo>
                  <a:lnTo>
                    <a:pt x="187267" y="366115"/>
                  </a:lnTo>
                  <a:lnTo>
                    <a:pt x="228527" y="370843"/>
                  </a:lnTo>
                  <a:lnTo>
                    <a:pt x="269773" y="366115"/>
                  </a:lnTo>
                  <a:lnTo>
                    <a:pt x="311005" y="351934"/>
                  </a:lnTo>
                  <a:lnTo>
                    <a:pt x="352224" y="328299"/>
                  </a:lnTo>
                </a:path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6" y="66956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4669" y="4644"/>
                  </a:lnTo>
                  <a:lnTo>
                    <a:pt x="317579" y="17964"/>
                  </a:lnTo>
                  <a:lnTo>
                    <a:pt x="356410" y="39041"/>
                  </a:lnTo>
                  <a:lnTo>
                    <a:pt x="390242" y="66956"/>
                  </a:lnTo>
                  <a:lnTo>
                    <a:pt x="418157" y="100788"/>
                  </a:lnTo>
                  <a:lnTo>
                    <a:pt x="439234" y="139619"/>
                  </a:lnTo>
                  <a:lnTo>
                    <a:pt x="452554" y="182529"/>
                  </a:lnTo>
                  <a:lnTo>
                    <a:pt x="457199" y="228599"/>
                  </a:lnTo>
                  <a:lnTo>
                    <a:pt x="452554" y="274669"/>
                  </a:lnTo>
                  <a:lnTo>
                    <a:pt x="439234" y="317579"/>
                  </a:lnTo>
                  <a:lnTo>
                    <a:pt x="418157" y="356410"/>
                  </a:lnTo>
                  <a:lnTo>
                    <a:pt x="390242" y="390242"/>
                  </a:lnTo>
                  <a:lnTo>
                    <a:pt x="356410" y="418157"/>
                  </a:lnTo>
                  <a:lnTo>
                    <a:pt x="317579" y="439234"/>
                  </a:lnTo>
                  <a:lnTo>
                    <a:pt x="274669" y="452554"/>
                  </a:lnTo>
                  <a:lnTo>
                    <a:pt x="228599" y="457199"/>
                  </a:lnTo>
                  <a:lnTo>
                    <a:pt x="182529" y="452554"/>
                  </a:lnTo>
                  <a:lnTo>
                    <a:pt x="139619" y="439234"/>
                  </a:lnTo>
                  <a:lnTo>
                    <a:pt x="100788" y="418157"/>
                  </a:lnTo>
                  <a:lnTo>
                    <a:pt x="66956" y="390242"/>
                  </a:lnTo>
                  <a:lnTo>
                    <a:pt x="39041" y="356410"/>
                  </a:lnTo>
                  <a:lnTo>
                    <a:pt x="17964" y="317579"/>
                  </a:lnTo>
                  <a:lnTo>
                    <a:pt x="4644" y="274669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2899874" y="47250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4"/>
                  </a:lnTo>
                  <a:lnTo>
                    <a:pt x="139619" y="439234"/>
                  </a:lnTo>
                  <a:lnTo>
                    <a:pt x="100788" y="418157"/>
                  </a:lnTo>
                  <a:lnTo>
                    <a:pt x="66956" y="390242"/>
                  </a:lnTo>
                  <a:lnTo>
                    <a:pt x="39041" y="356410"/>
                  </a:lnTo>
                  <a:lnTo>
                    <a:pt x="17964" y="317579"/>
                  </a:lnTo>
                  <a:lnTo>
                    <a:pt x="4644" y="274669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63" y="66949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4" y="4431"/>
                  </a:lnTo>
                  <a:lnTo>
                    <a:pt x="316080" y="17396"/>
                  </a:lnTo>
                  <a:lnTo>
                    <a:pt x="355428" y="38401"/>
                  </a:lnTo>
                  <a:lnTo>
                    <a:pt x="390254" y="66956"/>
                  </a:lnTo>
                  <a:lnTo>
                    <a:pt x="418797" y="101766"/>
                  </a:lnTo>
                  <a:lnTo>
                    <a:pt x="439802" y="141109"/>
                  </a:lnTo>
                  <a:lnTo>
                    <a:pt x="452767" y="183784"/>
                  </a:lnTo>
                  <a:lnTo>
                    <a:pt x="457199" y="228599"/>
                  </a:lnTo>
                  <a:lnTo>
                    <a:pt x="452554" y="274669"/>
                  </a:lnTo>
                  <a:lnTo>
                    <a:pt x="439234" y="317579"/>
                  </a:lnTo>
                  <a:lnTo>
                    <a:pt x="418157" y="356410"/>
                  </a:lnTo>
                  <a:lnTo>
                    <a:pt x="390242" y="390242"/>
                  </a:lnTo>
                  <a:lnTo>
                    <a:pt x="356410" y="418157"/>
                  </a:lnTo>
                  <a:lnTo>
                    <a:pt x="317579" y="439234"/>
                  </a:lnTo>
                  <a:lnTo>
                    <a:pt x="274669" y="452554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2899874" y="47250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6" y="66956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4" y="4431"/>
                  </a:lnTo>
                  <a:lnTo>
                    <a:pt x="316080" y="17396"/>
                  </a:lnTo>
                  <a:lnTo>
                    <a:pt x="355428" y="38401"/>
                  </a:lnTo>
                  <a:lnTo>
                    <a:pt x="390249" y="66949"/>
                  </a:lnTo>
                  <a:lnTo>
                    <a:pt x="418797" y="101766"/>
                  </a:lnTo>
                  <a:lnTo>
                    <a:pt x="439802" y="141109"/>
                  </a:lnTo>
                  <a:lnTo>
                    <a:pt x="452767" y="183784"/>
                  </a:lnTo>
                  <a:lnTo>
                    <a:pt x="457199" y="228599"/>
                  </a:lnTo>
                  <a:lnTo>
                    <a:pt x="452554" y="274669"/>
                  </a:lnTo>
                  <a:lnTo>
                    <a:pt x="439234" y="317579"/>
                  </a:lnTo>
                  <a:lnTo>
                    <a:pt x="418157" y="356410"/>
                  </a:lnTo>
                  <a:lnTo>
                    <a:pt x="390242" y="390242"/>
                  </a:lnTo>
                  <a:lnTo>
                    <a:pt x="356410" y="418157"/>
                  </a:lnTo>
                  <a:lnTo>
                    <a:pt x="317579" y="439234"/>
                  </a:lnTo>
                  <a:lnTo>
                    <a:pt x="274669" y="452554"/>
                  </a:lnTo>
                  <a:lnTo>
                    <a:pt x="228599" y="457199"/>
                  </a:lnTo>
                  <a:lnTo>
                    <a:pt x="182529" y="452554"/>
                  </a:lnTo>
                  <a:lnTo>
                    <a:pt x="139619" y="439234"/>
                  </a:lnTo>
                  <a:lnTo>
                    <a:pt x="100788" y="418157"/>
                  </a:lnTo>
                  <a:lnTo>
                    <a:pt x="66956" y="390242"/>
                  </a:lnTo>
                  <a:lnTo>
                    <a:pt x="39041" y="356410"/>
                  </a:lnTo>
                  <a:lnTo>
                    <a:pt x="17964" y="317579"/>
                  </a:lnTo>
                  <a:lnTo>
                    <a:pt x="4644" y="274669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674DA7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xfrm>
            <a:off x="2603546" y="1757575"/>
            <a:ext cx="4260300" cy="2306081"/>
          </a:xfrm>
          <a:prstGeom prst="rect">
            <a:avLst/>
          </a:prstGeom>
        </p:spPr>
        <p:txBody>
          <a:bodyPr spcFirstLastPara="1" vert="horz" wrap="square" lIns="0" tIns="5398" rIns="0" bIns="0" rtlCol="0" anchor="t" anchorCtr="0">
            <a:spAutoFit/>
          </a:bodyPr>
          <a:lstStyle/>
          <a:p>
            <a:pPr marL="1990090" marR="2540">
              <a:lnSpc>
                <a:spcPct val="100400"/>
              </a:lnSpc>
              <a:spcBef>
                <a:spcPts val="43"/>
              </a:spcBef>
            </a:pPr>
            <a:r>
              <a:rPr dirty="0"/>
              <a:t>Who</a:t>
            </a:r>
            <a:r>
              <a:rPr spc="-48" dirty="0"/>
              <a:t> </a:t>
            </a:r>
            <a:r>
              <a:rPr dirty="0"/>
              <a:t>designed</a:t>
            </a:r>
            <a:r>
              <a:rPr spc="-48" dirty="0"/>
              <a:t> </a:t>
            </a:r>
            <a:r>
              <a:rPr dirty="0"/>
              <a:t>the</a:t>
            </a:r>
            <a:r>
              <a:rPr spc="-48" dirty="0"/>
              <a:t> </a:t>
            </a:r>
            <a:r>
              <a:rPr spc="-5" dirty="0"/>
              <a:t>street </a:t>
            </a:r>
            <a:r>
              <a:rPr dirty="0"/>
              <a:t>layout</a:t>
            </a:r>
            <a:r>
              <a:rPr spc="-53" dirty="0"/>
              <a:t> </a:t>
            </a:r>
            <a:r>
              <a:rPr dirty="0"/>
              <a:t>of</a:t>
            </a:r>
            <a:r>
              <a:rPr spc="-53" dirty="0"/>
              <a:t> </a:t>
            </a:r>
            <a:r>
              <a:rPr spc="-5" dirty="0"/>
              <a:t>Washington</a:t>
            </a:r>
            <a:r>
              <a:rPr spc="-53" dirty="0"/>
              <a:t> </a:t>
            </a:r>
            <a:r>
              <a:rPr spc="-13" dirty="0"/>
              <a:t>DC?</a:t>
            </a:r>
          </a:p>
          <a:p>
            <a:pPr marR="15875" algn="r">
              <a:lnSpc>
                <a:spcPts val="1588"/>
              </a:lnSpc>
              <a:spcBef>
                <a:spcPts val="1313"/>
              </a:spcBef>
            </a:pPr>
            <a:r>
              <a:rPr spc="-25" dirty="0">
                <a:solidFill>
                  <a:srgbClr val="674DA7"/>
                </a:solidFill>
              </a:rPr>
              <a:t>T</a:t>
            </a:r>
          </a:p>
          <a:p>
            <a:pPr marL="6350">
              <a:lnSpc>
                <a:spcPts val="1588"/>
              </a:lnSpc>
            </a:pPr>
            <a:r>
              <a:rPr dirty="0"/>
              <a:t>The</a:t>
            </a:r>
            <a:r>
              <a:rPr spc="-45" dirty="0"/>
              <a:t> </a:t>
            </a:r>
            <a:r>
              <a:rPr dirty="0"/>
              <a:t>street</a:t>
            </a:r>
            <a:r>
              <a:rPr spc="-45" dirty="0"/>
              <a:t> </a:t>
            </a:r>
            <a:r>
              <a:rPr dirty="0"/>
              <a:t>layout</a:t>
            </a:r>
            <a:r>
              <a:rPr spc="-45" dirty="0"/>
              <a:t> </a:t>
            </a:r>
            <a:r>
              <a:rPr spc="-13" dirty="0"/>
              <a:t>of</a:t>
            </a:r>
          </a:p>
          <a:p>
            <a:pPr marL="6350" marR="2285048">
              <a:lnSpc>
                <a:spcPct val="100400"/>
              </a:lnSpc>
            </a:pPr>
            <a:r>
              <a:rPr spc="-5" dirty="0"/>
              <a:t>Washington</a:t>
            </a:r>
            <a:r>
              <a:rPr spc="-50" dirty="0"/>
              <a:t> </a:t>
            </a:r>
            <a:r>
              <a:rPr dirty="0"/>
              <a:t>D.C.</a:t>
            </a:r>
            <a:r>
              <a:rPr spc="-50" dirty="0"/>
              <a:t> </a:t>
            </a:r>
            <a:r>
              <a:rPr spc="-13" dirty="0"/>
              <a:t>was </a:t>
            </a:r>
            <a:r>
              <a:rPr dirty="0"/>
              <a:t>designed</a:t>
            </a:r>
            <a:r>
              <a:rPr spc="-48" dirty="0"/>
              <a:t> </a:t>
            </a:r>
            <a:r>
              <a:rPr dirty="0"/>
              <a:t>by</a:t>
            </a:r>
            <a:r>
              <a:rPr spc="-48" dirty="0"/>
              <a:t> </a:t>
            </a:r>
            <a:r>
              <a:rPr spc="-5" dirty="0"/>
              <a:t>Pierre </a:t>
            </a:r>
            <a:r>
              <a:rPr dirty="0"/>
              <a:t>Charles</a:t>
            </a:r>
            <a:r>
              <a:rPr spc="-65" dirty="0"/>
              <a:t> </a:t>
            </a:r>
            <a:r>
              <a:rPr dirty="0"/>
              <a:t>L'Enfant,</a:t>
            </a:r>
            <a:r>
              <a:rPr spc="-65" dirty="0"/>
              <a:t> </a:t>
            </a:r>
            <a:r>
              <a:rPr spc="-25" dirty="0"/>
              <a:t>a </a:t>
            </a:r>
            <a:r>
              <a:rPr spc="-13" dirty="0"/>
              <a:t>French-</a:t>
            </a:r>
            <a:r>
              <a:rPr spc="-10" dirty="0"/>
              <a:t>born</a:t>
            </a:r>
            <a:r>
              <a:rPr spc="-55" dirty="0"/>
              <a:t> </a:t>
            </a:r>
            <a:r>
              <a:rPr spc="-5" dirty="0"/>
              <a:t>American </a:t>
            </a:r>
            <a:r>
              <a:rPr dirty="0"/>
              <a:t>architect</a:t>
            </a:r>
            <a:r>
              <a:rPr spc="-55" dirty="0"/>
              <a:t> </a:t>
            </a:r>
            <a:r>
              <a:rPr dirty="0"/>
              <a:t>and</a:t>
            </a:r>
            <a:r>
              <a:rPr spc="-53" dirty="0"/>
              <a:t> </a:t>
            </a:r>
            <a:r>
              <a:rPr spc="-5" dirty="0"/>
              <a:t>civil engineer.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23" dirty="0"/>
              <a:t>LLM</a:t>
            </a:r>
            <a:r>
              <a:rPr spc="-168" dirty="0"/>
              <a:t> </a:t>
            </a:r>
            <a:r>
              <a:rPr spc="-18" dirty="0"/>
              <a:t>use</a:t>
            </a:r>
            <a:r>
              <a:rPr spc="-165" dirty="0"/>
              <a:t> </a:t>
            </a:r>
            <a:r>
              <a:rPr spc="-18" dirty="0"/>
              <a:t>cases</a:t>
            </a:r>
            <a:r>
              <a:rPr spc="-168" dirty="0"/>
              <a:t> </a:t>
            </a:r>
            <a:r>
              <a:rPr spc="-43" dirty="0"/>
              <a:t>&amp;</a:t>
            </a:r>
            <a:r>
              <a:rPr spc="-165" dirty="0"/>
              <a:t> </a:t>
            </a:r>
            <a:r>
              <a:rPr spc="-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2536" y="881755"/>
            <a:ext cx="1019175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>
                <a:latin typeface="Lato"/>
                <a:cs typeface="Lato"/>
              </a:rPr>
              <a:t>Summarization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91602" y="1302691"/>
            <a:ext cx="1422400" cy="2844800"/>
            <a:chOff x="4183203" y="2605382"/>
            <a:chExt cx="2844800" cy="5689600"/>
          </a:xfrm>
        </p:grpSpPr>
        <p:sp>
          <p:nvSpPr>
            <p:cNvPr id="5" name="object 5"/>
            <p:cNvSpPr/>
            <p:nvPr/>
          </p:nvSpPr>
          <p:spPr>
            <a:xfrm>
              <a:off x="5239614" y="5911563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365699" y="730973"/>
                  </a:moveTo>
                  <a:lnTo>
                    <a:pt x="319825" y="728126"/>
                  </a:lnTo>
                  <a:lnTo>
                    <a:pt x="275653" y="719811"/>
                  </a:lnTo>
                  <a:lnTo>
                    <a:pt x="233523" y="706373"/>
                  </a:lnTo>
                  <a:lnTo>
                    <a:pt x="193780" y="688153"/>
                  </a:lnTo>
                  <a:lnTo>
                    <a:pt x="156765" y="665493"/>
                  </a:lnTo>
                  <a:lnTo>
                    <a:pt x="122822" y="638737"/>
                  </a:lnTo>
                  <a:lnTo>
                    <a:pt x="92292" y="608226"/>
                  </a:lnTo>
                  <a:lnTo>
                    <a:pt x="65519" y="574304"/>
                  </a:lnTo>
                  <a:lnTo>
                    <a:pt x="42846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6" y="193680"/>
                  </a:lnTo>
                  <a:lnTo>
                    <a:pt x="65519" y="156686"/>
                  </a:lnTo>
                  <a:lnTo>
                    <a:pt x="92292" y="122760"/>
                  </a:lnTo>
                  <a:lnTo>
                    <a:pt x="122822" y="92247"/>
                  </a:lnTo>
                  <a:lnTo>
                    <a:pt x="156765" y="65488"/>
                  </a:lnTo>
                  <a:lnTo>
                    <a:pt x="193780" y="42825"/>
                  </a:lnTo>
                  <a:lnTo>
                    <a:pt x="233523" y="24603"/>
                  </a:lnTo>
                  <a:lnTo>
                    <a:pt x="275653" y="11163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70"/>
                  </a:lnTo>
                  <a:lnTo>
                    <a:pt x="460610" y="12525"/>
                  </a:lnTo>
                  <a:lnTo>
                    <a:pt x="505648" y="27828"/>
                  </a:lnTo>
                  <a:lnTo>
                    <a:pt x="548321" y="48840"/>
                  </a:lnTo>
                  <a:lnTo>
                    <a:pt x="588059" y="75326"/>
                  </a:lnTo>
                  <a:lnTo>
                    <a:pt x="624298" y="107049"/>
                  </a:lnTo>
                  <a:lnTo>
                    <a:pt x="656042" y="143263"/>
                  </a:lnTo>
                  <a:lnTo>
                    <a:pt x="682543" y="182977"/>
                  </a:lnTo>
                  <a:lnTo>
                    <a:pt x="703564" y="225624"/>
                  </a:lnTo>
                  <a:lnTo>
                    <a:pt x="718870" y="270638"/>
                  </a:lnTo>
                  <a:lnTo>
                    <a:pt x="728227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30" y="455489"/>
                  </a:lnTo>
                  <a:lnTo>
                    <a:pt x="706783" y="497593"/>
                  </a:lnTo>
                  <a:lnTo>
                    <a:pt x="688552" y="537312"/>
                  </a:lnTo>
                  <a:lnTo>
                    <a:pt x="665878" y="574304"/>
                  </a:lnTo>
                  <a:lnTo>
                    <a:pt x="639105" y="608226"/>
                  </a:lnTo>
                  <a:lnTo>
                    <a:pt x="608576" y="638737"/>
                  </a:lnTo>
                  <a:lnTo>
                    <a:pt x="574633" y="665493"/>
                  </a:lnTo>
                  <a:lnTo>
                    <a:pt x="537618" y="688153"/>
                  </a:lnTo>
                  <a:lnTo>
                    <a:pt x="497874" y="706373"/>
                  </a:lnTo>
                  <a:lnTo>
                    <a:pt x="455745" y="719811"/>
                  </a:lnTo>
                  <a:lnTo>
                    <a:pt x="411572" y="728126"/>
                  </a:lnTo>
                  <a:lnTo>
                    <a:pt x="365699" y="730973"/>
                  </a:lnTo>
                  <a:close/>
                </a:path>
              </a:pathLst>
            </a:custGeom>
            <a:solidFill>
              <a:srgbClr val="D699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" name="object 6"/>
            <p:cNvSpPr/>
            <p:nvPr/>
          </p:nvSpPr>
          <p:spPr>
            <a:xfrm>
              <a:off x="5239614" y="5911563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499"/>
                  </a:move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6" y="193680"/>
                  </a:lnTo>
                  <a:lnTo>
                    <a:pt x="65519" y="156686"/>
                  </a:lnTo>
                  <a:lnTo>
                    <a:pt x="92292" y="122760"/>
                  </a:lnTo>
                  <a:lnTo>
                    <a:pt x="122822" y="92247"/>
                  </a:lnTo>
                  <a:lnTo>
                    <a:pt x="156765" y="65488"/>
                  </a:lnTo>
                  <a:lnTo>
                    <a:pt x="193780" y="42825"/>
                  </a:lnTo>
                  <a:lnTo>
                    <a:pt x="233523" y="24603"/>
                  </a:lnTo>
                  <a:lnTo>
                    <a:pt x="275653" y="11163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70"/>
                  </a:lnTo>
                  <a:lnTo>
                    <a:pt x="460610" y="12525"/>
                  </a:lnTo>
                  <a:lnTo>
                    <a:pt x="505648" y="27828"/>
                  </a:lnTo>
                  <a:lnTo>
                    <a:pt x="548321" y="48840"/>
                  </a:lnTo>
                  <a:lnTo>
                    <a:pt x="588059" y="75326"/>
                  </a:lnTo>
                  <a:lnTo>
                    <a:pt x="624298" y="107049"/>
                  </a:lnTo>
                  <a:lnTo>
                    <a:pt x="656042" y="143263"/>
                  </a:lnTo>
                  <a:lnTo>
                    <a:pt x="682543" y="182977"/>
                  </a:lnTo>
                  <a:lnTo>
                    <a:pt x="703564" y="225624"/>
                  </a:lnTo>
                  <a:lnTo>
                    <a:pt x="718870" y="270638"/>
                  </a:lnTo>
                  <a:lnTo>
                    <a:pt x="728227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30" y="455489"/>
                  </a:lnTo>
                  <a:lnTo>
                    <a:pt x="706783" y="497593"/>
                  </a:lnTo>
                  <a:lnTo>
                    <a:pt x="688552" y="537312"/>
                  </a:lnTo>
                  <a:lnTo>
                    <a:pt x="665878" y="574304"/>
                  </a:lnTo>
                  <a:lnTo>
                    <a:pt x="639105" y="608226"/>
                  </a:lnTo>
                  <a:lnTo>
                    <a:pt x="608576" y="638737"/>
                  </a:lnTo>
                  <a:lnTo>
                    <a:pt x="574633" y="665493"/>
                  </a:lnTo>
                  <a:lnTo>
                    <a:pt x="537618" y="688153"/>
                  </a:lnTo>
                  <a:lnTo>
                    <a:pt x="497874" y="706373"/>
                  </a:lnTo>
                  <a:lnTo>
                    <a:pt x="455745" y="719811"/>
                  </a:lnTo>
                  <a:lnTo>
                    <a:pt x="411572" y="728126"/>
                  </a:lnTo>
                  <a:lnTo>
                    <a:pt x="365699" y="730973"/>
                  </a:lnTo>
                  <a:lnTo>
                    <a:pt x="319825" y="728126"/>
                  </a:lnTo>
                  <a:lnTo>
                    <a:pt x="275653" y="719811"/>
                  </a:lnTo>
                  <a:lnTo>
                    <a:pt x="233523" y="706373"/>
                  </a:lnTo>
                  <a:lnTo>
                    <a:pt x="193780" y="688153"/>
                  </a:lnTo>
                  <a:lnTo>
                    <a:pt x="156765" y="665493"/>
                  </a:lnTo>
                  <a:lnTo>
                    <a:pt x="122822" y="638737"/>
                  </a:lnTo>
                  <a:lnTo>
                    <a:pt x="92292" y="608226"/>
                  </a:lnTo>
                  <a:lnTo>
                    <a:pt x="65519" y="574304"/>
                  </a:lnTo>
                  <a:lnTo>
                    <a:pt x="42846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" name="object 7"/>
            <p:cNvSpPr/>
            <p:nvPr/>
          </p:nvSpPr>
          <p:spPr>
            <a:xfrm>
              <a:off x="5605313" y="5618538"/>
              <a:ext cx="0" cy="356235"/>
            </a:xfrm>
            <a:custGeom>
              <a:avLst/>
              <a:gdLst/>
              <a:ahLst/>
              <a:cxnLst/>
              <a:rect l="l" t="t" r="r" b="b"/>
              <a:pathLst>
                <a:path h="356235">
                  <a:moveTo>
                    <a:pt x="0" y="0"/>
                  </a:moveTo>
                  <a:lnTo>
                    <a:pt x="0" y="35592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64313" y="5964938"/>
              <a:ext cx="81999" cy="1054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05313" y="6560011"/>
              <a:ext cx="0" cy="309245"/>
            </a:xfrm>
            <a:custGeom>
              <a:avLst/>
              <a:gdLst/>
              <a:ahLst/>
              <a:cxnLst/>
              <a:rect l="l" t="t" r="r" b="b"/>
              <a:pathLst>
                <a:path h="309245">
                  <a:moveTo>
                    <a:pt x="0" y="0"/>
                  </a:moveTo>
                  <a:lnTo>
                    <a:pt x="0" y="30912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87966" y="6869136"/>
              <a:ext cx="2835275" cy="1421130"/>
            </a:xfrm>
            <a:custGeom>
              <a:avLst/>
              <a:gdLst/>
              <a:ahLst/>
              <a:cxnLst/>
              <a:rect l="l" t="t" r="r" b="b"/>
              <a:pathLst>
                <a:path w="2835275" h="1421129">
                  <a:moveTo>
                    <a:pt x="2834994" y="1420797"/>
                  </a:moveTo>
                  <a:lnTo>
                    <a:pt x="0" y="1420797"/>
                  </a:lnTo>
                  <a:lnTo>
                    <a:pt x="0" y="0"/>
                  </a:lnTo>
                  <a:lnTo>
                    <a:pt x="2834994" y="0"/>
                  </a:lnTo>
                  <a:lnTo>
                    <a:pt x="2834994" y="142079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187966" y="6869136"/>
              <a:ext cx="2835275" cy="1421130"/>
            </a:xfrm>
            <a:custGeom>
              <a:avLst/>
              <a:gdLst/>
              <a:ahLst/>
              <a:cxnLst/>
              <a:rect l="l" t="t" r="r" b="b"/>
              <a:pathLst>
                <a:path w="2835275" h="1421129">
                  <a:moveTo>
                    <a:pt x="0" y="0"/>
                  </a:moveTo>
                  <a:lnTo>
                    <a:pt x="2834994" y="0"/>
                  </a:lnTo>
                  <a:lnTo>
                    <a:pt x="2834994" y="1420797"/>
                  </a:lnTo>
                  <a:lnTo>
                    <a:pt x="0" y="14207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370816" y="7099435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09">
                  <a:moveTo>
                    <a:pt x="2507094" y="92399"/>
                  </a:moveTo>
                  <a:lnTo>
                    <a:pt x="6899" y="92399"/>
                  </a:lnTo>
                  <a:lnTo>
                    <a:pt x="0" y="85524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2502669" y="0"/>
                  </a:lnTo>
                  <a:lnTo>
                    <a:pt x="2506594" y="1624"/>
                  </a:lnTo>
                  <a:lnTo>
                    <a:pt x="2512369" y="7399"/>
                  </a:lnTo>
                  <a:lnTo>
                    <a:pt x="2513994" y="11324"/>
                  </a:lnTo>
                  <a:lnTo>
                    <a:pt x="2513994" y="85524"/>
                  </a:lnTo>
                  <a:lnTo>
                    <a:pt x="2507094" y="92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0816" y="7099435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2498594" y="0"/>
                  </a:lnTo>
                  <a:lnTo>
                    <a:pt x="2502669" y="0"/>
                  </a:lnTo>
                  <a:lnTo>
                    <a:pt x="2506594" y="1624"/>
                  </a:lnTo>
                  <a:lnTo>
                    <a:pt x="2509494" y="4524"/>
                  </a:lnTo>
                  <a:lnTo>
                    <a:pt x="2512369" y="7399"/>
                  </a:lnTo>
                  <a:lnTo>
                    <a:pt x="2513994" y="11324"/>
                  </a:lnTo>
                  <a:lnTo>
                    <a:pt x="2513994" y="15399"/>
                  </a:lnTo>
                  <a:lnTo>
                    <a:pt x="2513994" y="76999"/>
                  </a:lnTo>
                  <a:lnTo>
                    <a:pt x="2513994" y="85524"/>
                  </a:lnTo>
                  <a:lnTo>
                    <a:pt x="2507094" y="92399"/>
                  </a:lnTo>
                  <a:lnTo>
                    <a:pt x="2498594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524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370816" y="7291385"/>
              <a:ext cx="676910" cy="92710"/>
            </a:xfrm>
            <a:custGeom>
              <a:avLst/>
              <a:gdLst/>
              <a:ahLst/>
              <a:cxnLst/>
              <a:rect l="l" t="t" r="r" b="b"/>
              <a:pathLst>
                <a:path w="676910" h="92709">
                  <a:moveTo>
                    <a:pt x="669898" y="92399"/>
                  </a:moveTo>
                  <a:lnTo>
                    <a:pt x="6899" y="92399"/>
                  </a:lnTo>
                  <a:lnTo>
                    <a:pt x="0" y="85524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665473" y="0"/>
                  </a:lnTo>
                  <a:lnTo>
                    <a:pt x="669398" y="1624"/>
                  </a:lnTo>
                  <a:lnTo>
                    <a:pt x="675173" y="7399"/>
                  </a:lnTo>
                  <a:lnTo>
                    <a:pt x="676798" y="11324"/>
                  </a:lnTo>
                  <a:lnTo>
                    <a:pt x="676798" y="85524"/>
                  </a:lnTo>
                  <a:lnTo>
                    <a:pt x="669898" y="92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370816" y="7291385"/>
              <a:ext cx="676910" cy="92710"/>
            </a:xfrm>
            <a:custGeom>
              <a:avLst/>
              <a:gdLst/>
              <a:ahLst/>
              <a:cxnLst/>
              <a:rect l="l" t="t" r="r" b="b"/>
              <a:pathLst>
                <a:path w="676910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661398" y="0"/>
                  </a:lnTo>
                  <a:lnTo>
                    <a:pt x="665473" y="0"/>
                  </a:lnTo>
                  <a:lnTo>
                    <a:pt x="669398" y="1624"/>
                  </a:lnTo>
                  <a:lnTo>
                    <a:pt x="672298" y="4524"/>
                  </a:lnTo>
                  <a:lnTo>
                    <a:pt x="675173" y="7399"/>
                  </a:lnTo>
                  <a:lnTo>
                    <a:pt x="676798" y="11324"/>
                  </a:lnTo>
                  <a:lnTo>
                    <a:pt x="676798" y="15399"/>
                  </a:lnTo>
                  <a:lnTo>
                    <a:pt x="676798" y="76999"/>
                  </a:lnTo>
                  <a:lnTo>
                    <a:pt x="676798" y="85524"/>
                  </a:lnTo>
                  <a:lnTo>
                    <a:pt x="669898" y="92399"/>
                  </a:lnTo>
                  <a:lnTo>
                    <a:pt x="661398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524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6178" y="7493997"/>
              <a:ext cx="146924" cy="1475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584240" y="7521734"/>
              <a:ext cx="1417320" cy="92710"/>
            </a:xfrm>
            <a:custGeom>
              <a:avLst/>
              <a:gdLst/>
              <a:ahLst/>
              <a:cxnLst/>
              <a:rect l="l" t="t" r="r" b="b"/>
              <a:pathLst>
                <a:path w="1417320" h="92709">
                  <a:moveTo>
                    <a:pt x="1410297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1405872" y="0"/>
                  </a:lnTo>
                  <a:lnTo>
                    <a:pt x="1409797" y="1624"/>
                  </a:lnTo>
                  <a:lnTo>
                    <a:pt x="1412697" y="4499"/>
                  </a:lnTo>
                  <a:lnTo>
                    <a:pt x="1415572" y="7399"/>
                  </a:lnTo>
                  <a:lnTo>
                    <a:pt x="1417197" y="11324"/>
                  </a:lnTo>
                  <a:lnTo>
                    <a:pt x="1417197" y="85499"/>
                  </a:lnTo>
                  <a:lnTo>
                    <a:pt x="1410297" y="92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584240" y="7521734"/>
              <a:ext cx="1417320" cy="92710"/>
            </a:xfrm>
            <a:custGeom>
              <a:avLst/>
              <a:gdLst/>
              <a:ahLst/>
              <a:cxnLst/>
              <a:rect l="l" t="t" r="r" b="b"/>
              <a:pathLst>
                <a:path w="1417320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1401797" y="0"/>
                  </a:lnTo>
                  <a:lnTo>
                    <a:pt x="1405872" y="0"/>
                  </a:lnTo>
                  <a:lnTo>
                    <a:pt x="1409797" y="1624"/>
                  </a:lnTo>
                  <a:lnTo>
                    <a:pt x="1412697" y="4499"/>
                  </a:lnTo>
                  <a:lnTo>
                    <a:pt x="1415572" y="7399"/>
                  </a:lnTo>
                  <a:lnTo>
                    <a:pt x="1417197" y="11324"/>
                  </a:lnTo>
                  <a:lnTo>
                    <a:pt x="1417197" y="15399"/>
                  </a:lnTo>
                  <a:lnTo>
                    <a:pt x="1417197" y="76999"/>
                  </a:lnTo>
                  <a:lnTo>
                    <a:pt x="1417197" y="85499"/>
                  </a:lnTo>
                  <a:lnTo>
                    <a:pt x="1410297" y="92399"/>
                  </a:lnTo>
                  <a:lnTo>
                    <a:pt x="1401797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9178" y="7724322"/>
              <a:ext cx="146924" cy="1475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87240" y="7752059"/>
              <a:ext cx="1966595" cy="95885"/>
            </a:xfrm>
            <a:custGeom>
              <a:avLst/>
              <a:gdLst/>
              <a:ahLst/>
              <a:cxnLst/>
              <a:rect l="l" t="t" r="r" b="b"/>
              <a:pathLst>
                <a:path w="1966595" h="95884">
                  <a:moveTo>
                    <a:pt x="1959071" y="95399"/>
                  </a:moveTo>
                  <a:lnTo>
                    <a:pt x="7099" y="95399"/>
                  </a:lnTo>
                  <a:lnTo>
                    <a:pt x="0" y="88299"/>
                  </a:lnTo>
                  <a:lnTo>
                    <a:pt x="0" y="15899"/>
                  </a:lnTo>
                  <a:lnTo>
                    <a:pt x="0" y="7124"/>
                  </a:lnTo>
                  <a:lnTo>
                    <a:pt x="7099" y="0"/>
                  </a:lnTo>
                  <a:lnTo>
                    <a:pt x="1954496" y="0"/>
                  </a:lnTo>
                  <a:lnTo>
                    <a:pt x="1958546" y="1674"/>
                  </a:lnTo>
                  <a:lnTo>
                    <a:pt x="1961521" y="4674"/>
                  </a:lnTo>
                  <a:lnTo>
                    <a:pt x="1964521" y="7649"/>
                  </a:lnTo>
                  <a:lnTo>
                    <a:pt x="1966196" y="11699"/>
                  </a:lnTo>
                  <a:lnTo>
                    <a:pt x="1966196" y="88299"/>
                  </a:lnTo>
                  <a:lnTo>
                    <a:pt x="1959071" y="95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4587240" y="7752059"/>
              <a:ext cx="1966595" cy="95885"/>
            </a:xfrm>
            <a:custGeom>
              <a:avLst/>
              <a:gdLst/>
              <a:ahLst/>
              <a:cxnLst/>
              <a:rect l="l" t="t" r="r" b="b"/>
              <a:pathLst>
                <a:path w="1966595" h="95884">
                  <a:moveTo>
                    <a:pt x="0" y="15899"/>
                  </a:moveTo>
                  <a:lnTo>
                    <a:pt x="0" y="7124"/>
                  </a:lnTo>
                  <a:lnTo>
                    <a:pt x="7099" y="0"/>
                  </a:lnTo>
                  <a:lnTo>
                    <a:pt x="15899" y="0"/>
                  </a:lnTo>
                  <a:lnTo>
                    <a:pt x="1950296" y="0"/>
                  </a:lnTo>
                  <a:lnTo>
                    <a:pt x="1954496" y="0"/>
                  </a:lnTo>
                  <a:lnTo>
                    <a:pt x="1958546" y="1674"/>
                  </a:lnTo>
                  <a:lnTo>
                    <a:pt x="1961521" y="4674"/>
                  </a:lnTo>
                  <a:lnTo>
                    <a:pt x="1964521" y="7649"/>
                  </a:lnTo>
                  <a:lnTo>
                    <a:pt x="1966196" y="11699"/>
                  </a:lnTo>
                  <a:lnTo>
                    <a:pt x="1966196" y="15899"/>
                  </a:lnTo>
                  <a:lnTo>
                    <a:pt x="1966196" y="79499"/>
                  </a:lnTo>
                  <a:lnTo>
                    <a:pt x="1966196" y="88299"/>
                  </a:lnTo>
                  <a:lnTo>
                    <a:pt x="1959071" y="95399"/>
                  </a:lnTo>
                  <a:lnTo>
                    <a:pt x="1950296" y="95399"/>
                  </a:lnTo>
                  <a:lnTo>
                    <a:pt x="15899" y="95399"/>
                  </a:lnTo>
                  <a:lnTo>
                    <a:pt x="7099" y="95399"/>
                  </a:lnTo>
                  <a:lnTo>
                    <a:pt x="0" y="88299"/>
                  </a:lnTo>
                  <a:lnTo>
                    <a:pt x="0" y="79499"/>
                  </a:lnTo>
                  <a:lnTo>
                    <a:pt x="0" y="15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9128" y="7954696"/>
              <a:ext cx="146924" cy="14752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587190" y="7982433"/>
              <a:ext cx="1774825" cy="92710"/>
            </a:xfrm>
            <a:custGeom>
              <a:avLst/>
              <a:gdLst/>
              <a:ahLst/>
              <a:cxnLst/>
              <a:rect l="l" t="t" r="r" b="b"/>
              <a:pathLst>
                <a:path w="1774825" h="92709">
                  <a:moveTo>
                    <a:pt x="1767296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1762871" y="0"/>
                  </a:lnTo>
                  <a:lnTo>
                    <a:pt x="1766796" y="1624"/>
                  </a:lnTo>
                  <a:lnTo>
                    <a:pt x="1769696" y="4499"/>
                  </a:lnTo>
                  <a:lnTo>
                    <a:pt x="1772571" y="7399"/>
                  </a:lnTo>
                  <a:lnTo>
                    <a:pt x="1774196" y="11324"/>
                  </a:lnTo>
                  <a:lnTo>
                    <a:pt x="1774196" y="85499"/>
                  </a:lnTo>
                  <a:lnTo>
                    <a:pt x="1767296" y="92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4587190" y="7982433"/>
              <a:ext cx="1774825" cy="92710"/>
            </a:xfrm>
            <a:custGeom>
              <a:avLst/>
              <a:gdLst/>
              <a:ahLst/>
              <a:cxnLst/>
              <a:rect l="l" t="t" r="r" b="b"/>
              <a:pathLst>
                <a:path w="1774825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1758796" y="0"/>
                  </a:lnTo>
                  <a:lnTo>
                    <a:pt x="1762871" y="0"/>
                  </a:lnTo>
                  <a:lnTo>
                    <a:pt x="1766796" y="1624"/>
                  </a:lnTo>
                  <a:lnTo>
                    <a:pt x="1769696" y="4499"/>
                  </a:lnTo>
                  <a:lnTo>
                    <a:pt x="1772571" y="7399"/>
                  </a:lnTo>
                  <a:lnTo>
                    <a:pt x="1774196" y="11324"/>
                  </a:lnTo>
                  <a:lnTo>
                    <a:pt x="1774196" y="15399"/>
                  </a:lnTo>
                  <a:lnTo>
                    <a:pt x="1774196" y="76999"/>
                  </a:lnTo>
                  <a:lnTo>
                    <a:pt x="1774196" y="85499"/>
                  </a:lnTo>
                  <a:lnTo>
                    <a:pt x="1767296" y="92399"/>
                  </a:lnTo>
                  <a:lnTo>
                    <a:pt x="1758796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4187966" y="2610144"/>
              <a:ext cx="2835275" cy="3008630"/>
            </a:xfrm>
            <a:custGeom>
              <a:avLst/>
              <a:gdLst/>
              <a:ahLst/>
              <a:cxnLst/>
              <a:rect l="l" t="t" r="r" b="b"/>
              <a:pathLst>
                <a:path w="2835275" h="3008629">
                  <a:moveTo>
                    <a:pt x="2834994" y="3008393"/>
                  </a:moveTo>
                  <a:lnTo>
                    <a:pt x="0" y="3008393"/>
                  </a:lnTo>
                  <a:lnTo>
                    <a:pt x="0" y="0"/>
                  </a:lnTo>
                  <a:lnTo>
                    <a:pt x="2834994" y="0"/>
                  </a:lnTo>
                  <a:lnTo>
                    <a:pt x="2834994" y="300839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4187966" y="2610144"/>
              <a:ext cx="2835275" cy="3008630"/>
            </a:xfrm>
            <a:custGeom>
              <a:avLst/>
              <a:gdLst/>
              <a:ahLst/>
              <a:cxnLst/>
              <a:rect l="l" t="t" r="r" b="b"/>
              <a:pathLst>
                <a:path w="2835275" h="3008629">
                  <a:moveTo>
                    <a:pt x="0" y="0"/>
                  </a:moveTo>
                  <a:lnTo>
                    <a:pt x="2834994" y="0"/>
                  </a:lnTo>
                  <a:lnTo>
                    <a:pt x="2834994" y="3008393"/>
                  </a:lnTo>
                  <a:lnTo>
                    <a:pt x="0" y="300839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4325816" y="283856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4325816" y="283856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4325816" y="302891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4325816" y="302891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4325816" y="321926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4325816" y="321926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24"/>
                  </a:lnTo>
                  <a:lnTo>
                    <a:pt x="2513994" y="76174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4325816" y="340961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4325816" y="340961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24"/>
                  </a:lnTo>
                  <a:lnTo>
                    <a:pt x="2513994" y="76174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4325816" y="3599967"/>
              <a:ext cx="1707514" cy="91440"/>
            </a:xfrm>
            <a:custGeom>
              <a:avLst/>
              <a:gdLst/>
              <a:ahLst/>
              <a:cxnLst/>
              <a:rect l="l" t="t" r="r" b="b"/>
              <a:pathLst>
                <a:path w="1707514" h="91439">
                  <a:moveTo>
                    <a:pt x="1700471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1696096" y="0"/>
                  </a:lnTo>
                  <a:lnTo>
                    <a:pt x="1699971" y="1599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84599"/>
                  </a:lnTo>
                  <a:lnTo>
                    <a:pt x="1700471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4325816" y="3599967"/>
              <a:ext cx="1707514" cy="91440"/>
            </a:xfrm>
            <a:custGeom>
              <a:avLst/>
              <a:gdLst/>
              <a:ahLst/>
              <a:cxnLst/>
              <a:rect l="l" t="t" r="r" b="b"/>
              <a:pathLst>
                <a:path w="1707514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1692046" y="0"/>
                  </a:lnTo>
                  <a:lnTo>
                    <a:pt x="1696096" y="0"/>
                  </a:lnTo>
                  <a:lnTo>
                    <a:pt x="1699971" y="1599"/>
                  </a:lnTo>
                  <a:lnTo>
                    <a:pt x="1702821" y="4449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15224"/>
                  </a:lnTo>
                  <a:lnTo>
                    <a:pt x="1707296" y="76174"/>
                  </a:lnTo>
                  <a:lnTo>
                    <a:pt x="1707296" y="84599"/>
                  </a:lnTo>
                  <a:lnTo>
                    <a:pt x="1700471" y="91424"/>
                  </a:lnTo>
                  <a:lnTo>
                    <a:pt x="1692046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4325816" y="3889217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94" y="91199"/>
                  </a:moveTo>
                  <a:lnTo>
                    <a:pt x="6799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824"/>
                  </a:lnTo>
                  <a:lnTo>
                    <a:pt x="6799" y="0"/>
                  </a:lnTo>
                  <a:lnTo>
                    <a:pt x="2502819" y="0"/>
                  </a:lnTo>
                  <a:lnTo>
                    <a:pt x="2506694" y="1624"/>
                  </a:lnTo>
                  <a:lnTo>
                    <a:pt x="2512394" y="7324"/>
                  </a:lnTo>
                  <a:lnTo>
                    <a:pt x="2513994" y="11174"/>
                  </a:lnTo>
                  <a:lnTo>
                    <a:pt x="2513994" y="84399"/>
                  </a:lnTo>
                  <a:lnTo>
                    <a:pt x="2507194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4325816" y="3889217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824"/>
                  </a:lnTo>
                  <a:lnTo>
                    <a:pt x="6799" y="0"/>
                  </a:lnTo>
                  <a:lnTo>
                    <a:pt x="15199" y="0"/>
                  </a:lnTo>
                  <a:lnTo>
                    <a:pt x="2498794" y="0"/>
                  </a:lnTo>
                  <a:lnTo>
                    <a:pt x="2502819" y="0"/>
                  </a:lnTo>
                  <a:lnTo>
                    <a:pt x="2506694" y="1624"/>
                  </a:lnTo>
                  <a:lnTo>
                    <a:pt x="2509544" y="4474"/>
                  </a:lnTo>
                  <a:lnTo>
                    <a:pt x="2512394" y="7324"/>
                  </a:lnTo>
                  <a:lnTo>
                    <a:pt x="2513994" y="11174"/>
                  </a:lnTo>
                  <a:lnTo>
                    <a:pt x="2513994" y="15199"/>
                  </a:lnTo>
                  <a:lnTo>
                    <a:pt x="2513994" y="75999"/>
                  </a:lnTo>
                  <a:lnTo>
                    <a:pt x="2513994" y="84399"/>
                  </a:lnTo>
                  <a:lnTo>
                    <a:pt x="2507194" y="91199"/>
                  </a:lnTo>
                  <a:lnTo>
                    <a:pt x="2498794" y="91199"/>
                  </a:lnTo>
                  <a:lnTo>
                    <a:pt x="15199" y="91199"/>
                  </a:lnTo>
                  <a:lnTo>
                    <a:pt x="6799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4325816" y="4079566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94" y="91199"/>
                  </a:moveTo>
                  <a:lnTo>
                    <a:pt x="6799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824"/>
                  </a:lnTo>
                  <a:lnTo>
                    <a:pt x="6799" y="0"/>
                  </a:lnTo>
                  <a:lnTo>
                    <a:pt x="2502819" y="0"/>
                  </a:lnTo>
                  <a:lnTo>
                    <a:pt x="2506694" y="1599"/>
                  </a:lnTo>
                  <a:lnTo>
                    <a:pt x="2512394" y="7299"/>
                  </a:lnTo>
                  <a:lnTo>
                    <a:pt x="2513994" y="11174"/>
                  </a:lnTo>
                  <a:lnTo>
                    <a:pt x="2513994" y="84399"/>
                  </a:lnTo>
                  <a:lnTo>
                    <a:pt x="2507194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4325816" y="4079566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824"/>
                  </a:lnTo>
                  <a:lnTo>
                    <a:pt x="6799" y="0"/>
                  </a:lnTo>
                  <a:lnTo>
                    <a:pt x="15199" y="0"/>
                  </a:lnTo>
                  <a:lnTo>
                    <a:pt x="2498794" y="0"/>
                  </a:lnTo>
                  <a:lnTo>
                    <a:pt x="2502819" y="0"/>
                  </a:lnTo>
                  <a:lnTo>
                    <a:pt x="2506694" y="1599"/>
                  </a:lnTo>
                  <a:lnTo>
                    <a:pt x="2509544" y="4449"/>
                  </a:lnTo>
                  <a:lnTo>
                    <a:pt x="2512394" y="7299"/>
                  </a:lnTo>
                  <a:lnTo>
                    <a:pt x="2513994" y="11174"/>
                  </a:lnTo>
                  <a:lnTo>
                    <a:pt x="2513994" y="15199"/>
                  </a:lnTo>
                  <a:lnTo>
                    <a:pt x="2513994" y="75999"/>
                  </a:lnTo>
                  <a:lnTo>
                    <a:pt x="2513994" y="84399"/>
                  </a:lnTo>
                  <a:lnTo>
                    <a:pt x="2507194" y="91199"/>
                  </a:lnTo>
                  <a:lnTo>
                    <a:pt x="2498794" y="91199"/>
                  </a:lnTo>
                  <a:lnTo>
                    <a:pt x="15199" y="91199"/>
                  </a:lnTo>
                  <a:lnTo>
                    <a:pt x="6799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4325091" y="4285216"/>
              <a:ext cx="2240915" cy="91440"/>
            </a:xfrm>
            <a:custGeom>
              <a:avLst/>
              <a:gdLst/>
              <a:ahLst/>
              <a:cxnLst/>
              <a:rect l="l" t="t" r="r" b="b"/>
              <a:pathLst>
                <a:path w="2240915" h="91439">
                  <a:moveTo>
                    <a:pt x="2233595" y="91199"/>
                  </a:moveTo>
                  <a:lnTo>
                    <a:pt x="6799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799" y="0"/>
                  </a:lnTo>
                  <a:lnTo>
                    <a:pt x="2229220" y="0"/>
                  </a:lnTo>
                  <a:lnTo>
                    <a:pt x="2233095" y="1599"/>
                  </a:lnTo>
                  <a:lnTo>
                    <a:pt x="2238795" y="7299"/>
                  </a:lnTo>
                  <a:lnTo>
                    <a:pt x="2240395" y="11174"/>
                  </a:lnTo>
                  <a:lnTo>
                    <a:pt x="2240395" y="84399"/>
                  </a:lnTo>
                  <a:lnTo>
                    <a:pt x="2233595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4325091" y="4285216"/>
              <a:ext cx="2240915" cy="91440"/>
            </a:xfrm>
            <a:custGeom>
              <a:avLst/>
              <a:gdLst/>
              <a:ahLst/>
              <a:cxnLst/>
              <a:rect l="l" t="t" r="r" b="b"/>
              <a:pathLst>
                <a:path w="2240915" h="91439">
                  <a:moveTo>
                    <a:pt x="0" y="15199"/>
                  </a:moveTo>
                  <a:lnTo>
                    <a:pt x="0" y="6799"/>
                  </a:lnTo>
                  <a:lnTo>
                    <a:pt x="6799" y="0"/>
                  </a:lnTo>
                  <a:lnTo>
                    <a:pt x="15199" y="0"/>
                  </a:lnTo>
                  <a:lnTo>
                    <a:pt x="2225195" y="0"/>
                  </a:lnTo>
                  <a:lnTo>
                    <a:pt x="2229220" y="0"/>
                  </a:lnTo>
                  <a:lnTo>
                    <a:pt x="2233095" y="1599"/>
                  </a:lnTo>
                  <a:lnTo>
                    <a:pt x="2235945" y="4449"/>
                  </a:lnTo>
                  <a:lnTo>
                    <a:pt x="2238795" y="7299"/>
                  </a:lnTo>
                  <a:lnTo>
                    <a:pt x="2240395" y="11174"/>
                  </a:lnTo>
                  <a:lnTo>
                    <a:pt x="2240395" y="15199"/>
                  </a:lnTo>
                  <a:lnTo>
                    <a:pt x="2240395" y="75999"/>
                  </a:lnTo>
                  <a:lnTo>
                    <a:pt x="2240395" y="84399"/>
                  </a:lnTo>
                  <a:lnTo>
                    <a:pt x="2233595" y="91199"/>
                  </a:lnTo>
                  <a:lnTo>
                    <a:pt x="2225195" y="91199"/>
                  </a:lnTo>
                  <a:lnTo>
                    <a:pt x="15199" y="91199"/>
                  </a:lnTo>
                  <a:lnTo>
                    <a:pt x="6799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4325816" y="4585140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4325816" y="4585140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4325816" y="4775490"/>
              <a:ext cx="2322830" cy="91440"/>
            </a:xfrm>
            <a:custGeom>
              <a:avLst/>
              <a:gdLst/>
              <a:ahLst/>
              <a:cxnLst/>
              <a:rect l="l" t="t" r="r" b="b"/>
              <a:pathLst>
                <a:path w="2322829" h="91439">
                  <a:moveTo>
                    <a:pt x="2315770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311395" y="0"/>
                  </a:lnTo>
                  <a:lnTo>
                    <a:pt x="2315270" y="1599"/>
                  </a:lnTo>
                  <a:lnTo>
                    <a:pt x="2318120" y="4474"/>
                  </a:lnTo>
                  <a:lnTo>
                    <a:pt x="2320995" y="7324"/>
                  </a:lnTo>
                  <a:lnTo>
                    <a:pt x="2322595" y="11199"/>
                  </a:lnTo>
                  <a:lnTo>
                    <a:pt x="2322595" y="84599"/>
                  </a:lnTo>
                  <a:lnTo>
                    <a:pt x="2315770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4325816" y="4775490"/>
              <a:ext cx="2322830" cy="91440"/>
            </a:xfrm>
            <a:custGeom>
              <a:avLst/>
              <a:gdLst/>
              <a:ahLst/>
              <a:cxnLst/>
              <a:rect l="l" t="t" r="r" b="b"/>
              <a:pathLst>
                <a:path w="2322829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307345" y="0"/>
                  </a:lnTo>
                  <a:lnTo>
                    <a:pt x="2311395" y="0"/>
                  </a:lnTo>
                  <a:lnTo>
                    <a:pt x="2315270" y="1599"/>
                  </a:lnTo>
                  <a:lnTo>
                    <a:pt x="2318120" y="4474"/>
                  </a:lnTo>
                  <a:lnTo>
                    <a:pt x="2320995" y="7324"/>
                  </a:lnTo>
                  <a:lnTo>
                    <a:pt x="2322595" y="11199"/>
                  </a:lnTo>
                  <a:lnTo>
                    <a:pt x="2322595" y="15249"/>
                  </a:lnTo>
                  <a:lnTo>
                    <a:pt x="2322595" y="76199"/>
                  </a:lnTo>
                  <a:lnTo>
                    <a:pt x="2322595" y="84599"/>
                  </a:lnTo>
                  <a:lnTo>
                    <a:pt x="2315770" y="91424"/>
                  </a:lnTo>
                  <a:lnTo>
                    <a:pt x="2307345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4325816" y="496583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4325816" y="496583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4325816" y="515618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4325816" y="515618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24"/>
                  </a:lnTo>
                  <a:lnTo>
                    <a:pt x="2513994" y="76174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4325816" y="5346539"/>
              <a:ext cx="1707514" cy="91440"/>
            </a:xfrm>
            <a:custGeom>
              <a:avLst/>
              <a:gdLst/>
              <a:ahLst/>
              <a:cxnLst/>
              <a:rect l="l" t="t" r="r" b="b"/>
              <a:pathLst>
                <a:path w="1707514" h="91439">
                  <a:moveTo>
                    <a:pt x="1700471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1696096" y="0"/>
                  </a:lnTo>
                  <a:lnTo>
                    <a:pt x="1699971" y="1599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84599"/>
                  </a:lnTo>
                  <a:lnTo>
                    <a:pt x="1700471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4325816" y="5346539"/>
              <a:ext cx="1707514" cy="91440"/>
            </a:xfrm>
            <a:custGeom>
              <a:avLst/>
              <a:gdLst/>
              <a:ahLst/>
              <a:cxnLst/>
              <a:rect l="l" t="t" r="r" b="b"/>
              <a:pathLst>
                <a:path w="1707514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1692046" y="0"/>
                  </a:lnTo>
                  <a:lnTo>
                    <a:pt x="1696096" y="0"/>
                  </a:lnTo>
                  <a:lnTo>
                    <a:pt x="1699971" y="1599"/>
                  </a:lnTo>
                  <a:lnTo>
                    <a:pt x="1702821" y="4449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15224"/>
                  </a:lnTo>
                  <a:lnTo>
                    <a:pt x="1707296" y="76174"/>
                  </a:lnTo>
                  <a:lnTo>
                    <a:pt x="1707296" y="84599"/>
                  </a:lnTo>
                  <a:lnTo>
                    <a:pt x="1700471" y="91424"/>
                  </a:lnTo>
                  <a:lnTo>
                    <a:pt x="1692046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17950" y="826043"/>
            <a:ext cx="930275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10" dirty="0">
                <a:latin typeface="Lato"/>
                <a:cs typeface="Lato"/>
              </a:rPr>
              <a:t>Essay</a:t>
            </a:r>
            <a:r>
              <a:rPr sz="1200" spc="-55" dirty="0">
                <a:latin typeface="Lato"/>
                <a:cs typeface="Lato"/>
              </a:rPr>
              <a:t> </a:t>
            </a:r>
            <a:r>
              <a:rPr sz="1200" spc="-5" dirty="0">
                <a:latin typeface="Lato"/>
                <a:cs typeface="Lato"/>
              </a:rPr>
              <a:t>Writing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89918" y="1292104"/>
            <a:ext cx="1422400" cy="3017203"/>
            <a:chOff x="579836" y="2584207"/>
            <a:chExt cx="2844800" cy="6034405"/>
          </a:xfrm>
        </p:grpSpPr>
        <p:sp>
          <p:nvSpPr>
            <p:cNvPr id="55" name="object 55"/>
            <p:cNvSpPr/>
            <p:nvPr/>
          </p:nvSpPr>
          <p:spPr>
            <a:xfrm>
              <a:off x="584753" y="2588969"/>
              <a:ext cx="2835275" cy="756285"/>
            </a:xfrm>
            <a:custGeom>
              <a:avLst/>
              <a:gdLst/>
              <a:ahLst/>
              <a:cxnLst/>
              <a:rect l="l" t="t" r="r" b="b"/>
              <a:pathLst>
                <a:path w="2835275" h="756285">
                  <a:moveTo>
                    <a:pt x="2834689" y="755898"/>
                  </a:moveTo>
                  <a:lnTo>
                    <a:pt x="0" y="755898"/>
                  </a:lnTo>
                  <a:lnTo>
                    <a:pt x="0" y="0"/>
                  </a:lnTo>
                  <a:lnTo>
                    <a:pt x="2834689" y="0"/>
                  </a:lnTo>
                  <a:lnTo>
                    <a:pt x="2834689" y="7558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584753" y="2588969"/>
              <a:ext cx="2835275" cy="756285"/>
            </a:xfrm>
            <a:custGeom>
              <a:avLst/>
              <a:gdLst/>
              <a:ahLst/>
              <a:cxnLst/>
              <a:rect l="l" t="t" r="r" b="b"/>
              <a:pathLst>
                <a:path w="2835275" h="756285">
                  <a:moveTo>
                    <a:pt x="0" y="0"/>
                  </a:moveTo>
                  <a:lnTo>
                    <a:pt x="2834689" y="0"/>
                  </a:lnTo>
                  <a:lnTo>
                    <a:pt x="2834689" y="755898"/>
                  </a:lnTo>
                  <a:lnTo>
                    <a:pt x="0" y="7558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767628" y="2815744"/>
              <a:ext cx="2514600" cy="90805"/>
            </a:xfrm>
            <a:custGeom>
              <a:avLst/>
              <a:gdLst/>
              <a:ahLst/>
              <a:cxnLst/>
              <a:rect l="l" t="t" r="r" b="b"/>
              <a:pathLst>
                <a:path w="2514600" h="90805">
                  <a:moveTo>
                    <a:pt x="2507214" y="90749"/>
                  </a:moveTo>
                  <a:lnTo>
                    <a:pt x="6774" y="90749"/>
                  </a:lnTo>
                  <a:lnTo>
                    <a:pt x="0" y="83974"/>
                  </a:lnTo>
                  <a:lnTo>
                    <a:pt x="0" y="15124"/>
                  </a:lnTo>
                  <a:lnTo>
                    <a:pt x="0" y="6774"/>
                  </a:lnTo>
                  <a:lnTo>
                    <a:pt x="6774" y="0"/>
                  </a:lnTo>
                  <a:lnTo>
                    <a:pt x="2502889" y="0"/>
                  </a:lnTo>
                  <a:lnTo>
                    <a:pt x="2506739" y="1574"/>
                  </a:lnTo>
                  <a:lnTo>
                    <a:pt x="2509564" y="4424"/>
                  </a:lnTo>
                  <a:lnTo>
                    <a:pt x="2512389" y="7249"/>
                  </a:lnTo>
                  <a:lnTo>
                    <a:pt x="2513989" y="11099"/>
                  </a:lnTo>
                  <a:lnTo>
                    <a:pt x="2513989" y="83974"/>
                  </a:lnTo>
                  <a:lnTo>
                    <a:pt x="2507214" y="907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767628" y="2815744"/>
              <a:ext cx="2514600" cy="90805"/>
            </a:xfrm>
            <a:custGeom>
              <a:avLst/>
              <a:gdLst/>
              <a:ahLst/>
              <a:cxnLst/>
              <a:rect l="l" t="t" r="r" b="b"/>
              <a:pathLst>
                <a:path w="2514600" h="90805">
                  <a:moveTo>
                    <a:pt x="0" y="15124"/>
                  </a:moveTo>
                  <a:lnTo>
                    <a:pt x="0" y="6774"/>
                  </a:lnTo>
                  <a:lnTo>
                    <a:pt x="6774" y="0"/>
                  </a:lnTo>
                  <a:lnTo>
                    <a:pt x="15129" y="0"/>
                  </a:lnTo>
                  <a:lnTo>
                    <a:pt x="2498864" y="0"/>
                  </a:lnTo>
                  <a:lnTo>
                    <a:pt x="2502889" y="0"/>
                  </a:lnTo>
                  <a:lnTo>
                    <a:pt x="2506739" y="1574"/>
                  </a:lnTo>
                  <a:lnTo>
                    <a:pt x="2509564" y="4424"/>
                  </a:lnTo>
                  <a:lnTo>
                    <a:pt x="2512389" y="7249"/>
                  </a:lnTo>
                  <a:lnTo>
                    <a:pt x="2513989" y="11099"/>
                  </a:lnTo>
                  <a:lnTo>
                    <a:pt x="2513989" y="15124"/>
                  </a:lnTo>
                  <a:lnTo>
                    <a:pt x="2513989" y="75624"/>
                  </a:lnTo>
                  <a:lnTo>
                    <a:pt x="2513989" y="83974"/>
                  </a:lnTo>
                  <a:lnTo>
                    <a:pt x="2507214" y="90749"/>
                  </a:lnTo>
                  <a:lnTo>
                    <a:pt x="2498864" y="90749"/>
                  </a:lnTo>
                  <a:lnTo>
                    <a:pt x="15129" y="90749"/>
                  </a:lnTo>
                  <a:lnTo>
                    <a:pt x="6774" y="90749"/>
                  </a:lnTo>
                  <a:lnTo>
                    <a:pt x="0" y="83974"/>
                  </a:lnTo>
                  <a:lnTo>
                    <a:pt x="0" y="75624"/>
                  </a:lnTo>
                  <a:lnTo>
                    <a:pt x="0" y="15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767628" y="3004719"/>
              <a:ext cx="1417320" cy="90805"/>
            </a:xfrm>
            <a:custGeom>
              <a:avLst/>
              <a:gdLst/>
              <a:ahLst/>
              <a:cxnLst/>
              <a:rect l="l" t="t" r="r" b="b"/>
              <a:pathLst>
                <a:path w="1417320" h="90805">
                  <a:moveTo>
                    <a:pt x="1410424" y="90749"/>
                  </a:moveTo>
                  <a:lnTo>
                    <a:pt x="6774" y="90749"/>
                  </a:lnTo>
                  <a:lnTo>
                    <a:pt x="0" y="83974"/>
                  </a:lnTo>
                  <a:lnTo>
                    <a:pt x="0" y="15124"/>
                  </a:lnTo>
                  <a:lnTo>
                    <a:pt x="0" y="6774"/>
                  </a:lnTo>
                  <a:lnTo>
                    <a:pt x="6774" y="0"/>
                  </a:lnTo>
                  <a:lnTo>
                    <a:pt x="1406082" y="0"/>
                  </a:lnTo>
                  <a:lnTo>
                    <a:pt x="1409929" y="1574"/>
                  </a:lnTo>
                  <a:lnTo>
                    <a:pt x="1412767" y="4424"/>
                  </a:lnTo>
                  <a:lnTo>
                    <a:pt x="1415604" y="7249"/>
                  </a:lnTo>
                  <a:lnTo>
                    <a:pt x="1417197" y="11099"/>
                  </a:lnTo>
                  <a:lnTo>
                    <a:pt x="1417197" y="83974"/>
                  </a:lnTo>
                  <a:lnTo>
                    <a:pt x="1410424" y="907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767628" y="3004719"/>
              <a:ext cx="1417320" cy="90805"/>
            </a:xfrm>
            <a:custGeom>
              <a:avLst/>
              <a:gdLst/>
              <a:ahLst/>
              <a:cxnLst/>
              <a:rect l="l" t="t" r="r" b="b"/>
              <a:pathLst>
                <a:path w="1417320" h="90805">
                  <a:moveTo>
                    <a:pt x="0" y="15124"/>
                  </a:moveTo>
                  <a:lnTo>
                    <a:pt x="0" y="6774"/>
                  </a:lnTo>
                  <a:lnTo>
                    <a:pt x="6774" y="0"/>
                  </a:lnTo>
                  <a:lnTo>
                    <a:pt x="15129" y="0"/>
                  </a:lnTo>
                  <a:lnTo>
                    <a:pt x="1402069" y="0"/>
                  </a:lnTo>
                  <a:lnTo>
                    <a:pt x="1406082" y="0"/>
                  </a:lnTo>
                  <a:lnTo>
                    <a:pt x="1409929" y="1574"/>
                  </a:lnTo>
                  <a:lnTo>
                    <a:pt x="1412767" y="4424"/>
                  </a:lnTo>
                  <a:lnTo>
                    <a:pt x="1415604" y="7249"/>
                  </a:lnTo>
                  <a:lnTo>
                    <a:pt x="1417197" y="11099"/>
                  </a:lnTo>
                  <a:lnTo>
                    <a:pt x="1417197" y="15124"/>
                  </a:lnTo>
                  <a:lnTo>
                    <a:pt x="1417197" y="75624"/>
                  </a:lnTo>
                  <a:lnTo>
                    <a:pt x="1417197" y="83974"/>
                  </a:lnTo>
                  <a:lnTo>
                    <a:pt x="1410424" y="90749"/>
                  </a:lnTo>
                  <a:lnTo>
                    <a:pt x="1402069" y="90749"/>
                  </a:lnTo>
                  <a:lnTo>
                    <a:pt x="15129" y="90749"/>
                  </a:lnTo>
                  <a:lnTo>
                    <a:pt x="6774" y="90749"/>
                  </a:lnTo>
                  <a:lnTo>
                    <a:pt x="0" y="83974"/>
                  </a:lnTo>
                  <a:lnTo>
                    <a:pt x="0" y="75624"/>
                  </a:lnTo>
                  <a:lnTo>
                    <a:pt x="0" y="15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584598" y="4456816"/>
              <a:ext cx="2835275" cy="4157345"/>
            </a:xfrm>
            <a:custGeom>
              <a:avLst/>
              <a:gdLst/>
              <a:ahLst/>
              <a:cxnLst/>
              <a:rect l="l" t="t" r="r" b="b"/>
              <a:pathLst>
                <a:path w="2835275" h="4157345">
                  <a:moveTo>
                    <a:pt x="2834994" y="4156791"/>
                  </a:moveTo>
                  <a:lnTo>
                    <a:pt x="0" y="4156791"/>
                  </a:lnTo>
                  <a:lnTo>
                    <a:pt x="0" y="0"/>
                  </a:lnTo>
                  <a:lnTo>
                    <a:pt x="2834994" y="0"/>
                  </a:lnTo>
                  <a:lnTo>
                    <a:pt x="2834994" y="4156791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584598" y="4456816"/>
              <a:ext cx="2835275" cy="4157345"/>
            </a:xfrm>
            <a:custGeom>
              <a:avLst/>
              <a:gdLst/>
              <a:ahLst/>
              <a:cxnLst/>
              <a:rect l="l" t="t" r="r" b="b"/>
              <a:pathLst>
                <a:path w="2835275" h="4157345">
                  <a:moveTo>
                    <a:pt x="0" y="0"/>
                  </a:moveTo>
                  <a:lnTo>
                    <a:pt x="2834994" y="0"/>
                  </a:lnTo>
                  <a:lnTo>
                    <a:pt x="2834994" y="4156791"/>
                  </a:lnTo>
                  <a:lnTo>
                    <a:pt x="0" y="415679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722441" y="4685215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722441" y="4685215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722441" y="4875565"/>
              <a:ext cx="2322830" cy="91440"/>
            </a:xfrm>
            <a:custGeom>
              <a:avLst/>
              <a:gdLst/>
              <a:ahLst/>
              <a:cxnLst/>
              <a:rect l="l" t="t" r="r" b="b"/>
              <a:pathLst>
                <a:path w="2322830" h="91439">
                  <a:moveTo>
                    <a:pt x="23158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311427" y="0"/>
                  </a:lnTo>
                  <a:lnTo>
                    <a:pt x="2315302" y="1599"/>
                  </a:lnTo>
                  <a:lnTo>
                    <a:pt x="2321002" y="7299"/>
                  </a:lnTo>
                  <a:lnTo>
                    <a:pt x="2322602" y="11174"/>
                  </a:lnTo>
                  <a:lnTo>
                    <a:pt x="2322602" y="84399"/>
                  </a:lnTo>
                  <a:lnTo>
                    <a:pt x="23158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722441" y="4875565"/>
              <a:ext cx="2322830" cy="91440"/>
            </a:xfrm>
            <a:custGeom>
              <a:avLst/>
              <a:gdLst/>
              <a:ahLst/>
              <a:cxnLst/>
              <a:rect l="l" t="t" r="r" b="b"/>
              <a:pathLst>
                <a:path w="2322830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307402" y="0"/>
                  </a:lnTo>
                  <a:lnTo>
                    <a:pt x="2311427" y="0"/>
                  </a:lnTo>
                  <a:lnTo>
                    <a:pt x="2315302" y="1599"/>
                  </a:lnTo>
                  <a:lnTo>
                    <a:pt x="2318152" y="4449"/>
                  </a:lnTo>
                  <a:lnTo>
                    <a:pt x="2321002" y="7299"/>
                  </a:lnTo>
                  <a:lnTo>
                    <a:pt x="2322602" y="11174"/>
                  </a:lnTo>
                  <a:lnTo>
                    <a:pt x="2322602" y="15199"/>
                  </a:lnTo>
                  <a:lnTo>
                    <a:pt x="2322602" y="75999"/>
                  </a:lnTo>
                  <a:lnTo>
                    <a:pt x="2322602" y="84399"/>
                  </a:lnTo>
                  <a:lnTo>
                    <a:pt x="2315802" y="91199"/>
                  </a:lnTo>
                  <a:lnTo>
                    <a:pt x="23074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722441" y="5065914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722441" y="5065914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722441" y="5256264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722441" y="5256264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722441" y="5446614"/>
              <a:ext cx="1708150" cy="91440"/>
            </a:xfrm>
            <a:custGeom>
              <a:avLst/>
              <a:gdLst/>
              <a:ahLst/>
              <a:cxnLst/>
              <a:rect l="l" t="t" r="r" b="b"/>
              <a:pathLst>
                <a:path w="1708150" h="91439">
                  <a:moveTo>
                    <a:pt x="1700791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1696429" y="0"/>
                  </a:lnTo>
                  <a:lnTo>
                    <a:pt x="1700294" y="1599"/>
                  </a:lnTo>
                  <a:lnTo>
                    <a:pt x="1703146" y="4449"/>
                  </a:lnTo>
                  <a:lnTo>
                    <a:pt x="1705996" y="7299"/>
                  </a:lnTo>
                  <a:lnTo>
                    <a:pt x="1707596" y="11149"/>
                  </a:lnTo>
                  <a:lnTo>
                    <a:pt x="1707596" y="84399"/>
                  </a:lnTo>
                  <a:lnTo>
                    <a:pt x="1700791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722441" y="5446614"/>
              <a:ext cx="1708150" cy="91440"/>
            </a:xfrm>
            <a:custGeom>
              <a:avLst/>
              <a:gdLst/>
              <a:ahLst/>
              <a:cxnLst/>
              <a:rect l="l" t="t" r="r" b="b"/>
              <a:pathLst>
                <a:path w="1708150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1692396" y="0"/>
                  </a:lnTo>
                  <a:lnTo>
                    <a:pt x="1696429" y="0"/>
                  </a:lnTo>
                  <a:lnTo>
                    <a:pt x="1700294" y="1599"/>
                  </a:lnTo>
                  <a:lnTo>
                    <a:pt x="1703146" y="4449"/>
                  </a:lnTo>
                  <a:lnTo>
                    <a:pt x="1705996" y="7299"/>
                  </a:lnTo>
                  <a:lnTo>
                    <a:pt x="1707596" y="11149"/>
                  </a:lnTo>
                  <a:lnTo>
                    <a:pt x="1707596" y="15199"/>
                  </a:lnTo>
                  <a:lnTo>
                    <a:pt x="1707596" y="75999"/>
                  </a:lnTo>
                  <a:lnTo>
                    <a:pt x="1707596" y="84399"/>
                  </a:lnTo>
                  <a:lnTo>
                    <a:pt x="1700791" y="91199"/>
                  </a:lnTo>
                  <a:lnTo>
                    <a:pt x="1692396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722441" y="5735863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824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624"/>
                  </a:lnTo>
                  <a:lnTo>
                    <a:pt x="2512402" y="7324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722441" y="5735863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824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624"/>
                  </a:lnTo>
                  <a:lnTo>
                    <a:pt x="2509552" y="4474"/>
                  </a:lnTo>
                  <a:lnTo>
                    <a:pt x="2512402" y="7324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722441" y="5926213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824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722441" y="5926213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824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722441" y="6116562"/>
              <a:ext cx="2240915" cy="91440"/>
            </a:xfrm>
            <a:custGeom>
              <a:avLst/>
              <a:gdLst/>
              <a:ahLst/>
              <a:cxnLst/>
              <a:rect l="l" t="t" r="r" b="b"/>
              <a:pathLst>
                <a:path w="2240915" h="91439">
                  <a:moveTo>
                    <a:pt x="2233603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229228" y="0"/>
                  </a:lnTo>
                  <a:lnTo>
                    <a:pt x="2233103" y="1599"/>
                  </a:lnTo>
                  <a:lnTo>
                    <a:pt x="2238802" y="7299"/>
                  </a:lnTo>
                  <a:lnTo>
                    <a:pt x="2240402" y="11174"/>
                  </a:lnTo>
                  <a:lnTo>
                    <a:pt x="2240402" y="84399"/>
                  </a:lnTo>
                  <a:lnTo>
                    <a:pt x="2233603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722441" y="6116562"/>
              <a:ext cx="2240915" cy="91440"/>
            </a:xfrm>
            <a:custGeom>
              <a:avLst/>
              <a:gdLst/>
              <a:ahLst/>
              <a:cxnLst/>
              <a:rect l="l" t="t" r="r" b="b"/>
              <a:pathLst>
                <a:path w="2240915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225203" y="0"/>
                  </a:lnTo>
                  <a:lnTo>
                    <a:pt x="2229228" y="0"/>
                  </a:lnTo>
                  <a:lnTo>
                    <a:pt x="2233103" y="1599"/>
                  </a:lnTo>
                  <a:lnTo>
                    <a:pt x="2235952" y="4449"/>
                  </a:lnTo>
                  <a:lnTo>
                    <a:pt x="2238802" y="7299"/>
                  </a:lnTo>
                  <a:lnTo>
                    <a:pt x="2240402" y="11174"/>
                  </a:lnTo>
                  <a:lnTo>
                    <a:pt x="2240402" y="15199"/>
                  </a:lnTo>
                  <a:lnTo>
                    <a:pt x="2240402" y="75999"/>
                  </a:lnTo>
                  <a:lnTo>
                    <a:pt x="2240402" y="84399"/>
                  </a:lnTo>
                  <a:lnTo>
                    <a:pt x="2233603" y="91199"/>
                  </a:lnTo>
                  <a:lnTo>
                    <a:pt x="2225203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722441" y="6324387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824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0" name="object 80"/>
            <p:cNvSpPr/>
            <p:nvPr/>
          </p:nvSpPr>
          <p:spPr>
            <a:xfrm>
              <a:off x="722441" y="6324387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824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1" name="object 81"/>
            <p:cNvSpPr/>
            <p:nvPr/>
          </p:nvSpPr>
          <p:spPr>
            <a:xfrm>
              <a:off x="722441" y="6631111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2" name="object 82"/>
            <p:cNvSpPr/>
            <p:nvPr/>
          </p:nvSpPr>
          <p:spPr>
            <a:xfrm>
              <a:off x="722441" y="6631111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3" name="object 83"/>
            <p:cNvSpPr/>
            <p:nvPr/>
          </p:nvSpPr>
          <p:spPr>
            <a:xfrm>
              <a:off x="722441" y="6821461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4" name="object 84"/>
            <p:cNvSpPr/>
            <p:nvPr/>
          </p:nvSpPr>
          <p:spPr>
            <a:xfrm>
              <a:off x="722441" y="6821461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5" name="object 85"/>
            <p:cNvSpPr/>
            <p:nvPr/>
          </p:nvSpPr>
          <p:spPr>
            <a:xfrm>
              <a:off x="722441" y="7030910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6" name="object 86"/>
            <p:cNvSpPr/>
            <p:nvPr/>
          </p:nvSpPr>
          <p:spPr>
            <a:xfrm>
              <a:off x="722441" y="7030910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722441" y="7210910"/>
              <a:ext cx="1708150" cy="91440"/>
            </a:xfrm>
            <a:custGeom>
              <a:avLst/>
              <a:gdLst/>
              <a:ahLst/>
              <a:cxnLst/>
              <a:rect l="l" t="t" r="r" b="b"/>
              <a:pathLst>
                <a:path w="1708150" h="91440">
                  <a:moveTo>
                    <a:pt x="1700791" y="91199"/>
                  </a:moveTo>
                  <a:lnTo>
                    <a:pt x="6804" y="91199"/>
                  </a:lnTo>
                  <a:lnTo>
                    <a:pt x="0" y="84374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1696429" y="0"/>
                  </a:lnTo>
                  <a:lnTo>
                    <a:pt x="1700294" y="1599"/>
                  </a:lnTo>
                  <a:lnTo>
                    <a:pt x="1703146" y="4449"/>
                  </a:lnTo>
                  <a:lnTo>
                    <a:pt x="1705996" y="7299"/>
                  </a:lnTo>
                  <a:lnTo>
                    <a:pt x="1707596" y="11149"/>
                  </a:lnTo>
                  <a:lnTo>
                    <a:pt x="1707596" y="84374"/>
                  </a:lnTo>
                  <a:lnTo>
                    <a:pt x="1700791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8" name="object 88"/>
            <p:cNvSpPr/>
            <p:nvPr/>
          </p:nvSpPr>
          <p:spPr>
            <a:xfrm>
              <a:off x="722441" y="7210910"/>
              <a:ext cx="1708150" cy="91440"/>
            </a:xfrm>
            <a:custGeom>
              <a:avLst/>
              <a:gdLst/>
              <a:ahLst/>
              <a:cxnLst/>
              <a:rect l="l" t="t" r="r" b="b"/>
              <a:pathLst>
                <a:path w="170815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1692396" y="0"/>
                  </a:lnTo>
                  <a:lnTo>
                    <a:pt x="1696429" y="0"/>
                  </a:lnTo>
                  <a:lnTo>
                    <a:pt x="1700294" y="1599"/>
                  </a:lnTo>
                  <a:lnTo>
                    <a:pt x="1703146" y="4449"/>
                  </a:lnTo>
                  <a:lnTo>
                    <a:pt x="1705996" y="7299"/>
                  </a:lnTo>
                  <a:lnTo>
                    <a:pt x="1707596" y="11149"/>
                  </a:lnTo>
                  <a:lnTo>
                    <a:pt x="1707596" y="15199"/>
                  </a:lnTo>
                  <a:lnTo>
                    <a:pt x="1707596" y="75999"/>
                  </a:lnTo>
                  <a:lnTo>
                    <a:pt x="1707596" y="84374"/>
                  </a:lnTo>
                  <a:lnTo>
                    <a:pt x="1700791" y="91199"/>
                  </a:lnTo>
                  <a:lnTo>
                    <a:pt x="1692396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74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9" name="object 89"/>
            <p:cNvSpPr/>
            <p:nvPr/>
          </p:nvSpPr>
          <p:spPr>
            <a:xfrm>
              <a:off x="722441" y="752610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0" name="object 90"/>
            <p:cNvSpPr/>
            <p:nvPr/>
          </p:nvSpPr>
          <p:spPr>
            <a:xfrm>
              <a:off x="722441" y="752610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1" name="object 91"/>
            <p:cNvSpPr/>
            <p:nvPr/>
          </p:nvSpPr>
          <p:spPr>
            <a:xfrm>
              <a:off x="722441" y="771645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2" name="object 92"/>
            <p:cNvSpPr/>
            <p:nvPr/>
          </p:nvSpPr>
          <p:spPr>
            <a:xfrm>
              <a:off x="722441" y="771645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3" name="object 93"/>
            <p:cNvSpPr/>
            <p:nvPr/>
          </p:nvSpPr>
          <p:spPr>
            <a:xfrm>
              <a:off x="722441" y="790680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4" name="object 94"/>
            <p:cNvSpPr/>
            <p:nvPr/>
          </p:nvSpPr>
          <p:spPr>
            <a:xfrm>
              <a:off x="722441" y="790680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5" name="object 95"/>
            <p:cNvSpPr/>
            <p:nvPr/>
          </p:nvSpPr>
          <p:spPr>
            <a:xfrm>
              <a:off x="722441" y="809715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6" name="object 96"/>
            <p:cNvSpPr/>
            <p:nvPr/>
          </p:nvSpPr>
          <p:spPr>
            <a:xfrm>
              <a:off x="722441" y="809715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7" name="object 97"/>
            <p:cNvSpPr/>
            <p:nvPr/>
          </p:nvSpPr>
          <p:spPr>
            <a:xfrm>
              <a:off x="722441" y="8287508"/>
              <a:ext cx="2249805" cy="91440"/>
            </a:xfrm>
            <a:custGeom>
              <a:avLst/>
              <a:gdLst/>
              <a:ahLst/>
              <a:cxnLst/>
              <a:rect l="l" t="t" r="r" b="b"/>
              <a:pathLst>
                <a:path w="2249805" h="91440">
                  <a:moveTo>
                    <a:pt x="22426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238227" y="0"/>
                  </a:lnTo>
                  <a:lnTo>
                    <a:pt x="2242102" y="1599"/>
                  </a:lnTo>
                  <a:lnTo>
                    <a:pt x="2247802" y="7299"/>
                  </a:lnTo>
                  <a:lnTo>
                    <a:pt x="2249402" y="11149"/>
                  </a:lnTo>
                  <a:lnTo>
                    <a:pt x="2249402" y="84399"/>
                  </a:lnTo>
                  <a:lnTo>
                    <a:pt x="22426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8" name="object 98"/>
            <p:cNvSpPr/>
            <p:nvPr/>
          </p:nvSpPr>
          <p:spPr>
            <a:xfrm>
              <a:off x="722441" y="8287508"/>
              <a:ext cx="2249805" cy="91440"/>
            </a:xfrm>
            <a:custGeom>
              <a:avLst/>
              <a:gdLst/>
              <a:ahLst/>
              <a:cxnLst/>
              <a:rect l="l" t="t" r="r" b="b"/>
              <a:pathLst>
                <a:path w="2249805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234202" y="0"/>
                  </a:lnTo>
                  <a:lnTo>
                    <a:pt x="2238227" y="0"/>
                  </a:lnTo>
                  <a:lnTo>
                    <a:pt x="2242102" y="1599"/>
                  </a:lnTo>
                  <a:lnTo>
                    <a:pt x="2244952" y="4449"/>
                  </a:lnTo>
                  <a:lnTo>
                    <a:pt x="2247802" y="7299"/>
                  </a:lnTo>
                  <a:lnTo>
                    <a:pt x="2249402" y="11149"/>
                  </a:lnTo>
                  <a:lnTo>
                    <a:pt x="2249402" y="15199"/>
                  </a:lnTo>
                  <a:lnTo>
                    <a:pt x="2249402" y="75999"/>
                  </a:lnTo>
                  <a:lnTo>
                    <a:pt x="2249402" y="84399"/>
                  </a:lnTo>
                  <a:lnTo>
                    <a:pt x="2242602" y="91199"/>
                  </a:lnTo>
                  <a:lnTo>
                    <a:pt x="22342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9" name="object 99"/>
            <p:cNvSpPr/>
            <p:nvPr/>
          </p:nvSpPr>
          <p:spPr>
            <a:xfrm>
              <a:off x="1636396" y="3528068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365699" y="730973"/>
                  </a:moveTo>
                  <a:lnTo>
                    <a:pt x="319826" y="728126"/>
                  </a:lnTo>
                  <a:lnTo>
                    <a:pt x="275654" y="719811"/>
                  </a:lnTo>
                  <a:lnTo>
                    <a:pt x="233525" y="706373"/>
                  </a:lnTo>
                  <a:lnTo>
                    <a:pt x="193782" y="688153"/>
                  </a:lnTo>
                  <a:lnTo>
                    <a:pt x="156767" y="665493"/>
                  </a:lnTo>
                  <a:lnTo>
                    <a:pt x="122824" y="638737"/>
                  </a:lnTo>
                  <a:lnTo>
                    <a:pt x="92294" y="608226"/>
                  </a:lnTo>
                  <a:lnTo>
                    <a:pt x="65521" y="574304"/>
                  </a:lnTo>
                  <a:lnTo>
                    <a:pt x="42847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7" y="193680"/>
                  </a:lnTo>
                  <a:lnTo>
                    <a:pt x="65521" y="156686"/>
                  </a:lnTo>
                  <a:lnTo>
                    <a:pt x="92294" y="122760"/>
                  </a:lnTo>
                  <a:lnTo>
                    <a:pt x="122824" y="92247"/>
                  </a:lnTo>
                  <a:lnTo>
                    <a:pt x="156767" y="65488"/>
                  </a:lnTo>
                  <a:lnTo>
                    <a:pt x="193782" y="42825"/>
                  </a:lnTo>
                  <a:lnTo>
                    <a:pt x="233525" y="24603"/>
                  </a:lnTo>
                  <a:lnTo>
                    <a:pt x="275654" y="11163"/>
                  </a:lnTo>
                  <a:lnTo>
                    <a:pt x="319826" y="2847"/>
                  </a:lnTo>
                  <a:lnTo>
                    <a:pt x="365699" y="0"/>
                  </a:lnTo>
                  <a:lnTo>
                    <a:pt x="413768" y="3170"/>
                  </a:lnTo>
                  <a:lnTo>
                    <a:pt x="460607" y="12525"/>
                  </a:lnTo>
                  <a:lnTo>
                    <a:pt x="505646" y="27828"/>
                  </a:lnTo>
                  <a:lnTo>
                    <a:pt x="548319" y="48840"/>
                  </a:lnTo>
                  <a:lnTo>
                    <a:pt x="588056" y="75326"/>
                  </a:lnTo>
                  <a:lnTo>
                    <a:pt x="624288" y="107049"/>
                  </a:lnTo>
                  <a:lnTo>
                    <a:pt x="656035" y="143263"/>
                  </a:lnTo>
                  <a:lnTo>
                    <a:pt x="682537" y="182977"/>
                  </a:lnTo>
                  <a:lnTo>
                    <a:pt x="703561" y="225624"/>
                  </a:lnTo>
                  <a:lnTo>
                    <a:pt x="718869" y="270638"/>
                  </a:lnTo>
                  <a:lnTo>
                    <a:pt x="728226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29" y="455489"/>
                  </a:lnTo>
                  <a:lnTo>
                    <a:pt x="706782" y="497593"/>
                  </a:lnTo>
                  <a:lnTo>
                    <a:pt x="688551" y="537312"/>
                  </a:lnTo>
                  <a:lnTo>
                    <a:pt x="665877" y="574304"/>
                  </a:lnTo>
                  <a:lnTo>
                    <a:pt x="639104" y="608226"/>
                  </a:lnTo>
                  <a:lnTo>
                    <a:pt x="608574" y="638737"/>
                  </a:lnTo>
                  <a:lnTo>
                    <a:pt x="574630" y="665493"/>
                  </a:lnTo>
                  <a:lnTo>
                    <a:pt x="537616" y="688153"/>
                  </a:lnTo>
                  <a:lnTo>
                    <a:pt x="497872" y="706373"/>
                  </a:lnTo>
                  <a:lnTo>
                    <a:pt x="455743" y="719811"/>
                  </a:lnTo>
                  <a:lnTo>
                    <a:pt x="411571" y="728126"/>
                  </a:lnTo>
                  <a:lnTo>
                    <a:pt x="365699" y="730973"/>
                  </a:lnTo>
                  <a:close/>
                </a:path>
              </a:pathLst>
            </a:custGeom>
            <a:solidFill>
              <a:srgbClr val="D699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636396" y="3528067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499"/>
                  </a:move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7" y="193680"/>
                  </a:lnTo>
                  <a:lnTo>
                    <a:pt x="65521" y="156686"/>
                  </a:lnTo>
                  <a:lnTo>
                    <a:pt x="92294" y="122760"/>
                  </a:lnTo>
                  <a:lnTo>
                    <a:pt x="122824" y="92247"/>
                  </a:lnTo>
                  <a:lnTo>
                    <a:pt x="156767" y="65488"/>
                  </a:lnTo>
                  <a:lnTo>
                    <a:pt x="193782" y="42825"/>
                  </a:lnTo>
                  <a:lnTo>
                    <a:pt x="233525" y="24603"/>
                  </a:lnTo>
                  <a:lnTo>
                    <a:pt x="275654" y="11163"/>
                  </a:lnTo>
                  <a:lnTo>
                    <a:pt x="319826" y="2847"/>
                  </a:lnTo>
                  <a:lnTo>
                    <a:pt x="365699" y="0"/>
                  </a:lnTo>
                  <a:lnTo>
                    <a:pt x="413768" y="3170"/>
                  </a:lnTo>
                  <a:lnTo>
                    <a:pt x="460607" y="12525"/>
                  </a:lnTo>
                  <a:lnTo>
                    <a:pt x="505646" y="27828"/>
                  </a:lnTo>
                  <a:lnTo>
                    <a:pt x="548319" y="48840"/>
                  </a:lnTo>
                  <a:lnTo>
                    <a:pt x="588056" y="75326"/>
                  </a:lnTo>
                  <a:lnTo>
                    <a:pt x="624288" y="107049"/>
                  </a:lnTo>
                  <a:lnTo>
                    <a:pt x="656035" y="143263"/>
                  </a:lnTo>
                  <a:lnTo>
                    <a:pt x="682537" y="182977"/>
                  </a:lnTo>
                  <a:lnTo>
                    <a:pt x="703561" y="225624"/>
                  </a:lnTo>
                  <a:lnTo>
                    <a:pt x="718869" y="270638"/>
                  </a:lnTo>
                  <a:lnTo>
                    <a:pt x="728226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29" y="455489"/>
                  </a:lnTo>
                  <a:lnTo>
                    <a:pt x="706782" y="497593"/>
                  </a:lnTo>
                  <a:lnTo>
                    <a:pt x="688551" y="537312"/>
                  </a:lnTo>
                  <a:lnTo>
                    <a:pt x="665877" y="574304"/>
                  </a:lnTo>
                  <a:lnTo>
                    <a:pt x="639104" y="608226"/>
                  </a:lnTo>
                  <a:lnTo>
                    <a:pt x="608574" y="638737"/>
                  </a:lnTo>
                  <a:lnTo>
                    <a:pt x="574630" y="665493"/>
                  </a:lnTo>
                  <a:lnTo>
                    <a:pt x="537616" y="688153"/>
                  </a:lnTo>
                  <a:lnTo>
                    <a:pt x="497872" y="706373"/>
                  </a:lnTo>
                  <a:lnTo>
                    <a:pt x="455743" y="719811"/>
                  </a:lnTo>
                  <a:lnTo>
                    <a:pt x="411571" y="728126"/>
                  </a:lnTo>
                  <a:lnTo>
                    <a:pt x="365699" y="730973"/>
                  </a:lnTo>
                  <a:lnTo>
                    <a:pt x="319826" y="728126"/>
                  </a:lnTo>
                  <a:lnTo>
                    <a:pt x="275654" y="719811"/>
                  </a:lnTo>
                  <a:lnTo>
                    <a:pt x="233525" y="706373"/>
                  </a:lnTo>
                  <a:lnTo>
                    <a:pt x="193782" y="688153"/>
                  </a:lnTo>
                  <a:lnTo>
                    <a:pt x="156767" y="665493"/>
                  </a:lnTo>
                  <a:lnTo>
                    <a:pt x="122824" y="638737"/>
                  </a:lnTo>
                  <a:lnTo>
                    <a:pt x="92294" y="608226"/>
                  </a:lnTo>
                  <a:lnTo>
                    <a:pt x="65521" y="574304"/>
                  </a:lnTo>
                  <a:lnTo>
                    <a:pt x="42847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002095" y="3230668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02" name="object 10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1106" y="3581442"/>
              <a:ext cx="81979" cy="105499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2002095" y="4176516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04" name="object 10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1106" y="4527290"/>
              <a:ext cx="81979" cy="105524"/>
            </a:xfrm>
            <a:prstGeom prst="rect">
              <a:avLst/>
            </a:prstGeom>
          </p:spPr>
        </p:pic>
      </p:grpSp>
      <p:sp>
        <p:nvSpPr>
          <p:cNvPr id="105" name="object 105"/>
          <p:cNvSpPr txBox="1"/>
          <p:nvPr/>
        </p:nvSpPr>
        <p:spPr>
          <a:xfrm>
            <a:off x="4223855" y="879502"/>
            <a:ext cx="758825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>
                <a:latin typeface="Lato"/>
                <a:cs typeface="Lato"/>
              </a:rPr>
              <a:t>Translation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3897861" y="1293066"/>
            <a:ext cx="1422400" cy="1529715"/>
            <a:chOff x="7795721" y="2586132"/>
            <a:chExt cx="2844800" cy="3059430"/>
          </a:xfrm>
        </p:grpSpPr>
        <p:sp>
          <p:nvSpPr>
            <p:cNvPr id="107" name="object 107"/>
            <p:cNvSpPr/>
            <p:nvPr/>
          </p:nvSpPr>
          <p:spPr>
            <a:xfrm>
              <a:off x="7800484" y="2590894"/>
              <a:ext cx="2835275" cy="756285"/>
            </a:xfrm>
            <a:custGeom>
              <a:avLst/>
              <a:gdLst/>
              <a:ahLst/>
              <a:cxnLst/>
              <a:rect l="l" t="t" r="r" b="b"/>
              <a:pathLst>
                <a:path w="2835275" h="756285">
                  <a:moveTo>
                    <a:pt x="2834694" y="755898"/>
                  </a:moveTo>
                  <a:lnTo>
                    <a:pt x="0" y="755898"/>
                  </a:lnTo>
                  <a:lnTo>
                    <a:pt x="0" y="0"/>
                  </a:lnTo>
                  <a:lnTo>
                    <a:pt x="2834694" y="0"/>
                  </a:lnTo>
                  <a:lnTo>
                    <a:pt x="2834694" y="7558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00484" y="2590894"/>
              <a:ext cx="2835275" cy="756285"/>
            </a:xfrm>
            <a:custGeom>
              <a:avLst/>
              <a:gdLst/>
              <a:ahLst/>
              <a:cxnLst/>
              <a:rect l="l" t="t" r="r" b="b"/>
              <a:pathLst>
                <a:path w="2835275" h="756285">
                  <a:moveTo>
                    <a:pt x="0" y="0"/>
                  </a:moveTo>
                  <a:lnTo>
                    <a:pt x="2834694" y="0"/>
                  </a:lnTo>
                  <a:lnTo>
                    <a:pt x="2834694" y="755898"/>
                  </a:lnTo>
                  <a:lnTo>
                    <a:pt x="0" y="7558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983358" y="2817669"/>
              <a:ext cx="2514600" cy="90805"/>
            </a:xfrm>
            <a:custGeom>
              <a:avLst/>
              <a:gdLst/>
              <a:ahLst/>
              <a:cxnLst/>
              <a:rect l="l" t="t" r="r" b="b"/>
              <a:pathLst>
                <a:path w="2514600" h="90805">
                  <a:moveTo>
                    <a:pt x="2507219" y="90749"/>
                  </a:moveTo>
                  <a:lnTo>
                    <a:pt x="6774" y="90749"/>
                  </a:lnTo>
                  <a:lnTo>
                    <a:pt x="0" y="83974"/>
                  </a:lnTo>
                  <a:lnTo>
                    <a:pt x="0" y="15124"/>
                  </a:lnTo>
                  <a:lnTo>
                    <a:pt x="0" y="6774"/>
                  </a:lnTo>
                  <a:lnTo>
                    <a:pt x="6774" y="0"/>
                  </a:lnTo>
                  <a:lnTo>
                    <a:pt x="2502894" y="0"/>
                  </a:lnTo>
                  <a:lnTo>
                    <a:pt x="2506744" y="1574"/>
                  </a:lnTo>
                  <a:lnTo>
                    <a:pt x="2509569" y="4424"/>
                  </a:lnTo>
                  <a:lnTo>
                    <a:pt x="2512394" y="7249"/>
                  </a:lnTo>
                  <a:lnTo>
                    <a:pt x="2513994" y="11099"/>
                  </a:lnTo>
                  <a:lnTo>
                    <a:pt x="2513994" y="83974"/>
                  </a:lnTo>
                  <a:lnTo>
                    <a:pt x="2507219" y="907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983358" y="2817669"/>
              <a:ext cx="2514600" cy="90805"/>
            </a:xfrm>
            <a:custGeom>
              <a:avLst/>
              <a:gdLst/>
              <a:ahLst/>
              <a:cxnLst/>
              <a:rect l="l" t="t" r="r" b="b"/>
              <a:pathLst>
                <a:path w="2514600" h="90805">
                  <a:moveTo>
                    <a:pt x="0" y="15124"/>
                  </a:moveTo>
                  <a:lnTo>
                    <a:pt x="0" y="6774"/>
                  </a:lnTo>
                  <a:lnTo>
                    <a:pt x="6774" y="0"/>
                  </a:lnTo>
                  <a:lnTo>
                    <a:pt x="15124" y="0"/>
                  </a:lnTo>
                  <a:lnTo>
                    <a:pt x="2498869" y="0"/>
                  </a:lnTo>
                  <a:lnTo>
                    <a:pt x="2502894" y="0"/>
                  </a:lnTo>
                  <a:lnTo>
                    <a:pt x="2506744" y="1574"/>
                  </a:lnTo>
                  <a:lnTo>
                    <a:pt x="2509569" y="4424"/>
                  </a:lnTo>
                  <a:lnTo>
                    <a:pt x="2512394" y="7249"/>
                  </a:lnTo>
                  <a:lnTo>
                    <a:pt x="2513994" y="11099"/>
                  </a:lnTo>
                  <a:lnTo>
                    <a:pt x="2513994" y="15124"/>
                  </a:lnTo>
                  <a:lnTo>
                    <a:pt x="2513994" y="75624"/>
                  </a:lnTo>
                  <a:lnTo>
                    <a:pt x="2513994" y="83974"/>
                  </a:lnTo>
                  <a:lnTo>
                    <a:pt x="2507219" y="90749"/>
                  </a:lnTo>
                  <a:lnTo>
                    <a:pt x="2498869" y="90749"/>
                  </a:lnTo>
                  <a:lnTo>
                    <a:pt x="15124" y="90749"/>
                  </a:lnTo>
                  <a:lnTo>
                    <a:pt x="6774" y="90749"/>
                  </a:lnTo>
                  <a:lnTo>
                    <a:pt x="0" y="83974"/>
                  </a:lnTo>
                  <a:lnTo>
                    <a:pt x="0" y="75624"/>
                  </a:lnTo>
                  <a:lnTo>
                    <a:pt x="0" y="15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983358" y="3006643"/>
              <a:ext cx="1417320" cy="90805"/>
            </a:xfrm>
            <a:custGeom>
              <a:avLst/>
              <a:gdLst/>
              <a:ahLst/>
              <a:cxnLst/>
              <a:rect l="l" t="t" r="r" b="b"/>
              <a:pathLst>
                <a:path w="1417320" h="90805">
                  <a:moveTo>
                    <a:pt x="1410422" y="90749"/>
                  </a:moveTo>
                  <a:lnTo>
                    <a:pt x="6774" y="90749"/>
                  </a:lnTo>
                  <a:lnTo>
                    <a:pt x="0" y="83974"/>
                  </a:lnTo>
                  <a:lnTo>
                    <a:pt x="0" y="15124"/>
                  </a:lnTo>
                  <a:lnTo>
                    <a:pt x="0" y="6774"/>
                  </a:lnTo>
                  <a:lnTo>
                    <a:pt x="6774" y="0"/>
                  </a:lnTo>
                  <a:lnTo>
                    <a:pt x="1406097" y="0"/>
                  </a:lnTo>
                  <a:lnTo>
                    <a:pt x="1409947" y="1574"/>
                  </a:lnTo>
                  <a:lnTo>
                    <a:pt x="1412772" y="4424"/>
                  </a:lnTo>
                  <a:lnTo>
                    <a:pt x="1415597" y="7249"/>
                  </a:lnTo>
                  <a:lnTo>
                    <a:pt x="1417197" y="11099"/>
                  </a:lnTo>
                  <a:lnTo>
                    <a:pt x="1417197" y="83974"/>
                  </a:lnTo>
                  <a:lnTo>
                    <a:pt x="1410422" y="907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983358" y="3006643"/>
              <a:ext cx="1417320" cy="90805"/>
            </a:xfrm>
            <a:custGeom>
              <a:avLst/>
              <a:gdLst/>
              <a:ahLst/>
              <a:cxnLst/>
              <a:rect l="l" t="t" r="r" b="b"/>
              <a:pathLst>
                <a:path w="1417320" h="90805">
                  <a:moveTo>
                    <a:pt x="0" y="15124"/>
                  </a:moveTo>
                  <a:lnTo>
                    <a:pt x="0" y="6774"/>
                  </a:lnTo>
                  <a:lnTo>
                    <a:pt x="6774" y="0"/>
                  </a:lnTo>
                  <a:lnTo>
                    <a:pt x="15124" y="0"/>
                  </a:lnTo>
                  <a:lnTo>
                    <a:pt x="1402072" y="0"/>
                  </a:lnTo>
                  <a:lnTo>
                    <a:pt x="1406097" y="0"/>
                  </a:lnTo>
                  <a:lnTo>
                    <a:pt x="1409947" y="1574"/>
                  </a:lnTo>
                  <a:lnTo>
                    <a:pt x="1412772" y="4424"/>
                  </a:lnTo>
                  <a:lnTo>
                    <a:pt x="1415597" y="7249"/>
                  </a:lnTo>
                  <a:lnTo>
                    <a:pt x="1417197" y="11099"/>
                  </a:lnTo>
                  <a:lnTo>
                    <a:pt x="1417197" y="15124"/>
                  </a:lnTo>
                  <a:lnTo>
                    <a:pt x="1417197" y="75624"/>
                  </a:lnTo>
                  <a:lnTo>
                    <a:pt x="1417197" y="83974"/>
                  </a:lnTo>
                  <a:lnTo>
                    <a:pt x="1410422" y="90749"/>
                  </a:lnTo>
                  <a:lnTo>
                    <a:pt x="1402072" y="90749"/>
                  </a:lnTo>
                  <a:lnTo>
                    <a:pt x="15124" y="90749"/>
                  </a:lnTo>
                  <a:lnTo>
                    <a:pt x="6774" y="90749"/>
                  </a:lnTo>
                  <a:lnTo>
                    <a:pt x="0" y="83974"/>
                  </a:lnTo>
                  <a:lnTo>
                    <a:pt x="0" y="75624"/>
                  </a:lnTo>
                  <a:lnTo>
                    <a:pt x="0" y="15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800484" y="4563540"/>
              <a:ext cx="2835275" cy="1077595"/>
            </a:xfrm>
            <a:custGeom>
              <a:avLst/>
              <a:gdLst/>
              <a:ahLst/>
              <a:cxnLst/>
              <a:rect l="l" t="t" r="r" b="b"/>
              <a:pathLst>
                <a:path w="2835275" h="1077595">
                  <a:moveTo>
                    <a:pt x="2834694" y="1077247"/>
                  </a:moveTo>
                  <a:lnTo>
                    <a:pt x="0" y="1077247"/>
                  </a:lnTo>
                  <a:lnTo>
                    <a:pt x="0" y="0"/>
                  </a:lnTo>
                  <a:lnTo>
                    <a:pt x="2834694" y="0"/>
                  </a:lnTo>
                  <a:lnTo>
                    <a:pt x="2834694" y="107724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800484" y="4563540"/>
              <a:ext cx="2835275" cy="1077595"/>
            </a:xfrm>
            <a:custGeom>
              <a:avLst/>
              <a:gdLst/>
              <a:ahLst/>
              <a:cxnLst/>
              <a:rect l="l" t="t" r="r" b="b"/>
              <a:pathLst>
                <a:path w="2835275" h="1077595">
                  <a:moveTo>
                    <a:pt x="0" y="0"/>
                  </a:moveTo>
                  <a:lnTo>
                    <a:pt x="2834694" y="0"/>
                  </a:lnTo>
                  <a:lnTo>
                    <a:pt x="2834694" y="1077247"/>
                  </a:lnTo>
                  <a:lnTo>
                    <a:pt x="0" y="10772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953484" y="4817415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10">
                  <a:moveTo>
                    <a:pt x="2507094" y="92374"/>
                  </a:moveTo>
                  <a:lnTo>
                    <a:pt x="6899" y="92374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74"/>
                  </a:lnTo>
                  <a:lnTo>
                    <a:pt x="6899" y="0"/>
                  </a:lnTo>
                  <a:lnTo>
                    <a:pt x="2502669" y="0"/>
                  </a:lnTo>
                  <a:lnTo>
                    <a:pt x="2506594" y="1599"/>
                  </a:lnTo>
                  <a:lnTo>
                    <a:pt x="2509469" y="4499"/>
                  </a:lnTo>
                  <a:lnTo>
                    <a:pt x="2512369" y="7399"/>
                  </a:lnTo>
                  <a:lnTo>
                    <a:pt x="2513994" y="11299"/>
                  </a:lnTo>
                  <a:lnTo>
                    <a:pt x="2513994" y="85499"/>
                  </a:lnTo>
                  <a:lnTo>
                    <a:pt x="2507094" y="92374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953484" y="4817415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10">
                  <a:moveTo>
                    <a:pt x="0" y="15399"/>
                  </a:moveTo>
                  <a:lnTo>
                    <a:pt x="0" y="6874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2498594" y="0"/>
                  </a:lnTo>
                  <a:lnTo>
                    <a:pt x="2502669" y="0"/>
                  </a:lnTo>
                  <a:lnTo>
                    <a:pt x="2506594" y="1599"/>
                  </a:lnTo>
                  <a:lnTo>
                    <a:pt x="2509469" y="4499"/>
                  </a:lnTo>
                  <a:lnTo>
                    <a:pt x="2512369" y="7399"/>
                  </a:lnTo>
                  <a:lnTo>
                    <a:pt x="2513994" y="11299"/>
                  </a:lnTo>
                  <a:lnTo>
                    <a:pt x="2513994" y="15399"/>
                  </a:lnTo>
                  <a:lnTo>
                    <a:pt x="2513994" y="76974"/>
                  </a:lnTo>
                  <a:lnTo>
                    <a:pt x="2513994" y="85499"/>
                  </a:lnTo>
                  <a:lnTo>
                    <a:pt x="2507094" y="92374"/>
                  </a:lnTo>
                  <a:lnTo>
                    <a:pt x="2498594" y="92374"/>
                  </a:lnTo>
                  <a:lnTo>
                    <a:pt x="15399" y="92374"/>
                  </a:lnTo>
                  <a:lnTo>
                    <a:pt x="6899" y="92374"/>
                  </a:lnTo>
                  <a:lnTo>
                    <a:pt x="0" y="85499"/>
                  </a:lnTo>
                  <a:lnTo>
                    <a:pt x="0" y="76974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953484" y="5009764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10">
                  <a:moveTo>
                    <a:pt x="2507694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2503269" y="0"/>
                  </a:lnTo>
                  <a:lnTo>
                    <a:pt x="2507194" y="1624"/>
                  </a:lnTo>
                  <a:lnTo>
                    <a:pt x="2510069" y="4524"/>
                  </a:lnTo>
                  <a:lnTo>
                    <a:pt x="2512969" y="7399"/>
                  </a:lnTo>
                  <a:lnTo>
                    <a:pt x="2514594" y="11324"/>
                  </a:lnTo>
                  <a:lnTo>
                    <a:pt x="2514594" y="85499"/>
                  </a:lnTo>
                  <a:lnTo>
                    <a:pt x="2507694" y="92399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953484" y="5009764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10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2499194" y="0"/>
                  </a:lnTo>
                  <a:lnTo>
                    <a:pt x="2503269" y="0"/>
                  </a:lnTo>
                  <a:lnTo>
                    <a:pt x="2507194" y="1624"/>
                  </a:lnTo>
                  <a:lnTo>
                    <a:pt x="2510069" y="4524"/>
                  </a:lnTo>
                  <a:lnTo>
                    <a:pt x="2512969" y="7399"/>
                  </a:lnTo>
                  <a:lnTo>
                    <a:pt x="2514594" y="11324"/>
                  </a:lnTo>
                  <a:lnTo>
                    <a:pt x="2514594" y="15399"/>
                  </a:lnTo>
                  <a:lnTo>
                    <a:pt x="2514594" y="76999"/>
                  </a:lnTo>
                  <a:lnTo>
                    <a:pt x="2514594" y="85499"/>
                  </a:lnTo>
                  <a:lnTo>
                    <a:pt x="2507694" y="92399"/>
                  </a:lnTo>
                  <a:lnTo>
                    <a:pt x="2499194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949834" y="5209889"/>
              <a:ext cx="1417320" cy="92710"/>
            </a:xfrm>
            <a:custGeom>
              <a:avLst/>
              <a:gdLst/>
              <a:ahLst/>
              <a:cxnLst/>
              <a:rect l="l" t="t" r="r" b="b"/>
              <a:pathLst>
                <a:path w="1417320" h="92710">
                  <a:moveTo>
                    <a:pt x="1410297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1405872" y="0"/>
                  </a:lnTo>
                  <a:lnTo>
                    <a:pt x="1409797" y="1624"/>
                  </a:lnTo>
                  <a:lnTo>
                    <a:pt x="1412672" y="4524"/>
                  </a:lnTo>
                  <a:lnTo>
                    <a:pt x="1415572" y="7399"/>
                  </a:lnTo>
                  <a:lnTo>
                    <a:pt x="1417197" y="11324"/>
                  </a:lnTo>
                  <a:lnTo>
                    <a:pt x="1417197" y="85499"/>
                  </a:lnTo>
                  <a:lnTo>
                    <a:pt x="1410297" y="92399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949834" y="5209889"/>
              <a:ext cx="1417320" cy="92710"/>
            </a:xfrm>
            <a:custGeom>
              <a:avLst/>
              <a:gdLst/>
              <a:ahLst/>
              <a:cxnLst/>
              <a:rect l="l" t="t" r="r" b="b"/>
              <a:pathLst>
                <a:path w="1417320" h="92710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1401797" y="0"/>
                  </a:lnTo>
                  <a:lnTo>
                    <a:pt x="1405872" y="0"/>
                  </a:lnTo>
                  <a:lnTo>
                    <a:pt x="1409797" y="1624"/>
                  </a:lnTo>
                  <a:lnTo>
                    <a:pt x="1412672" y="4524"/>
                  </a:lnTo>
                  <a:lnTo>
                    <a:pt x="1415572" y="7399"/>
                  </a:lnTo>
                  <a:lnTo>
                    <a:pt x="1417197" y="11324"/>
                  </a:lnTo>
                  <a:lnTo>
                    <a:pt x="1417197" y="15399"/>
                  </a:lnTo>
                  <a:lnTo>
                    <a:pt x="1417197" y="76999"/>
                  </a:lnTo>
                  <a:lnTo>
                    <a:pt x="1417197" y="85499"/>
                  </a:lnTo>
                  <a:lnTo>
                    <a:pt x="1410297" y="92399"/>
                  </a:lnTo>
                  <a:lnTo>
                    <a:pt x="1401797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8852132" y="3529992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365699" y="730973"/>
                  </a:moveTo>
                  <a:lnTo>
                    <a:pt x="319825" y="728126"/>
                  </a:lnTo>
                  <a:lnTo>
                    <a:pt x="275653" y="719811"/>
                  </a:lnTo>
                  <a:lnTo>
                    <a:pt x="233523" y="706373"/>
                  </a:lnTo>
                  <a:lnTo>
                    <a:pt x="193780" y="688153"/>
                  </a:lnTo>
                  <a:lnTo>
                    <a:pt x="156765" y="665493"/>
                  </a:lnTo>
                  <a:lnTo>
                    <a:pt x="122822" y="638737"/>
                  </a:lnTo>
                  <a:lnTo>
                    <a:pt x="92292" y="608226"/>
                  </a:lnTo>
                  <a:lnTo>
                    <a:pt x="65519" y="574304"/>
                  </a:lnTo>
                  <a:lnTo>
                    <a:pt x="42846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6" y="193680"/>
                  </a:lnTo>
                  <a:lnTo>
                    <a:pt x="65519" y="156686"/>
                  </a:lnTo>
                  <a:lnTo>
                    <a:pt x="92292" y="122760"/>
                  </a:lnTo>
                  <a:lnTo>
                    <a:pt x="122822" y="92247"/>
                  </a:lnTo>
                  <a:lnTo>
                    <a:pt x="156765" y="65488"/>
                  </a:lnTo>
                  <a:lnTo>
                    <a:pt x="193780" y="42825"/>
                  </a:lnTo>
                  <a:lnTo>
                    <a:pt x="233523" y="24603"/>
                  </a:lnTo>
                  <a:lnTo>
                    <a:pt x="275653" y="11163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70"/>
                  </a:lnTo>
                  <a:lnTo>
                    <a:pt x="460610" y="12525"/>
                  </a:lnTo>
                  <a:lnTo>
                    <a:pt x="505648" y="27828"/>
                  </a:lnTo>
                  <a:lnTo>
                    <a:pt x="548321" y="48840"/>
                  </a:lnTo>
                  <a:lnTo>
                    <a:pt x="588059" y="75326"/>
                  </a:lnTo>
                  <a:lnTo>
                    <a:pt x="624298" y="107049"/>
                  </a:lnTo>
                  <a:lnTo>
                    <a:pt x="656042" y="143263"/>
                  </a:lnTo>
                  <a:lnTo>
                    <a:pt x="682543" y="182977"/>
                  </a:lnTo>
                  <a:lnTo>
                    <a:pt x="703564" y="225624"/>
                  </a:lnTo>
                  <a:lnTo>
                    <a:pt x="718870" y="270638"/>
                  </a:lnTo>
                  <a:lnTo>
                    <a:pt x="728227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30" y="455489"/>
                  </a:lnTo>
                  <a:lnTo>
                    <a:pt x="706783" y="497593"/>
                  </a:lnTo>
                  <a:lnTo>
                    <a:pt x="688552" y="537312"/>
                  </a:lnTo>
                  <a:lnTo>
                    <a:pt x="665878" y="574304"/>
                  </a:lnTo>
                  <a:lnTo>
                    <a:pt x="639105" y="608226"/>
                  </a:lnTo>
                  <a:lnTo>
                    <a:pt x="608576" y="638737"/>
                  </a:lnTo>
                  <a:lnTo>
                    <a:pt x="574633" y="665493"/>
                  </a:lnTo>
                  <a:lnTo>
                    <a:pt x="537618" y="688153"/>
                  </a:lnTo>
                  <a:lnTo>
                    <a:pt x="497874" y="706373"/>
                  </a:lnTo>
                  <a:lnTo>
                    <a:pt x="455745" y="719811"/>
                  </a:lnTo>
                  <a:lnTo>
                    <a:pt x="411572" y="728126"/>
                  </a:lnTo>
                  <a:lnTo>
                    <a:pt x="365699" y="730973"/>
                  </a:lnTo>
                  <a:close/>
                </a:path>
              </a:pathLst>
            </a:custGeom>
            <a:solidFill>
              <a:srgbClr val="D699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8852132" y="3529992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499"/>
                  </a:move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6" y="193680"/>
                  </a:lnTo>
                  <a:lnTo>
                    <a:pt x="65519" y="156686"/>
                  </a:lnTo>
                  <a:lnTo>
                    <a:pt x="92292" y="122760"/>
                  </a:lnTo>
                  <a:lnTo>
                    <a:pt x="122822" y="92247"/>
                  </a:lnTo>
                  <a:lnTo>
                    <a:pt x="156765" y="65488"/>
                  </a:lnTo>
                  <a:lnTo>
                    <a:pt x="193780" y="42825"/>
                  </a:lnTo>
                  <a:lnTo>
                    <a:pt x="233523" y="24603"/>
                  </a:lnTo>
                  <a:lnTo>
                    <a:pt x="275653" y="11163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70"/>
                  </a:lnTo>
                  <a:lnTo>
                    <a:pt x="460610" y="12525"/>
                  </a:lnTo>
                  <a:lnTo>
                    <a:pt x="505648" y="27828"/>
                  </a:lnTo>
                  <a:lnTo>
                    <a:pt x="548321" y="48840"/>
                  </a:lnTo>
                  <a:lnTo>
                    <a:pt x="588059" y="75326"/>
                  </a:lnTo>
                  <a:lnTo>
                    <a:pt x="624298" y="107049"/>
                  </a:lnTo>
                  <a:lnTo>
                    <a:pt x="656042" y="143263"/>
                  </a:lnTo>
                  <a:lnTo>
                    <a:pt x="682543" y="182977"/>
                  </a:lnTo>
                  <a:lnTo>
                    <a:pt x="703564" y="225624"/>
                  </a:lnTo>
                  <a:lnTo>
                    <a:pt x="718870" y="270638"/>
                  </a:lnTo>
                  <a:lnTo>
                    <a:pt x="728227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30" y="455489"/>
                  </a:lnTo>
                  <a:lnTo>
                    <a:pt x="706783" y="497593"/>
                  </a:lnTo>
                  <a:lnTo>
                    <a:pt x="688552" y="537312"/>
                  </a:lnTo>
                  <a:lnTo>
                    <a:pt x="665878" y="574304"/>
                  </a:lnTo>
                  <a:lnTo>
                    <a:pt x="639105" y="608226"/>
                  </a:lnTo>
                  <a:lnTo>
                    <a:pt x="608576" y="638737"/>
                  </a:lnTo>
                  <a:lnTo>
                    <a:pt x="574633" y="665493"/>
                  </a:lnTo>
                  <a:lnTo>
                    <a:pt x="537618" y="688153"/>
                  </a:lnTo>
                  <a:lnTo>
                    <a:pt x="497874" y="706373"/>
                  </a:lnTo>
                  <a:lnTo>
                    <a:pt x="455745" y="719811"/>
                  </a:lnTo>
                  <a:lnTo>
                    <a:pt x="411572" y="728126"/>
                  </a:lnTo>
                  <a:lnTo>
                    <a:pt x="365699" y="730973"/>
                  </a:lnTo>
                  <a:lnTo>
                    <a:pt x="319825" y="728126"/>
                  </a:lnTo>
                  <a:lnTo>
                    <a:pt x="275653" y="719811"/>
                  </a:lnTo>
                  <a:lnTo>
                    <a:pt x="233523" y="706373"/>
                  </a:lnTo>
                  <a:lnTo>
                    <a:pt x="193780" y="688153"/>
                  </a:lnTo>
                  <a:lnTo>
                    <a:pt x="156765" y="665493"/>
                  </a:lnTo>
                  <a:lnTo>
                    <a:pt x="122822" y="638737"/>
                  </a:lnTo>
                  <a:lnTo>
                    <a:pt x="92292" y="608226"/>
                  </a:lnTo>
                  <a:lnTo>
                    <a:pt x="65519" y="574304"/>
                  </a:lnTo>
                  <a:lnTo>
                    <a:pt x="42846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9217831" y="3232593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24" name="object 1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6831" y="3583367"/>
              <a:ext cx="81999" cy="105499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9217831" y="4178441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26" name="object 1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76831" y="4529215"/>
              <a:ext cx="81999" cy="105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23" dirty="0"/>
              <a:t>LLM</a:t>
            </a:r>
            <a:r>
              <a:rPr spc="-168" dirty="0"/>
              <a:t> </a:t>
            </a:r>
            <a:r>
              <a:rPr spc="-18" dirty="0"/>
              <a:t>use</a:t>
            </a:r>
            <a:r>
              <a:rPr spc="-165" dirty="0"/>
              <a:t> </a:t>
            </a:r>
            <a:r>
              <a:rPr spc="-18" dirty="0"/>
              <a:t>cases</a:t>
            </a:r>
            <a:r>
              <a:rPr spc="-168" dirty="0"/>
              <a:t> </a:t>
            </a:r>
            <a:r>
              <a:rPr spc="-43" dirty="0"/>
              <a:t>&amp;</a:t>
            </a:r>
            <a:r>
              <a:rPr spc="-165" dirty="0"/>
              <a:t> </a:t>
            </a:r>
            <a:r>
              <a:rPr spc="-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34370" y="830891"/>
            <a:ext cx="796925" cy="37574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0003" marR="2540" indent="-13970">
              <a:spcBef>
                <a:spcPts val="50"/>
              </a:spcBef>
            </a:pPr>
            <a:r>
              <a:rPr sz="1200" spc="-15" dirty="0">
                <a:latin typeface="Lato"/>
                <a:cs typeface="Lato"/>
              </a:rPr>
              <a:t>Invoke</a:t>
            </a:r>
            <a:r>
              <a:rPr sz="1200" spc="-55" dirty="0">
                <a:latin typeface="Lato"/>
                <a:cs typeface="Lato"/>
              </a:rPr>
              <a:t> </a:t>
            </a:r>
            <a:r>
              <a:rPr sz="1200" spc="-10" dirty="0">
                <a:latin typeface="Lato"/>
                <a:cs typeface="Lato"/>
              </a:rPr>
              <a:t>APIs </a:t>
            </a:r>
            <a:r>
              <a:rPr sz="1200" dirty="0">
                <a:latin typeface="Lato"/>
                <a:cs typeface="Lato"/>
              </a:rPr>
              <a:t>and</a:t>
            </a:r>
            <a:r>
              <a:rPr sz="1200" spc="-78" dirty="0">
                <a:latin typeface="Lato"/>
                <a:cs typeface="Lato"/>
              </a:rPr>
              <a:t> </a:t>
            </a:r>
            <a:r>
              <a:rPr sz="1200" spc="-5" dirty="0">
                <a:latin typeface="Lato"/>
                <a:cs typeface="Lato"/>
              </a:rPr>
              <a:t>actions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14616" y="1302679"/>
            <a:ext cx="1422400" cy="1790065"/>
            <a:chOff x="15029231" y="2605357"/>
            <a:chExt cx="2844800" cy="3580129"/>
          </a:xfrm>
        </p:grpSpPr>
        <p:sp>
          <p:nvSpPr>
            <p:cNvPr id="5" name="object 5"/>
            <p:cNvSpPr/>
            <p:nvPr/>
          </p:nvSpPr>
          <p:spPr>
            <a:xfrm>
              <a:off x="15033993" y="2610119"/>
              <a:ext cx="2835275" cy="1256665"/>
            </a:xfrm>
            <a:custGeom>
              <a:avLst/>
              <a:gdLst/>
              <a:ahLst/>
              <a:cxnLst/>
              <a:rect l="l" t="t" r="r" b="b"/>
              <a:pathLst>
                <a:path w="2835275" h="1256664">
                  <a:moveTo>
                    <a:pt x="2834694" y="1256247"/>
                  </a:moveTo>
                  <a:lnTo>
                    <a:pt x="0" y="1256247"/>
                  </a:lnTo>
                  <a:lnTo>
                    <a:pt x="0" y="0"/>
                  </a:lnTo>
                  <a:lnTo>
                    <a:pt x="2834694" y="0"/>
                  </a:lnTo>
                  <a:lnTo>
                    <a:pt x="2834694" y="125624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" name="object 6"/>
            <p:cNvSpPr/>
            <p:nvPr/>
          </p:nvSpPr>
          <p:spPr>
            <a:xfrm>
              <a:off x="15033993" y="2610119"/>
              <a:ext cx="2835275" cy="1256665"/>
            </a:xfrm>
            <a:custGeom>
              <a:avLst/>
              <a:gdLst/>
              <a:ahLst/>
              <a:cxnLst/>
              <a:rect l="l" t="t" r="r" b="b"/>
              <a:pathLst>
                <a:path w="2835275" h="1256664">
                  <a:moveTo>
                    <a:pt x="0" y="0"/>
                  </a:moveTo>
                  <a:lnTo>
                    <a:pt x="2834694" y="0"/>
                  </a:lnTo>
                  <a:lnTo>
                    <a:pt x="2834694" y="1256247"/>
                  </a:lnTo>
                  <a:lnTo>
                    <a:pt x="0" y="12562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" name="object 7"/>
            <p:cNvSpPr/>
            <p:nvPr/>
          </p:nvSpPr>
          <p:spPr>
            <a:xfrm>
              <a:off x="15208593" y="2789594"/>
              <a:ext cx="2514600" cy="92075"/>
            </a:xfrm>
            <a:custGeom>
              <a:avLst/>
              <a:gdLst/>
              <a:ahLst/>
              <a:cxnLst/>
              <a:rect l="l" t="t" r="r" b="b"/>
              <a:pathLst>
                <a:path w="2514600" h="92075">
                  <a:moveTo>
                    <a:pt x="2507169" y="91449"/>
                  </a:moveTo>
                  <a:lnTo>
                    <a:pt x="6824" y="91449"/>
                  </a:lnTo>
                  <a:lnTo>
                    <a:pt x="0" y="84624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624"/>
                  </a:lnTo>
                  <a:lnTo>
                    <a:pt x="2507169" y="914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15208593" y="2789594"/>
              <a:ext cx="2514600" cy="92075"/>
            </a:xfrm>
            <a:custGeom>
              <a:avLst/>
              <a:gdLst/>
              <a:ahLst/>
              <a:cxnLst/>
              <a:rect l="l" t="t" r="r" b="b"/>
              <a:pathLst>
                <a:path w="2514600" h="92075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24"/>
                  </a:lnTo>
                  <a:lnTo>
                    <a:pt x="2513994" y="76199"/>
                  </a:lnTo>
                  <a:lnTo>
                    <a:pt x="2513994" y="84624"/>
                  </a:lnTo>
                  <a:lnTo>
                    <a:pt x="2507169" y="91449"/>
                  </a:lnTo>
                  <a:lnTo>
                    <a:pt x="2498744" y="91449"/>
                  </a:lnTo>
                  <a:lnTo>
                    <a:pt x="15249" y="91449"/>
                  </a:lnTo>
                  <a:lnTo>
                    <a:pt x="6824" y="91449"/>
                  </a:lnTo>
                  <a:lnTo>
                    <a:pt x="0" y="84624"/>
                  </a:lnTo>
                  <a:lnTo>
                    <a:pt x="0" y="76199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15208593" y="2979969"/>
              <a:ext cx="2514600" cy="92075"/>
            </a:xfrm>
            <a:custGeom>
              <a:avLst/>
              <a:gdLst/>
              <a:ahLst/>
              <a:cxnLst/>
              <a:rect l="l" t="t" r="r" b="b"/>
              <a:pathLst>
                <a:path w="2514600" h="92075">
                  <a:moveTo>
                    <a:pt x="2507169" y="91449"/>
                  </a:moveTo>
                  <a:lnTo>
                    <a:pt x="6824" y="91449"/>
                  </a:lnTo>
                  <a:lnTo>
                    <a:pt x="0" y="84624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624"/>
                  </a:lnTo>
                  <a:lnTo>
                    <a:pt x="2507169" y="914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208593" y="2979969"/>
              <a:ext cx="2514600" cy="92075"/>
            </a:xfrm>
            <a:custGeom>
              <a:avLst/>
              <a:gdLst/>
              <a:ahLst/>
              <a:cxnLst/>
              <a:rect l="l" t="t" r="r" b="b"/>
              <a:pathLst>
                <a:path w="2514600" h="92075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624"/>
                  </a:lnTo>
                  <a:lnTo>
                    <a:pt x="2507169" y="91449"/>
                  </a:lnTo>
                  <a:lnTo>
                    <a:pt x="2498744" y="91449"/>
                  </a:lnTo>
                  <a:lnTo>
                    <a:pt x="15249" y="91449"/>
                  </a:lnTo>
                  <a:lnTo>
                    <a:pt x="6824" y="91449"/>
                  </a:lnTo>
                  <a:lnTo>
                    <a:pt x="0" y="84624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08593" y="317036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08593" y="317036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24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08593" y="3360743"/>
              <a:ext cx="2514600" cy="92075"/>
            </a:xfrm>
            <a:custGeom>
              <a:avLst/>
              <a:gdLst/>
              <a:ahLst/>
              <a:cxnLst/>
              <a:rect l="l" t="t" r="r" b="b"/>
              <a:pathLst>
                <a:path w="2514600" h="92075">
                  <a:moveTo>
                    <a:pt x="2507169" y="91449"/>
                  </a:moveTo>
                  <a:lnTo>
                    <a:pt x="6824" y="91449"/>
                  </a:lnTo>
                  <a:lnTo>
                    <a:pt x="0" y="84624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624"/>
                  </a:lnTo>
                  <a:lnTo>
                    <a:pt x="2507169" y="914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5208593" y="3360743"/>
              <a:ext cx="2514600" cy="92075"/>
            </a:xfrm>
            <a:custGeom>
              <a:avLst/>
              <a:gdLst/>
              <a:ahLst/>
              <a:cxnLst/>
              <a:rect l="l" t="t" r="r" b="b"/>
              <a:pathLst>
                <a:path w="2514600" h="92075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624"/>
                  </a:lnTo>
                  <a:lnTo>
                    <a:pt x="2507169" y="91449"/>
                  </a:lnTo>
                  <a:lnTo>
                    <a:pt x="2498744" y="91449"/>
                  </a:lnTo>
                  <a:lnTo>
                    <a:pt x="15249" y="91449"/>
                  </a:lnTo>
                  <a:lnTo>
                    <a:pt x="6824" y="91449"/>
                  </a:lnTo>
                  <a:lnTo>
                    <a:pt x="0" y="84624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08593" y="3551117"/>
              <a:ext cx="1707514" cy="92075"/>
            </a:xfrm>
            <a:custGeom>
              <a:avLst/>
              <a:gdLst/>
              <a:ahLst/>
              <a:cxnLst/>
              <a:rect l="l" t="t" r="r" b="b"/>
              <a:pathLst>
                <a:path w="1707515" h="92075">
                  <a:moveTo>
                    <a:pt x="1700471" y="91449"/>
                  </a:moveTo>
                  <a:lnTo>
                    <a:pt x="6824" y="91449"/>
                  </a:lnTo>
                  <a:lnTo>
                    <a:pt x="0" y="84624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1696096" y="0"/>
                  </a:lnTo>
                  <a:lnTo>
                    <a:pt x="1699971" y="1624"/>
                  </a:lnTo>
                  <a:lnTo>
                    <a:pt x="1702821" y="4474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84624"/>
                  </a:lnTo>
                  <a:lnTo>
                    <a:pt x="1700471" y="914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08593" y="3551117"/>
              <a:ext cx="1707514" cy="92075"/>
            </a:xfrm>
            <a:custGeom>
              <a:avLst/>
              <a:gdLst/>
              <a:ahLst/>
              <a:cxnLst/>
              <a:rect l="l" t="t" r="r" b="b"/>
              <a:pathLst>
                <a:path w="1707515" h="92075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1692046" y="0"/>
                  </a:lnTo>
                  <a:lnTo>
                    <a:pt x="1696096" y="0"/>
                  </a:lnTo>
                  <a:lnTo>
                    <a:pt x="1699971" y="1624"/>
                  </a:lnTo>
                  <a:lnTo>
                    <a:pt x="1702821" y="4474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15249"/>
                  </a:lnTo>
                  <a:lnTo>
                    <a:pt x="1707296" y="76224"/>
                  </a:lnTo>
                  <a:lnTo>
                    <a:pt x="1707296" y="84624"/>
                  </a:lnTo>
                  <a:lnTo>
                    <a:pt x="1700471" y="91449"/>
                  </a:lnTo>
                  <a:lnTo>
                    <a:pt x="1692046" y="91449"/>
                  </a:lnTo>
                  <a:lnTo>
                    <a:pt x="15249" y="91449"/>
                  </a:lnTo>
                  <a:lnTo>
                    <a:pt x="6824" y="91449"/>
                  </a:lnTo>
                  <a:lnTo>
                    <a:pt x="0" y="84624"/>
                  </a:lnTo>
                  <a:lnTo>
                    <a:pt x="0" y="76224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5034018" y="5039939"/>
              <a:ext cx="2835275" cy="1145540"/>
            </a:xfrm>
            <a:custGeom>
              <a:avLst/>
              <a:gdLst/>
              <a:ahLst/>
              <a:cxnLst/>
              <a:rect l="l" t="t" r="r" b="b"/>
              <a:pathLst>
                <a:path w="2835275" h="1145539">
                  <a:moveTo>
                    <a:pt x="2834994" y="1145397"/>
                  </a:moveTo>
                  <a:lnTo>
                    <a:pt x="0" y="1145397"/>
                  </a:lnTo>
                  <a:lnTo>
                    <a:pt x="0" y="0"/>
                  </a:lnTo>
                  <a:lnTo>
                    <a:pt x="2834994" y="0"/>
                  </a:lnTo>
                  <a:lnTo>
                    <a:pt x="2834994" y="114539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517010" y="2519970"/>
            <a:ext cx="1417638" cy="383759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14288" rIns="0" bIns="0" rtlCol="0">
            <a:spAutoFit/>
          </a:bodyPr>
          <a:lstStyle/>
          <a:p>
            <a:pPr>
              <a:spcBef>
                <a:spcPts val="113"/>
              </a:spcBef>
            </a:pPr>
            <a:endParaRPr sz="1200">
              <a:latin typeface="Times New Roman"/>
              <a:cs typeface="Times New Roman"/>
            </a:endParaRPr>
          </a:p>
          <a:p>
            <a:pPr marL="344805"/>
            <a:r>
              <a:rPr sz="1200" dirty="0">
                <a:latin typeface="Lato"/>
                <a:cs typeface="Lato"/>
              </a:rPr>
              <a:t>Action</a:t>
            </a:r>
            <a:r>
              <a:rPr sz="1200" spc="-78" dirty="0">
                <a:latin typeface="Lato"/>
                <a:cs typeface="Lato"/>
              </a:rPr>
              <a:t> </a:t>
            </a:r>
            <a:r>
              <a:rPr sz="1200" spc="-10" dirty="0">
                <a:latin typeface="Lato"/>
                <a:cs typeface="Lato"/>
              </a:rPr>
              <a:t>call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040440" y="1857034"/>
            <a:ext cx="370523" cy="701358"/>
            <a:chOff x="16080880" y="3714067"/>
            <a:chExt cx="741045" cy="1402715"/>
          </a:xfrm>
        </p:grpSpPr>
        <p:sp>
          <p:nvSpPr>
            <p:cNvPr id="20" name="object 20"/>
            <p:cNvSpPr/>
            <p:nvPr/>
          </p:nvSpPr>
          <p:spPr>
            <a:xfrm>
              <a:off x="16085643" y="4011466"/>
              <a:ext cx="731520" cy="730885"/>
            </a:xfrm>
            <a:custGeom>
              <a:avLst/>
              <a:gdLst/>
              <a:ahLst/>
              <a:cxnLst/>
              <a:rect l="l" t="t" r="r" b="b"/>
              <a:pathLst>
                <a:path w="731519" h="730885">
                  <a:moveTo>
                    <a:pt x="365699" y="730798"/>
                  </a:moveTo>
                  <a:lnTo>
                    <a:pt x="319825" y="727951"/>
                  </a:lnTo>
                  <a:lnTo>
                    <a:pt x="275653" y="719640"/>
                  </a:lnTo>
                  <a:lnTo>
                    <a:pt x="233523" y="706205"/>
                  </a:lnTo>
                  <a:lnTo>
                    <a:pt x="193780" y="687990"/>
                  </a:lnTo>
                  <a:lnTo>
                    <a:pt x="156765" y="665336"/>
                  </a:lnTo>
                  <a:lnTo>
                    <a:pt x="122822" y="638587"/>
                  </a:lnTo>
                  <a:lnTo>
                    <a:pt x="92292" y="608083"/>
                  </a:lnTo>
                  <a:lnTo>
                    <a:pt x="65519" y="574168"/>
                  </a:lnTo>
                  <a:lnTo>
                    <a:pt x="42846" y="537184"/>
                  </a:lnTo>
                  <a:lnTo>
                    <a:pt x="24615" y="497472"/>
                  </a:lnTo>
                  <a:lnTo>
                    <a:pt x="11168" y="455376"/>
                  </a:lnTo>
                  <a:lnTo>
                    <a:pt x="2849" y="411238"/>
                  </a:lnTo>
                  <a:lnTo>
                    <a:pt x="0" y="365399"/>
                  </a:lnTo>
                  <a:lnTo>
                    <a:pt x="2849" y="319565"/>
                  </a:lnTo>
                  <a:lnTo>
                    <a:pt x="11168" y="275430"/>
                  </a:lnTo>
                  <a:lnTo>
                    <a:pt x="24615" y="233335"/>
                  </a:lnTo>
                  <a:lnTo>
                    <a:pt x="42846" y="193625"/>
                  </a:lnTo>
                  <a:lnTo>
                    <a:pt x="65519" y="156640"/>
                  </a:lnTo>
                  <a:lnTo>
                    <a:pt x="92292" y="122725"/>
                  </a:lnTo>
                  <a:lnTo>
                    <a:pt x="122822" y="92220"/>
                  </a:lnTo>
                  <a:lnTo>
                    <a:pt x="156765" y="65468"/>
                  </a:lnTo>
                  <a:lnTo>
                    <a:pt x="193780" y="42813"/>
                  </a:lnTo>
                  <a:lnTo>
                    <a:pt x="233523" y="24596"/>
                  </a:lnTo>
                  <a:lnTo>
                    <a:pt x="275653" y="11159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69"/>
                  </a:lnTo>
                  <a:lnTo>
                    <a:pt x="460610" y="12519"/>
                  </a:lnTo>
                  <a:lnTo>
                    <a:pt x="505648" y="27815"/>
                  </a:lnTo>
                  <a:lnTo>
                    <a:pt x="548321" y="48822"/>
                  </a:lnTo>
                  <a:lnTo>
                    <a:pt x="588059" y="75303"/>
                  </a:lnTo>
                  <a:lnTo>
                    <a:pt x="624298" y="107024"/>
                  </a:lnTo>
                  <a:lnTo>
                    <a:pt x="656042" y="143227"/>
                  </a:lnTo>
                  <a:lnTo>
                    <a:pt x="682543" y="182932"/>
                  </a:lnTo>
                  <a:lnTo>
                    <a:pt x="703564" y="225571"/>
                  </a:lnTo>
                  <a:lnTo>
                    <a:pt x="718870" y="270574"/>
                  </a:lnTo>
                  <a:lnTo>
                    <a:pt x="728227" y="317373"/>
                  </a:lnTo>
                  <a:lnTo>
                    <a:pt x="731398" y="365399"/>
                  </a:lnTo>
                  <a:lnTo>
                    <a:pt x="728549" y="411238"/>
                  </a:lnTo>
                  <a:lnTo>
                    <a:pt x="720230" y="455376"/>
                  </a:lnTo>
                  <a:lnTo>
                    <a:pt x="706783" y="497472"/>
                  </a:lnTo>
                  <a:lnTo>
                    <a:pt x="688552" y="537184"/>
                  </a:lnTo>
                  <a:lnTo>
                    <a:pt x="665878" y="574168"/>
                  </a:lnTo>
                  <a:lnTo>
                    <a:pt x="639105" y="608083"/>
                  </a:lnTo>
                  <a:lnTo>
                    <a:pt x="608576" y="638587"/>
                  </a:lnTo>
                  <a:lnTo>
                    <a:pt x="574633" y="665336"/>
                  </a:lnTo>
                  <a:lnTo>
                    <a:pt x="537618" y="687990"/>
                  </a:lnTo>
                  <a:lnTo>
                    <a:pt x="497874" y="706205"/>
                  </a:lnTo>
                  <a:lnTo>
                    <a:pt x="455745" y="719640"/>
                  </a:lnTo>
                  <a:lnTo>
                    <a:pt x="411572" y="727951"/>
                  </a:lnTo>
                  <a:lnTo>
                    <a:pt x="365699" y="730798"/>
                  </a:lnTo>
                  <a:close/>
                </a:path>
              </a:pathLst>
            </a:custGeom>
            <a:solidFill>
              <a:srgbClr val="D699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85642" y="4011466"/>
              <a:ext cx="731520" cy="730885"/>
            </a:xfrm>
            <a:custGeom>
              <a:avLst/>
              <a:gdLst/>
              <a:ahLst/>
              <a:cxnLst/>
              <a:rect l="l" t="t" r="r" b="b"/>
              <a:pathLst>
                <a:path w="731519" h="730885">
                  <a:moveTo>
                    <a:pt x="0" y="365399"/>
                  </a:moveTo>
                  <a:lnTo>
                    <a:pt x="2849" y="319565"/>
                  </a:lnTo>
                  <a:lnTo>
                    <a:pt x="11168" y="275430"/>
                  </a:lnTo>
                  <a:lnTo>
                    <a:pt x="24615" y="233335"/>
                  </a:lnTo>
                  <a:lnTo>
                    <a:pt x="42846" y="193625"/>
                  </a:lnTo>
                  <a:lnTo>
                    <a:pt x="65519" y="156640"/>
                  </a:lnTo>
                  <a:lnTo>
                    <a:pt x="92292" y="122725"/>
                  </a:lnTo>
                  <a:lnTo>
                    <a:pt x="122822" y="92220"/>
                  </a:lnTo>
                  <a:lnTo>
                    <a:pt x="156765" y="65468"/>
                  </a:lnTo>
                  <a:lnTo>
                    <a:pt x="193780" y="42813"/>
                  </a:lnTo>
                  <a:lnTo>
                    <a:pt x="233523" y="24596"/>
                  </a:lnTo>
                  <a:lnTo>
                    <a:pt x="275653" y="11159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69"/>
                  </a:lnTo>
                  <a:lnTo>
                    <a:pt x="460610" y="12519"/>
                  </a:lnTo>
                  <a:lnTo>
                    <a:pt x="505648" y="27815"/>
                  </a:lnTo>
                  <a:lnTo>
                    <a:pt x="548321" y="48822"/>
                  </a:lnTo>
                  <a:lnTo>
                    <a:pt x="588059" y="75303"/>
                  </a:lnTo>
                  <a:lnTo>
                    <a:pt x="624298" y="107024"/>
                  </a:lnTo>
                  <a:lnTo>
                    <a:pt x="656042" y="143227"/>
                  </a:lnTo>
                  <a:lnTo>
                    <a:pt x="682543" y="182932"/>
                  </a:lnTo>
                  <a:lnTo>
                    <a:pt x="703564" y="225571"/>
                  </a:lnTo>
                  <a:lnTo>
                    <a:pt x="718870" y="270574"/>
                  </a:lnTo>
                  <a:lnTo>
                    <a:pt x="728227" y="317373"/>
                  </a:lnTo>
                  <a:lnTo>
                    <a:pt x="731398" y="365399"/>
                  </a:lnTo>
                  <a:lnTo>
                    <a:pt x="728549" y="411238"/>
                  </a:lnTo>
                  <a:lnTo>
                    <a:pt x="720230" y="455376"/>
                  </a:lnTo>
                  <a:lnTo>
                    <a:pt x="706783" y="497472"/>
                  </a:lnTo>
                  <a:lnTo>
                    <a:pt x="688552" y="537184"/>
                  </a:lnTo>
                  <a:lnTo>
                    <a:pt x="665878" y="574168"/>
                  </a:lnTo>
                  <a:lnTo>
                    <a:pt x="639105" y="608083"/>
                  </a:lnTo>
                  <a:lnTo>
                    <a:pt x="608576" y="638587"/>
                  </a:lnTo>
                  <a:lnTo>
                    <a:pt x="574633" y="665336"/>
                  </a:lnTo>
                  <a:lnTo>
                    <a:pt x="537618" y="687990"/>
                  </a:lnTo>
                  <a:lnTo>
                    <a:pt x="497874" y="706205"/>
                  </a:lnTo>
                  <a:lnTo>
                    <a:pt x="455745" y="719640"/>
                  </a:lnTo>
                  <a:lnTo>
                    <a:pt x="411572" y="727951"/>
                  </a:lnTo>
                  <a:lnTo>
                    <a:pt x="365699" y="730798"/>
                  </a:lnTo>
                  <a:lnTo>
                    <a:pt x="319825" y="727951"/>
                  </a:lnTo>
                  <a:lnTo>
                    <a:pt x="275653" y="719640"/>
                  </a:lnTo>
                  <a:lnTo>
                    <a:pt x="233523" y="706205"/>
                  </a:lnTo>
                  <a:lnTo>
                    <a:pt x="193780" y="687990"/>
                  </a:lnTo>
                  <a:lnTo>
                    <a:pt x="156765" y="665336"/>
                  </a:lnTo>
                  <a:lnTo>
                    <a:pt x="122822" y="638587"/>
                  </a:lnTo>
                  <a:lnTo>
                    <a:pt x="92292" y="608083"/>
                  </a:lnTo>
                  <a:lnTo>
                    <a:pt x="65519" y="574168"/>
                  </a:lnTo>
                  <a:lnTo>
                    <a:pt x="42846" y="537184"/>
                  </a:lnTo>
                  <a:lnTo>
                    <a:pt x="24615" y="497472"/>
                  </a:lnTo>
                  <a:lnTo>
                    <a:pt x="11168" y="455376"/>
                  </a:lnTo>
                  <a:lnTo>
                    <a:pt x="2849" y="411238"/>
                  </a:lnTo>
                  <a:lnTo>
                    <a:pt x="0" y="36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6451342" y="3714067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10342" y="4064841"/>
              <a:ext cx="81999" cy="1054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6451342" y="4659915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10342" y="5010689"/>
              <a:ext cx="81999" cy="105499"/>
            </a:xfrm>
            <a:prstGeom prst="rect">
              <a:avLst/>
            </a:prstGeom>
          </p:spPr>
        </p:pic>
      </p:grpSp>
      <p:sp>
        <p:nvSpPr>
          <p:cNvPr id="26" name="object 26"/>
          <p:cNvSpPr/>
          <p:nvPr/>
        </p:nvSpPr>
        <p:spPr>
          <a:xfrm>
            <a:off x="7557735" y="3341918"/>
            <a:ext cx="1336040" cy="615633"/>
          </a:xfrm>
          <a:custGeom>
            <a:avLst/>
            <a:gdLst/>
            <a:ahLst/>
            <a:cxnLst/>
            <a:rect l="l" t="t" r="r" b="b"/>
            <a:pathLst>
              <a:path w="2672080" h="1231265">
                <a:moveTo>
                  <a:pt x="0" y="0"/>
                </a:moveTo>
                <a:lnTo>
                  <a:pt x="2671794" y="0"/>
                </a:lnTo>
                <a:lnTo>
                  <a:pt x="2671794" y="1231197"/>
                </a:lnTo>
                <a:lnTo>
                  <a:pt x="0" y="123119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27" name="object 27"/>
          <p:cNvSpPr txBox="1"/>
          <p:nvPr/>
        </p:nvSpPr>
        <p:spPr>
          <a:xfrm>
            <a:off x="7804429" y="3456299"/>
            <a:ext cx="842645" cy="3731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50" marR="2540" indent="132398">
              <a:lnSpc>
                <a:spcPts val="1425"/>
              </a:lnSpc>
              <a:spcBef>
                <a:spcPts val="110"/>
              </a:spcBef>
            </a:pPr>
            <a:r>
              <a:rPr sz="1200" spc="-5" dirty="0">
                <a:latin typeface="Lato"/>
                <a:cs typeface="Lato"/>
              </a:rPr>
              <a:t>External Applications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205184" y="3119194"/>
            <a:ext cx="41275" cy="373698"/>
            <a:chOff x="16410367" y="6238387"/>
            <a:chExt cx="82550" cy="747395"/>
          </a:xfrm>
        </p:grpSpPr>
        <p:sp>
          <p:nvSpPr>
            <p:cNvPr id="29" name="object 29"/>
            <p:cNvSpPr/>
            <p:nvPr/>
          </p:nvSpPr>
          <p:spPr>
            <a:xfrm>
              <a:off x="16451367" y="6238387"/>
              <a:ext cx="0" cy="651510"/>
            </a:xfrm>
            <a:custGeom>
              <a:avLst/>
              <a:gdLst/>
              <a:ahLst/>
              <a:cxnLst/>
              <a:rect l="l" t="t" r="r" b="b"/>
              <a:pathLst>
                <a:path h="651509">
                  <a:moveTo>
                    <a:pt x="0" y="0"/>
                  </a:moveTo>
                  <a:lnTo>
                    <a:pt x="0" y="65129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10367" y="6880161"/>
              <a:ext cx="81999" cy="10549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292536" y="881755"/>
            <a:ext cx="1019175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>
                <a:latin typeface="Lato"/>
                <a:cs typeface="Lato"/>
              </a:rPr>
              <a:t>Summarization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091602" y="1302691"/>
            <a:ext cx="1422400" cy="2844800"/>
            <a:chOff x="4183203" y="2605382"/>
            <a:chExt cx="2844800" cy="5689600"/>
          </a:xfrm>
        </p:grpSpPr>
        <p:sp>
          <p:nvSpPr>
            <p:cNvPr id="33" name="object 33"/>
            <p:cNvSpPr/>
            <p:nvPr/>
          </p:nvSpPr>
          <p:spPr>
            <a:xfrm>
              <a:off x="5239614" y="5911563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365699" y="730973"/>
                  </a:moveTo>
                  <a:lnTo>
                    <a:pt x="319825" y="728126"/>
                  </a:lnTo>
                  <a:lnTo>
                    <a:pt x="275653" y="719811"/>
                  </a:lnTo>
                  <a:lnTo>
                    <a:pt x="233523" y="706373"/>
                  </a:lnTo>
                  <a:lnTo>
                    <a:pt x="193780" y="688153"/>
                  </a:lnTo>
                  <a:lnTo>
                    <a:pt x="156765" y="665493"/>
                  </a:lnTo>
                  <a:lnTo>
                    <a:pt x="122822" y="638737"/>
                  </a:lnTo>
                  <a:lnTo>
                    <a:pt x="92292" y="608226"/>
                  </a:lnTo>
                  <a:lnTo>
                    <a:pt x="65519" y="574304"/>
                  </a:lnTo>
                  <a:lnTo>
                    <a:pt x="42846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6" y="193680"/>
                  </a:lnTo>
                  <a:lnTo>
                    <a:pt x="65519" y="156686"/>
                  </a:lnTo>
                  <a:lnTo>
                    <a:pt x="92292" y="122760"/>
                  </a:lnTo>
                  <a:lnTo>
                    <a:pt x="122822" y="92247"/>
                  </a:lnTo>
                  <a:lnTo>
                    <a:pt x="156765" y="65488"/>
                  </a:lnTo>
                  <a:lnTo>
                    <a:pt x="193780" y="42825"/>
                  </a:lnTo>
                  <a:lnTo>
                    <a:pt x="233523" y="24603"/>
                  </a:lnTo>
                  <a:lnTo>
                    <a:pt x="275653" y="11163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70"/>
                  </a:lnTo>
                  <a:lnTo>
                    <a:pt x="460610" y="12525"/>
                  </a:lnTo>
                  <a:lnTo>
                    <a:pt x="505648" y="27828"/>
                  </a:lnTo>
                  <a:lnTo>
                    <a:pt x="548321" y="48840"/>
                  </a:lnTo>
                  <a:lnTo>
                    <a:pt x="588059" y="75326"/>
                  </a:lnTo>
                  <a:lnTo>
                    <a:pt x="624298" y="107049"/>
                  </a:lnTo>
                  <a:lnTo>
                    <a:pt x="656042" y="143263"/>
                  </a:lnTo>
                  <a:lnTo>
                    <a:pt x="682543" y="182977"/>
                  </a:lnTo>
                  <a:lnTo>
                    <a:pt x="703564" y="225624"/>
                  </a:lnTo>
                  <a:lnTo>
                    <a:pt x="718870" y="270638"/>
                  </a:lnTo>
                  <a:lnTo>
                    <a:pt x="728227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30" y="455489"/>
                  </a:lnTo>
                  <a:lnTo>
                    <a:pt x="706783" y="497593"/>
                  </a:lnTo>
                  <a:lnTo>
                    <a:pt x="688552" y="537312"/>
                  </a:lnTo>
                  <a:lnTo>
                    <a:pt x="665878" y="574304"/>
                  </a:lnTo>
                  <a:lnTo>
                    <a:pt x="639105" y="608226"/>
                  </a:lnTo>
                  <a:lnTo>
                    <a:pt x="608576" y="638737"/>
                  </a:lnTo>
                  <a:lnTo>
                    <a:pt x="574633" y="665493"/>
                  </a:lnTo>
                  <a:lnTo>
                    <a:pt x="537618" y="688153"/>
                  </a:lnTo>
                  <a:lnTo>
                    <a:pt x="497874" y="706373"/>
                  </a:lnTo>
                  <a:lnTo>
                    <a:pt x="455745" y="719811"/>
                  </a:lnTo>
                  <a:lnTo>
                    <a:pt x="411572" y="728126"/>
                  </a:lnTo>
                  <a:lnTo>
                    <a:pt x="365699" y="730973"/>
                  </a:lnTo>
                  <a:close/>
                </a:path>
              </a:pathLst>
            </a:custGeom>
            <a:solidFill>
              <a:srgbClr val="D699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5239614" y="5911563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499"/>
                  </a:move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6" y="193680"/>
                  </a:lnTo>
                  <a:lnTo>
                    <a:pt x="65519" y="156686"/>
                  </a:lnTo>
                  <a:lnTo>
                    <a:pt x="92292" y="122760"/>
                  </a:lnTo>
                  <a:lnTo>
                    <a:pt x="122822" y="92247"/>
                  </a:lnTo>
                  <a:lnTo>
                    <a:pt x="156765" y="65488"/>
                  </a:lnTo>
                  <a:lnTo>
                    <a:pt x="193780" y="42825"/>
                  </a:lnTo>
                  <a:lnTo>
                    <a:pt x="233523" y="24603"/>
                  </a:lnTo>
                  <a:lnTo>
                    <a:pt x="275653" y="11163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70"/>
                  </a:lnTo>
                  <a:lnTo>
                    <a:pt x="460610" y="12525"/>
                  </a:lnTo>
                  <a:lnTo>
                    <a:pt x="505648" y="27828"/>
                  </a:lnTo>
                  <a:lnTo>
                    <a:pt x="548321" y="48840"/>
                  </a:lnTo>
                  <a:lnTo>
                    <a:pt x="588059" y="75326"/>
                  </a:lnTo>
                  <a:lnTo>
                    <a:pt x="624298" y="107049"/>
                  </a:lnTo>
                  <a:lnTo>
                    <a:pt x="656042" y="143263"/>
                  </a:lnTo>
                  <a:lnTo>
                    <a:pt x="682543" y="182977"/>
                  </a:lnTo>
                  <a:lnTo>
                    <a:pt x="703564" y="225624"/>
                  </a:lnTo>
                  <a:lnTo>
                    <a:pt x="718870" y="270638"/>
                  </a:lnTo>
                  <a:lnTo>
                    <a:pt x="728227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30" y="455489"/>
                  </a:lnTo>
                  <a:lnTo>
                    <a:pt x="706783" y="497593"/>
                  </a:lnTo>
                  <a:lnTo>
                    <a:pt x="688552" y="537312"/>
                  </a:lnTo>
                  <a:lnTo>
                    <a:pt x="665878" y="574304"/>
                  </a:lnTo>
                  <a:lnTo>
                    <a:pt x="639105" y="608226"/>
                  </a:lnTo>
                  <a:lnTo>
                    <a:pt x="608576" y="638737"/>
                  </a:lnTo>
                  <a:lnTo>
                    <a:pt x="574633" y="665493"/>
                  </a:lnTo>
                  <a:lnTo>
                    <a:pt x="537618" y="688153"/>
                  </a:lnTo>
                  <a:lnTo>
                    <a:pt x="497874" y="706373"/>
                  </a:lnTo>
                  <a:lnTo>
                    <a:pt x="455745" y="719811"/>
                  </a:lnTo>
                  <a:lnTo>
                    <a:pt x="411572" y="728126"/>
                  </a:lnTo>
                  <a:lnTo>
                    <a:pt x="365699" y="730973"/>
                  </a:lnTo>
                  <a:lnTo>
                    <a:pt x="319825" y="728126"/>
                  </a:lnTo>
                  <a:lnTo>
                    <a:pt x="275653" y="719811"/>
                  </a:lnTo>
                  <a:lnTo>
                    <a:pt x="233523" y="706373"/>
                  </a:lnTo>
                  <a:lnTo>
                    <a:pt x="193780" y="688153"/>
                  </a:lnTo>
                  <a:lnTo>
                    <a:pt x="156765" y="665493"/>
                  </a:lnTo>
                  <a:lnTo>
                    <a:pt x="122822" y="638737"/>
                  </a:lnTo>
                  <a:lnTo>
                    <a:pt x="92292" y="608226"/>
                  </a:lnTo>
                  <a:lnTo>
                    <a:pt x="65519" y="574304"/>
                  </a:lnTo>
                  <a:lnTo>
                    <a:pt x="42846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5605313" y="5618538"/>
              <a:ext cx="0" cy="356235"/>
            </a:xfrm>
            <a:custGeom>
              <a:avLst/>
              <a:gdLst/>
              <a:ahLst/>
              <a:cxnLst/>
              <a:rect l="l" t="t" r="r" b="b"/>
              <a:pathLst>
                <a:path h="356235">
                  <a:moveTo>
                    <a:pt x="0" y="0"/>
                  </a:moveTo>
                  <a:lnTo>
                    <a:pt x="0" y="35592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4313" y="5964938"/>
              <a:ext cx="81999" cy="1054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605313" y="6560011"/>
              <a:ext cx="0" cy="309245"/>
            </a:xfrm>
            <a:custGeom>
              <a:avLst/>
              <a:gdLst/>
              <a:ahLst/>
              <a:cxnLst/>
              <a:rect l="l" t="t" r="r" b="b"/>
              <a:pathLst>
                <a:path h="309245">
                  <a:moveTo>
                    <a:pt x="0" y="0"/>
                  </a:moveTo>
                  <a:lnTo>
                    <a:pt x="0" y="30912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4187966" y="6869136"/>
              <a:ext cx="2835275" cy="1421130"/>
            </a:xfrm>
            <a:custGeom>
              <a:avLst/>
              <a:gdLst/>
              <a:ahLst/>
              <a:cxnLst/>
              <a:rect l="l" t="t" r="r" b="b"/>
              <a:pathLst>
                <a:path w="2835275" h="1421129">
                  <a:moveTo>
                    <a:pt x="2834994" y="1420797"/>
                  </a:moveTo>
                  <a:lnTo>
                    <a:pt x="0" y="1420797"/>
                  </a:lnTo>
                  <a:lnTo>
                    <a:pt x="0" y="0"/>
                  </a:lnTo>
                  <a:lnTo>
                    <a:pt x="2834994" y="0"/>
                  </a:lnTo>
                  <a:lnTo>
                    <a:pt x="2834994" y="142079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4187966" y="6869136"/>
              <a:ext cx="2835275" cy="1421130"/>
            </a:xfrm>
            <a:custGeom>
              <a:avLst/>
              <a:gdLst/>
              <a:ahLst/>
              <a:cxnLst/>
              <a:rect l="l" t="t" r="r" b="b"/>
              <a:pathLst>
                <a:path w="2835275" h="1421129">
                  <a:moveTo>
                    <a:pt x="0" y="0"/>
                  </a:moveTo>
                  <a:lnTo>
                    <a:pt x="2834994" y="0"/>
                  </a:lnTo>
                  <a:lnTo>
                    <a:pt x="2834994" y="1420797"/>
                  </a:lnTo>
                  <a:lnTo>
                    <a:pt x="0" y="14207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4370816" y="7099435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09">
                  <a:moveTo>
                    <a:pt x="2507094" y="92399"/>
                  </a:moveTo>
                  <a:lnTo>
                    <a:pt x="6899" y="92399"/>
                  </a:lnTo>
                  <a:lnTo>
                    <a:pt x="0" y="85524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2502669" y="0"/>
                  </a:lnTo>
                  <a:lnTo>
                    <a:pt x="2506594" y="1624"/>
                  </a:lnTo>
                  <a:lnTo>
                    <a:pt x="2512369" y="7399"/>
                  </a:lnTo>
                  <a:lnTo>
                    <a:pt x="2513994" y="11324"/>
                  </a:lnTo>
                  <a:lnTo>
                    <a:pt x="2513994" y="85524"/>
                  </a:lnTo>
                  <a:lnTo>
                    <a:pt x="2507094" y="92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4370816" y="7099435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2498594" y="0"/>
                  </a:lnTo>
                  <a:lnTo>
                    <a:pt x="2502669" y="0"/>
                  </a:lnTo>
                  <a:lnTo>
                    <a:pt x="2506594" y="1624"/>
                  </a:lnTo>
                  <a:lnTo>
                    <a:pt x="2509494" y="4524"/>
                  </a:lnTo>
                  <a:lnTo>
                    <a:pt x="2512369" y="7399"/>
                  </a:lnTo>
                  <a:lnTo>
                    <a:pt x="2513994" y="11324"/>
                  </a:lnTo>
                  <a:lnTo>
                    <a:pt x="2513994" y="15399"/>
                  </a:lnTo>
                  <a:lnTo>
                    <a:pt x="2513994" y="76999"/>
                  </a:lnTo>
                  <a:lnTo>
                    <a:pt x="2513994" y="85524"/>
                  </a:lnTo>
                  <a:lnTo>
                    <a:pt x="2507094" y="92399"/>
                  </a:lnTo>
                  <a:lnTo>
                    <a:pt x="2498594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524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4370816" y="7291385"/>
              <a:ext cx="676910" cy="92710"/>
            </a:xfrm>
            <a:custGeom>
              <a:avLst/>
              <a:gdLst/>
              <a:ahLst/>
              <a:cxnLst/>
              <a:rect l="l" t="t" r="r" b="b"/>
              <a:pathLst>
                <a:path w="676910" h="92709">
                  <a:moveTo>
                    <a:pt x="669898" y="92399"/>
                  </a:moveTo>
                  <a:lnTo>
                    <a:pt x="6899" y="92399"/>
                  </a:lnTo>
                  <a:lnTo>
                    <a:pt x="0" y="85524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665473" y="0"/>
                  </a:lnTo>
                  <a:lnTo>
                    <a:pt x="669398" y="1624"/>
                  </a:lnTo>
                  <a:lnTo>
                    <a:pt x="675173" y="7399"/>
                  </a:lnTo>
                  <a:lnTo>
                    <a:pt x="676798" y="11324"/>
                  </a:lnTo>
                  <a:lnTo>
                    <a:pt x="676798" y="85524"/>
                  </a:lnTo>
                  <a:lnTo>
                    <a:pt x="669898" y="92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4370816" y="7291385"/>
              <a:ext cx="676910" cy="92710"/>
            </a:xfrm>
            <a:custGeom>
              <a:avLst/>
              <a:gdLst/>
              <a:ahLst/>
              <a:cxnLst/>
              <a:rect l="l" t="t" r="r" b="b"/>
              <a:pathLst>
                <a:path w="676910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661398" y="0"/>
                  </a:lnTo>
                  <a:lnTo>
                    <a:pt x="665473" y="0"/>
                  </a:lnTo>
                  <a:lnTo>
                    <a:pt x="669398" y="1624"/>
                  </a:lnTo>
                  <a:lnTo>
                    <a:pt x="672298" y="4524"/>
                  </a:lnTo>
                  <a:lnTo>
                    <a:pt x="675173" y="7399"/>
                  </a:lnTo>
                  <a:lnTo>
                    <a:pt x="676798" y="11324"/>
                  </a:lnTo>
                  <a:lnTo>
                    <a:pt x="676798" y="15399"/>
                  </a:lnTo>
                  <a:lnTo>
                    <a:pt x="676798" y="76999"/>
                  </a:lnTo>
                  <a:lnTo>
                    <a:pt x="676798" y="85524"/>
                  </a:lnTo>
                  <a:lnTo>
                    <a:pt x="669898" y="92399"/>
                  </a:lnTo>
                  <a:lnTo>
                    <a:pt x="661398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524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6178" y="7493997"/>
              <a:ext cx="146924" cy="14752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584240" y="7521734"/>
              <a:ext cx="1417320" cy="92710"/>
            </a:xfrm>
            <a:custGeom>
              <a:avLst/>
              <a:gdLst/>
              <a:ahLst/>
              <a:cxnLst/>
              <a:rect l="l" t="t" r="r" b="b"/>
              <a:pathLst>
                <a:path w="1417320" h="92709">
                  <a:moveTo>
                    <a:pt x="1410297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1405872" y="0"/>
                  </a:lnTo>
                  <a:lnTo>
                    <a:pt x="1409797" y="1624"/>
                  </a:lnTo>
                  <a:lnTo>
                    <a:pt x="1412697" y="4499"/>
                  </a:lnTo>
                  <a:lnTo>
                    <a:pt x="1415572" y="7399"/>
                  </a:lnTo>
                  <a:lnTo>
                    <a:pt x="1417197" y="11324"/>
                  </a:lnTo>
                  <a:lnTo>
                    <a:pt x="1417197" y="85499"/>
                  </a:lnTo>
                  <a:lnTo>
                    <a:pt x="1410297" y="92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4584240" y="7521734"/>
              <a:ext cx="1417320" cy="92710"/>
            </a:xfrm>
            <a:custGeom>
              <a:avLst/>
              <a:gdLst/>
              <a:ahLst/>
              <a:cxnLst/>
              <a:rect l="l" t="t" r="r" b="b"/>
              <a:pathLst>
                <a:path w="1417320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1401797" y="0"/>
                  </a:lnTo>
                  <a:lnTo>
                    <a:pt x="1405872" y="0"/>
                  </a:lnTo>
                  <a:lnTo>
                    <a:pt x="1409797" y="1624"/>
                  </a:lnTo>
                  <a:lnTo>
                    <a:pt x="1412697" y="4499"/>
                  </a:lnTo>
                  <a:lnTo>
                    <a:pt x="1415572" y="7399"/>
                  </a:lnTo>
                  <a:lnTo>
                    <a:pt x="1417197" y="11324"/>
                  </a:lnTo>
                  <a:lnTo>
                    <a:pt x="1417197" y="15399"/>
                  </a:lnTo>
                  <a:lnTo>
                    <a:pt x="1417197" y="76999"/>
                  </a:lnTo>
                  <a:lnTo>
                    <a:pt x="1417197" y="85499"/>
                  </a:lnTo>
                  <a:lnTo>
                    <a:pt x="1410297" y="92399"/>
                  </a:lnTo>
                  <a:lnTo>
                    <a:pt x="1401797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69178" y="7724322"/>
              <a:ext cx="146924" cy="14752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587240" y="7752059"/>
              <a:ext cx="1966595" cy="95885"/>
            </a:xfrm>
            <a:custGeom>
              <a:avLst/>
              <a:gdLst/>
              <a:ahLst/>
              <a:cxnLst/>
              <a:rect l="l" t="t" r="r" b="b"/>
              <a:pathLst>
                <a:path w="1966595" h="95884">
                  <a:moveTo>
                    <a:pt x="1959071" y="95399"/>
                  </a:moveTo>
                  <a:lnTo>
                    <a:pt x="7099" y="95399"/>
                  </a:lnTo>
                  <a:lnTo>
                    <a:pt x="0" y="88299"/>
                  </a:lnTo>
                  <a:lnTo>
                    <a:pt x="0" y="15899"/>
                  </a:lnTo>
                  <a:lnTo>
                    <a:pt x="0" y="7124"/>
                  </a:lnTo>
                  <a:lnTo>
                    <a:pt x="7099" y="0"/>
                  </a:lnTo>
                  <a:lnTo>
                    <a:pt x="1954496" y="0"/>
                  </a:lnTo>
                  <a:lnTo>
                    <a:pt x="1958546" y="1674"/>
                  </a:lnTo>
                  <a:lnTo>
                    <a:pt x="1961521" y="4674"/>
                  </a:lnTo>
                  <a:lnTo>
                    <a:pt x="1964521" y="7649"/>
                  </a:lnTo>
                  <a:lnTo>
                    <a:pt x="1966196" y="11699"/>
                  </a:lnTo>
                  <a:lnTo>
                    <a:pt x="1966196" y="88299"/>
                  </a:lnTo>
                  <a:lnTo>
                    <a:pt x="1959071" y="95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4587240" y="7752059"/>
              <a:ext cx="1966595" cy="95885"/>
            </a:xfrm>
            <a:custGeom>
              <a:avLst/>
              <a:gdLst/>
              <a:ahLst/>
              <a:cxnLst/>
              <a:rect l="l" t="t" r="r" b="b"/>
              <a:pathLst>
                <a:path w="1966595" h="95884">
                  <a:moveTo>
                    <a:pt x="0" y="15899"/>
                  </a:moveTo>
                  <a:lnTo>
                    <a:pt x="0" y="7124"/>
                  </a:lnTo>
                  <a:lnTo>
                    <a:pt x="7099" y="0"/>
                  </a:lnTo>
                  <a:lnTo>
                    <a:pt x="15899" y="0"/>
                  </a:lnTo>
                  <a:lnTo>
                    <a:pt x="1950296" y="0"/>
                  </a:lnTo>
                  <a:lnTo>
                    <a:pt x="1954496" y="0"/>
                  </a:lnTo>
                  <a:lnTo>
                    <a:pt x="1958546" y="1674"/>
                  </a:lnTo>
                  <a:lnTo>
                    <a:pt x="1961521" y="4674"/>
                  </a:lnTo>
                  <a:lnTo>
                    <a:pt x="1964521" y="7649"/>
                  </a:lnTo>
                  <a:lnTo>
                    <a:pt x="1966196" y="11699"/>
                  </a:lnTo>
                  <a:lnTo>
                    <a:pt x="1966196" y="15899"/>
                  </a:lnTo>
                  <a:lnTo>
                    <a:pt x="1966196" y="79499"/>
                  </a:lnTo>
                  <a:lnTo>
                    <a:pt x="1966196" y="88299"/>
                  </a:lnTo>
                  <a:lnTo>
                    <a:pt x="1959071" y="95399"/>
                  </a:lnTo>
                  <a:lnTo>
                    <a:pt x="1950296" y="95399"/>
                  </a:lnTo>
                  <a:lnTo>
                    <a:pt x="15899" y="95399"/>
                  </a:lnTo>
                  <a:lnTo>
                    <a:pt x="7099" y="95399"/>
                  </a:lnTo>
                  <a:lnTo>
                    <a:pt x="0" y="88299"/>
                  </a:lnTo>
                  <a:lnTo>
                    <a:pt x="0" y="79499"/>
                  </a:lnTo>
                  <a:lnTo>
                    <a:pt x="0" y="15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9128" y="7954696"/>
              <a:ext cx="146924" cy="14752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587190" y="7982433"/>
              <a:ext cx="1774825" cy="92710"/>
            </a:xfrm>
            <a:custGeom>
              <a:avLst/>
              <a:gdLst/>
              <a:ahLst/>
              <a:cxnLst/>
              <a:rect l="l" t="t" r="r" b="b"/>
              <a:pathLst>
                <a:path w="1774825" h="92709">
                  <a:moveTo>
                    <a:pt x="1767296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1762871" y="0"/>
                  </a:lnTo>
                  <a:lnTo>
                    <a:pt x="1766796" y="1624"/>
                  </a:lnTo>
                  <a:lnTo>
                    <a:pt x="1769696" y="4499"/>
                  </a:lnTo>
                  <a:lnTo>
                    <a:pt x="1772571" y="7399"/>
                  </a:lnTo>
                  <a:lnTo>
                    <a:pt x="1774196" y="11324"/>
                  </a:lnTo>
                  <a:lnTo>
                    <a:pt x="1774196" y="85499"/>
                  </a:lnTo>
                  <a:lnTo>
                    <a:pt x="1767296" y="92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4587190" y="7982433"/>
              <a:ext cx="1774825" cy="92710"/>
            </a:xfrm>
            <a:custGeom>
              <a:avLst/>
              <a:gdLst/>
              <a:ahLst/>
              <a:cxnLst/>
              <a:rect l="l" t="t" r="r" b="b"/>
              <a:pathLst>
                <a:path w="1774825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1758796" y="0"/>
                  </a:lnTo>
                  <a:lnTo>
                    <a:pt x="1762871" y="0"/>
                  </a:lnTo>
                  <a:lnTo>
                    <a:pt x="1766796" y="1624"/>
                  </a:lnTo>
                  <a:lnTo>
                    <a:pt x="1769696" y="4499"/>
                  </a:lnTo>
                  <a:lnTo>
                    <a:pt x="1772571" y="7399"/>
                  </a:lnTo>
                  <a:lnTo>
                    <a:pt x="1774196" y="11324"/>
                  </a:lnTo>
                  <a:lnTo>
                    <a:pt x="1774196" y="15399"/>
                  </a:lnTo>
                  <a:lnTo>
                    <a:pt x="1774196" y="76999"/>
                  </a:lnTo>
                  <a:lnTo>
                    <a:pt x="1774196" y="85499"/>
                  </a:lnTo>
                  <a:lnTo>
                    <a:pt x="1767296" y="92399"/>
                  </a:lnTo>
                  <a:lnTo>
                    <a:pt x="1758796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4187966" y="2610144"/>
              <a:ext cx="2835275" cy="3008630"/>
            </a:xfrm>
            <a:custGeom>
              <a:avLst/>
              <a:gdLst/>
              <a:ahLst/>
              <a:cxnLst/>
              <a:rect l="l" t="t" r="r" b="b"/>
              <a:pathLst>
                <a:path w="2835275" h="3008629">
                  <a:moveTo>
                    <a:pt x="2834994" y="3008393"/>
                  </a:moveTo>
                  <a:lnTo>
                    <a:pt x="0" y="3008393"/>
                  </a:lnTo>
                  <a:lnTo>
                    <a:pt x="0" y="0"/>
                  </a:lnTo>
                  <a:lnTo>
                    <a:pt x="2834994" y="0"/>
                  </a:lnTo>
                  <a:lnTo>
                    <a:pt x="2834994" y="3008393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4187966" y="2610144"/>
              <a:ext cx="2835275" cy="3008630"/>
            </a:xfrm>
            <a:custGeom>
              <a:avLst/>
              <a:gdLst/>
              <a:ahLst/>
              <a:cxnLst/>
              <a:rect l="l" t="t" r="r" b="b"/>
              <a:pathLst>
                <a:path w="2835275" h="3008629">
                  <a:moveTo>
                    <a:pt x="0" y="0"/>
                  </a:moveTo>
                  <a:lnTo>
                    <a:pt x="2834994" y="0"/>
                  </a:lnTo>
                  <a:lnTo>
                    <a:pt x="2834994" y="3008393"/>
                  </a:lnTo>
                  <a:lnTo>
                    <a:pt x="0" y="300839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4325816" y="283856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4325816" y="283856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4325816" y="302891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4325816" y="302891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4325816" y="321926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4325816" y="321926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24"/>
                  </a:lnTo>
                  <a:lnTo>
                    <a:pt x="2513994" y="76174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4325816" y="340961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4325816" y="340961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24"/>
                  </a:lnTo>
                  <a:lnTo>
                    <a:pt x="2513994" y="76174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4325816" y="3599967"/>
              <a:ext cx="1707514" cy="91440"/>
            </a:xfrm>
            <a:custGeom>
              <a:avLst/>
              <a:gdLst/>
              <a:ahLst/>
              <a:cxnLst/>
              <a:rect l="l" t="t" r="r" b="b"/>
              <a:pathLst>
                <a:path w="1707514" h="91439">
                  <a:moveTo>
                    <a:pt x="1700471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1696096" y="0"/>
                  </a:lnTo>
                  <a:lnTo>
                    <a:pt x="1699971" y="1599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84599"/>
                  </a:lnTo>
                  <a:lnTo>
                    <a:pt x="1700471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4325816" y="3599967"/>
              <a:ext cx="1707514" cy="91440"/>
            </a:xfrm>
            <a:custGeom>
              <a:avLst/>
              <a:gdLst/>
              <a:ahLst/>
              <a:cxnLst/>
              <a:rect l="l" t="t" r="r" b="b"/>
              <a:pathLst>
                <a:path w="1707514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1692046" y="0"/>
                  </a:lnTo>
                  <a:lnTo>
                    <a:pt x="1696096" y="0"/>
                  </a:lnTo>
                  <a:lnTo>
                    <a:pt x="1699971" y="1599"/>
                  </a:lnTo>
                  <a:lnTo>
                    <a:pt x="1702821" y="4449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15224"/>
                  </a:lnTo>
                  <a:lnTo>
                    <a:pt x="1707296" y="76174"/>
                  </a:lnTo>
                  <a:lnTo>
                    <a:pt x="1707296" y="84599"/>
                  </a:lnTo>
                  <a:lnTo>
                    <a:pt x="1700471" y="91424"/>
                  </a:lnTo>
                  <a:lnTo>
                    <a:pt x="1692046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4325816" y="3889217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94" y="91199"/>
                  </a:moveTo>
                  <a:lnTo>
                    <a:pt x="6799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824"/>
                  </a:lnTo>
                  <a:lnTo>
                    <a:pt x="6799" y="0"/>
                  </a:lnTo>
                  <a:lnTo>
                    <a:pt x="2502819" y="0"/>
                  </a:lnTo>
                  <a:lnTo>
                    <a:pt x="2506694" y="1624"/>
                  </a:lnTo>
                  <a:lnTo>
                    <a:pt x="2512394" y="7324"/>
                  </a:lnTo>
                  <a:lnTo>
                    <a:pt x="2513994" y="11174"/>
                  </a:lnTo>
                  <a:lnTo>
                    <a:pt x="2513994" y="84399"/>
                  </a:lnTo>
                  <a:lnTo>
                    <a:pt x="2507194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4325816" y="3889217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824"/>
                  </a:lnTo>
                  <a:lnTo>
                    <a:pt x="6799" y="0"/>
                  </a:lnTo>
                  <a:lnTo>
                    <a:pt x="15199" y="0"/>
                  </a:lnTo>
                  <a:lnTo>
                    <a:pt x="2498794" y="0"/>
                  </a:lnTo>
                  <a:lnTo>
                    <a:pt x="2502819" y="0"/>
                  </a:lnTo>
                  <a:lnTo>
                    <a:pt x="2506694" y="1624"/>
                  </a:lnTo>
                  <a:lnTo>
                    <a:pt x="2509544" y="4474"/>
                  </a:lnTo>
                  <a:lnTo>
                    <a:pt x="2512394" y="7324"/>
                  </a:lnTo>
                  <a:lnTo>
                    <a:pt x="2513994" y="11174"/>
                  </a:lnTo>
                  <a:lnTo>
                    <a:pt x="2513994" y="15199"/>
                  </a:lnTo>
                  <a:lnTo>
                    <a:pt x="2513994" y="75999"/>
                  </a:lnTo>
                  <a:lnTo>
                    <a:pt x="2513994" y="84399"/>
                  </a:lnTo>
                  <a:lnTo>
                    <a:pt x="2507194" y="91199"/>
                  </a:lnTo>
                  <a:lnTo>
                    <a:pt x="2498794" y="91199"/>
                  </a:lnTo>
                  <a:lnTo>
                    <a:pt x="15199" y="91199"/>
                  </a:lnTo>
                  <a:lnTo>
                    <a:pt x="6799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4325816" y="4079566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94" y="91199"/>
                  </a:moveTo>
                  <a:lnTo>
                    <a:pt x="6799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824"/>
                  </a:lnTo>
                  <a:lnTo>
                    <a:pt x="6799" y="0"/>
                  </a:lnTo>
                  <a:lnTo>
                    <a:pt x="2502819" y="0"/>
                  </a:lnTo>
                  <a:lnTo>
                    <a:pt x="2506694" y="1599"/>
                  </a:lnTo>
                  <a:lnTo>
                    <a:pt x="2512394" y="7299"/>
                  </a:lnTo>
                  <a:lnTo>
                    <a:pt x="2513994" y="11174"/>
                  </a:lnTo>
                  <a:lnTo>
                    <a:pt x="2513994" y="84399"/>
                  </a:lnTo>
                  <a:lnTo>
                    <a:pt x="2507194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4325816" y="4079566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824"/>
                  </a:lnTo>
                  <a:lnTo>
                    <a:pt x="6799" y="0"/>
                  </a:lnTo>
                  <a:lnTo>
                    <a:pt x="15199" y="0"/>
                  </a:lnTo>
                  <a:lnTo>
                    <a:pt x="2498794" y="0"/>
                  </a:lnTo>
                  <a:lnTo>
                    <a:pt x="2502819" y="0"/>
                  </a:lnTo>
                  <a:lnTo>
                    <a:pt x="2506694" y="1599"/>
                  </a:lnTo>
                  <a:lnTo>
                    <a:pt x="2509544" y="4449"/>
                  </a:lnTo>
                  <a:lnTo>
                    <a:pt x="2512394" y="7299"/>
                  </a:lnTo>
                  <a:lnTo>
                    <a:pt x="2513994" y="11174"/>
                  </a:lnTo>
                  <a:lnTo>
                    <a:pt x="2513994" y="15199"/>
                  </a:lnTo>
                  <a:lnTo>
                    <a:pt x="2513994" y="75999"/>
                  </a:lnTo>
                  <a:lnTo>
                    <a:pt x="2513994" y="84399"/>
                  </a:lnTo>
                  <a:lnTo>
                    <a:pt x="2507194" y="91199"/>
                  </a:lnTo>
                  <a:lnTo>
                    <a:pt x="2498794" y="91199"/>
                  </a:lnTo>
                  <a:lnTo>
                    <a:pt x="15199" y="91199"/>
                  </a:lnTo>
                  <a:lnTo>
                    <a:pt x="6799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4325091" y="4285216"/>
              <a:ext cx="2240915" cy="91440"/>
            </a:xfrm>
            <a:custGeom>
              <a:avLst/>
              <a:gdLst/>
              <a:ahLst/>
              <a:cxnLst/>
              <a:rect l="l" t="t" r="r" b="b"/>
              <a:pathLst>
                <a:path w="2240915" h="91439">
                  <a:moveTo>
                    <a:pt x="2233595" y="91199"/>
                  </a:moveTo>
                  <a:lnTo>
                    <a:pt x="6799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799" y="0"/>
                  </a:lnTo>
                  <a:lnTo>
                    <a:pt x="2229220" y="0"/>
                  </a:lnTo>
                  <a:lnTo>
                    <a:pt x="2233095" y="1599"/>
                  </a:lnTo>
                  <a:lnTo>
                    <a:pt x="2238795" y="7299"/>
                  </a:lnTo>
                  <a:lnTo>
                    <a:pt x="2240395" y="11174"/>
                  </a:lnTo>
                  <a:lnTo>
                    <a:pt x="2240395" y="84399"/>
                  </a:lnTo>
                  <a:lnTo>
                    <a:pt x="2233595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4325091" y="4285216"/>
              <a:ext cx="2240915" cy="91440"/>
            </a:xfrm>
            <a:custGeom>
              <a:avLst/>
              <a:gdLst/>
              <a:ahLst/>
              <a:cxnLst/>
              <a:rect l="l" t="t" r="r" b="b"/>
              <a:pathLst>
                <a:path w="2240915" h="91439">
                  <a:moveTo>
                    <a:pt x="0" y="15199"/>
                  </a:moveTo>
                  <a:lnTo>
                    <a:pt x="0" y="6799"/>
                  </a:lnTo>
                  <a:lnTo>
                    <a:pt x="6799" y="0"/>
                  </a:lnTo>
                  <a:lnTo>
                    <a:pt x="15199" y="0"/>
                  </a:lnTo>
                  <a:lnTo>
                    <a:pt x="2225195" y="0"/>
                  </a:lnTo>
                  <a:lnTo>
                    <a:pt x="2229220" y="0"/>
                  </a:lnTo>
                  <a:lnTo>
                    <a:pt x="2233095" y="1599"/>
                  </a:lnTo>
                  <a:lnTo>
                    <a:pt x="2235945" y="4449"/>
                  </a:lnTo>
                  <a:lnTo>
                    <a:pt x="2238795" y="7299"/>
                  </a:lnTo>
                  <a:lnTo>
                    <a:pt x="2240395" y="11174"/>
                  </a:lnTo>
                  <a:lnTo>
                    <a:pt x="2240395" y="15199"/>
                  </a:lnTo>
                  <a:lnTo>
                    <a:pt x="2240395" y="75999"/>
                  </a:lnTo>
                  <a:lnTo>
                    <a:pt x="2240395" y="84399"/>
                  </a:lnTo>
                  <a:lnTo>
                    <a:pt x="2233595" y="91199"/>
                  </a:lnTo>
                  <a:lnTo>
                    <a:pt x="2225195" y="91199"/>
                  </a:lnTo>
                  <a:lnTo>
                    <a:pt x="15199" y="91199"/>
                  </a:lnTo>
                  <a:lnTo>
                    <a:pt x="6799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4325816" y="4585140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4325816" y="4585140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4325816" y="4775490"/>
              <a:ext cx="2322830" cy="91440"/>
            </a:xfrm>
            <a:custGeom>
              <a:avLst/>
              <a:gdLst/>
              <a:ahLst/>
              <a:cxnLst/>
              <a:rect l="l" t="t" r="r" b="b"/>
              <a:pathLst>
                <a:path w="2322829" h="91439">
                  <a:moveTo>
                    <a:pt x="2315770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311395" y="0"/>
                  </a:lnTo>
                  <a:lnTo>
                    <a:pt x="2315270" y="1599"/>
                  </a:lnTo>
                  <a:lnTo>
                    <a:pt x="2318120" y="4474"/>
                  </a:lnTo>
                  <a:lnTo>
                    <a:pt x="2320995" y="7324"/>
                  </a:lnTo>
                  <a:lnTo>
                    <a:pt x="2322595" y="11199"/>
                  </a:lnTo>
                  <a:lnTo>
                    <a:pt x="2322595" y="84599"/>
                  </a:lnTo>
                  <a:lnTo>
                    <a:pt x="2315770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4325816" y="4775490"/>
              <a:ext cx="2322830" cy="91440"/>
            </a:xfrm>
            <a:custGeom>
              <a:avLst/>
              <a:gdLst/>
              <a:ahLst/>
              <a:cxnLst/>
              <a:rect l="l" t="t" r="r" b="b"/>
              <a:pathLst>
                <a:path w="2322829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307345" y="0"/>
                  </a:lnTo>
                  <a:lnTo>
                    <a:pt x="2311395" y="0"/>
                  </a:lnTo>
                  <a:lnTo>
                    <a:pt x="2315270" y="1599"/>
                  </a:lnTo>
                  <a:lnTo>
                    <a:pt x="2318120" y="4474"/>
                  </a:lnTo>
                  <a:lnTo>
                    <a:pt x="2320995" y="7324"/>
                  </a:lnTo>
                  <a:lnTo>
                    <a:pt x="2322595" y="11199"/>
                  </a:lnTo>
                  <a:lnTo>
                    <a:pt x="2322595" y="15249"/>
                  </a:lnTo>
                  <a:lnTo>
                    <a:pt x="2322595" y="76199"/>
                  </a:lnTo>
                  <a:lnTo>
                    <a:pt x="2322595" y="84599"/>
                  </a:lnTo>
                  <a:lnTo>
                    <a:pt x="2315770" y="91424"/>
                  </a:lnTo>
                  <a:lnTo>
                    <a:pt x="2307345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4325816" y="496583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4325816" y="496583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4325816" y="515618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4325816" y="515618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24"/>
                  </a:lnTo>
                  <a:lnTo>
                    <a:pt x="2513994" y="76174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4325816" y="5346539"/>
              <a:ext cx="1707514" cy="91440"/>
            </a:xfrm>
            <a:custGeom>
              <a:avLst/>
              <a:gdLst/>
              <a:ahLst/>
              <a:cxnLst/>
              <a:rect l="l" t="t" r="r" b="b"/>
              <a:pathLst>
                <a:path w="1707514" h="91439">
                  <a:moveTo>
                    <a:pt x="1700471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1696096" y="0"/>
                  </a:lnTo>
                  <a:lnTo>
                    <a:pt x="1699971" y="1599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84599"/>
                  </a:lnTo>
                  <a:lnTo>
                    <a:pt x="1700471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0" name="object 80"/>
            <p:cNvSpPr/>
            <p:nvPr/>
          </p:nvSpPr>
          <p:spPr>
            <a:xfrm>
              <a:off x="4325816" y="5346539"/>
              <a:ext cx="1707514" cy="91440"/>
            </a:xfrm>
            <a:custGeom>
              <a:avLst/>
              <a:gdLst/>
              <a:ahLst/>
              <a:cxnLst/>
              <a:rect l="l" t="t" r="r" b="b"/>
              <a:pathLst>
                <a:path w="1707514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1692046" y="0"/>
                  </a:lnTo>
                  <a:lnTo>
                    <a:pt x="1696096" y="0"/>
                  </a:lnTo>
                  <a:lnTo>
                    <a:pt x="1699971" y="1599"/>
                  </a:lnTo>
                  <a:lnTo>
                    <a:pt x="1702821" y="4449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15224"/>
                  </a:lnTo>
                  <a:lnTo>
                    <a:pt x="1707296" y="76174"/>
                  </a:lnTo>
                  <a:lnTo>
                    <a:pt x="1707296" y="84599"/>
                  </a:lnTo>
                  <a:lnTo>
                    <a:pt x="1700471" y="91424"/>
                  </a:lnTo>
                  <a:lnTo>
                    <a:pt x="1692046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517950" y="826043"/>
            <a:ext cx="930275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10" dirty="0">
                <a:latin typeface="Lato"/>
                <a:cs typeface="Lato"/>
              </a:rPr>
              <a:t>Essay</a:t>
            </a:r>
            <a:r>
              <a:rPr sz="1200" spc="-55" dirty="0">
                <a:latin typeface="Lato"/>
                <a:cs typeface="Lato"/>
              </a:rPr>
              <a:t> </a:t>
            </a:r>
            <a:r>
              <a:rPr sz="1200" spc="-5" dirty="0">
                <a:latin typeface="Lato"/>
                <a:cs typeface="Lato"/>
              </a:rPr>
              <a:t>Writing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89918" y="1292104"/>
            <a:ext cx="1422400" cy="3017203"/>
            <a:chOff x="579836" y="2584207"/>
            <a:chExt cx="2844800" cy="6034405"/>
          </a:xfrm>
        </p:grpSpPr>
        <p:sp>
          <p:nvSpPr>
            <p:cNvPr id="83" name="object 83"/>
            <p:cNvSpPr/>
            <p:nvPr/>
          </p:nvSpPr>
          <p:spPr>
            <a:xfrm>
              <a:off x="584753" y="2588969"/>
              <a:ext cx="2835275" cy="756285"/>
            </a:xfrm>
            <a:custGeom>
              <a:avLst/>
              <a:gdLst/>
              <a:ahLst/>
              <a:cxnLst/>
              <a:rect l="l" t="t" r="r" b="b"/>
              <a:pathLst>
                <a:path w="2835275" h="756285">
                  <a:moveTo>
                    <a:pt x="2834689" y="755898"/>
                  </a:moveTo>
                  <a:lnTo>
                    <a:pt x="0" y="755898"/>
                  </a:lnTo>
                  <a:lnTo>
                    <a:pt x="0" y="0"/>
                  </a:lnTo>
                  <a:lnTo>
                    <a:pt x="2834689" y="0"/>
                  </a:lnTo>
                  <a:lnTo>
                    <a:pt x="2834689" y="7558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4" name="object 84"/>
            <p:cNvSpPr/>
            <p:nvPr/>
          </p:nvSpPr>
          <p:spPr>
            <a:xfrm>
              <a:off x="584753" y="2588969"/>
              <a:ext cx="2835275" cy="756285"/>
            </a:xfrm>
            <a:custGeom>
              <a:avLst/>
              <a:gdLst/>
              <a:ahLst/>
              <a:cxnLst/>
              <a:rect l="l" t="t" r="r" b="b"/>
              <a:pathLst>
                <a:path w="2835275" h="756285">
                  <a:moveTo>
                    <a:pt x="0" y="0"/>
                  </a:moveTo>
                  <a:lnTo>
                    <a:pt x="2834689" y="0"/>
                  </a:lnTo>
                  <a:lnTo>
                    <a:pt x="2834689" y="755898"/>
                  </a:lnTo>
                  <a:lnTo>
                    <a:pt x="0" y="7558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5" name="object 85"/>
            <p:cNvSpPr/>
            <p:nvPr/>
          </p:nvSpPr>
          <p:spPr>
            <a:xfrm>
              <a:off x="767628" y="2815744"/>
              <a:ext cx="2514600" cy="90805"/>
            </a:xfrm>
            <a:custGeom>
              <a:avLst/>
              <a:gdLst/>
              <a:ahLst/>
              <a:cxnLst/>
              <a:rect l="l" t="t" r="r" b="b"/>
              <a:pathLst>
                <a:path w="2514600" h="90805">
                  <a:moveTo>
                    <a:pt x="2507214" y="90749"/>
                  </a:moveTo>
                  <a:lnTo>
                    <a:pt x="6774" y="90749"/>
                  </a:lnTo>
                  <a:lnTo>
                    <a:pt x="0" y="83974"/>
                  </a:lnTo>
                  <a:lnTo>
                    <a:pt x="0" y="15124"/>
                  </a:lnTo>
                  <a:lnTo>
                    <a:pt x="0" y="6774"/>
                  </a:lnTo>
                  <a:lnTo>
                    <a:pt x="6774" y="0"/>
                  </a:lnTo>
                  <a:lnTo>
                    <a:pt x="2502889" y="0"/>
                  </a:lnTo>
                  <a:lnTo>
                    <a:pt x="2506739" y="1574"/>
                  </a:lnTo>
                  <a:lnTo>
                    <a:pt x="2509564" y="4424"/>
                  </a:lnTo>
                  <a:lnTo>
                    <a:pt x="2512389" y="7249"/>
                  </a:lnTo>
                  <a:lnTo>
                    <a:pt x="2513989" y="11099"/>
                  </a:lnTo>
                  <a:lnTo>
                    <a:pt x="2513989" y="83974"/>
                  </a:lnTo>
                  <a:lnTo>
                    <a:pt x="2507214" y="907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6" name="object 86"/>
            <p:cNvSpPr/>
            <p:nvPr/>
          </p:nvSpPr>
          <p:spPr>
            <a:xfrm>
              <a:off x="767628" y="2815744"/>
              <a:ext cx="2514600" cy="90805"/>
            </a:xfrm>
            <a:custGeom>
              <a:avLst/>
              <a:gdLst/>
              <a:ahLst/>
              <a:cxnLst/>
              <a:rect l="l" t="t" r="r" b="b"/>
              <a:pathLst>
                <a:path w="2514600" h="90805">
                  <a:moveTo>
                    <a:pt x="0" y="15124"/>
                  </a:moveTo>
                  <a:lnTo>
                    <a:pt x="0" y="6774"/>
                  </a:lnTo>
                  <a:lnTo>
                    <a:pt x="6774" y="0"/>
                  </a:lnTo>
                  <a:lnTo>
                    <a:pt x="15129" y="0"/>
                  </a:lnTo>
                  <a:lnTo>
                    <a:pt x="2498864" y="0"/>
                  </a:lnTo>
                  <a:lnTo>
                    <a:pt x="2502889" y="0"/>
                  </a:lnTo>
                  <a:lnTo>
                    <a:pt x="2506739" y="1574"/>
                  </a:lnTo>
                  <a:lnTo>
                    <a:pt x="2509564" y="4424"/>
                  </a:lnTo>
                  <a:lnTo>
                    <a:pt x="2512389" y="7249"/>
                  </a:lnTo>
                  <a:lnTo>
                    <a:pt x="2513989" y="11099"/>
                  </a:lnTo>
                  <a:lnTo>
                    <a:pt x="2513989" y="15124"/>
                  </a:lnTo>
                  <a:lnTo>
                    <a:pt x="2513989" y="75624"/>
                  </a:lnTo>
                  <a:lnTo>
                    <a:pt x="2513989" y="83974"/>
                  </a:lnTo>
                  <a:lnTo>
                    <a:pt x="2507214" y="90749"/>
                  </a:lnTo>
                  <a:lnTo>
                    <a:pt x="2498864" y="90749"/>
                  </a:lnTo>
                  <a:lnTo>
                    <a:pt x="15129" y="90749"/>
                  </a:lnTo>
                  <a:lnTo>
                    <a:pt x="6774" y="90749"/>
                  </a:lnTo>
                  <a:lnTo>
                    <a:pt x="0" y="83974"/>
                  </a:lnTo>
                  <a:lnTo>
                    <a:pt x="0" y="75624"/>
                  </a:lnTo>
                  <a:lnTo>
                    <a:pt x="0" y="15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767628" y="3004719"/>
              <a:ext cx="1417320" cy="90805"/>
            </a:xfrm>
            <a:custGeom>
              <a:avLst/>
              <a:gdLst/>
              <a:ahLst/>
              <a:cxnLst/>
              <a:rect l="l" t="t" r="r" b="b"/>
              <a:pathLst>
                <a:path w="1417320" h="90805">
                  <a:moveTo>
                    <a:pt x="1410424" y="90749"/>
                  </a:moveTo>
                  <a:lnTo>
                    <a:pt x="6774" y="90749"/>
                  </a:lnTo>
                  <a:lnTo>
                    <a:pt x="0" y="83974"/>
                  </a:lnTo>
                  <a:lnTo>
                    <a:pt x="0" y="15124"/>
                  </a:lnTo>
                  <a:lnTo>
                    <a:pt x="0" y="6774"/>
                  </a:lnTo>
                  <a:lnTo>
                    <a:pt x="6774" y="0"/>
                  </a:lnTo>
                  <a:lnTo>
                    <a:pt x="1406082" y="0"/>
                  </a:lnTo>
                  <a:lnTo>
                    <a:pt x="1409929" y="1574"/>
                  </a:lnTo>
                  <a:lnTo>
                    <a:pt x="1412767" y="4424"/>
                  </a:lnTo>
                  <a:lnTo>
                    <a:pt x="1415604" y="7249"/>
                  </a:lnTo>
                  <a:lnTo>
                    <a:pt x="1417197" y="11099"/>
                  </a:lnTo>
                  <a:lnTo>
                    <a:pt x="1417197" y="83974"/>
                  </a:lnTo>
                  <a:lnTo>
                    <a:pt x="1410424" y="907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8" name="object 88"/>
            <p:cNvSpPr/>
            <p:nvPr/>
          </p:nvSpPr>
          <p:spPr>
            <a:xfrm>
              <a:off x="767628" y="3004719"/>
              <a:ext cx="1417320" cy="90805"/>
            </a:xfrm>
            <a:custGeom>
              <a:avLst/>
              <a:gdLst/>
              <a:ahLst/>
              <a:cxnLst/>
              <a:rect l="l" t="t" r="r" b="b"/>
              <a:pathLst>
                <a:path w="1417320" h="90805">
                  <a:moveTo>
                    <a:pt x="0" y="15124"/>
                  </a:moveTo>
                  <a:lnTo>
                    <a:pt x="0" y="6774"/>
                  </a:lnTo>
                  <a:lnTo>
                    <a:pt x="6774" y="0"/>
                  </a:lnTo>
                  <a:lnTo>
                    <a:pt x="15129" y="0"/>
                  </a:lnTo>
                  <a:lnTo>
                    <a:pt x="1402069" y="0"/>
                  </a:lnTo>
                  <a:lnTo>
                    <a:pt x="1406082" y="0"/>
                  </a:lnTo>
                  <a:lnTo>
                    <a:pt x="1409929" y="1574"/>
                  </a:lnTo>
                  <a:lnTo>
                    <a:pt x="1412767" y="4424"/>
                  </a:lnTo>
                  <a:lnTo>
                    <a:pt x="1415604" y="7249"/>
                  </a:lnTo>
                  <a:lnTo>
                    <a:pt x="1417197" y="11099"/>
                  </a:lnTo>
                  <a:lnTo>
                    <a:pt x="1417197" y="15124"/>
                  </a:lnTo>
                  <a:lnTo>
                    <a:pt x="1417197" y="75624"/>
                  </a:lnTo>
                  <a:lnTo>
                    <a:pt x="1417197" y="83974"/>
                  </a:lnTo>
                  <a:lnTo>
                    <a:pt x="1410424" y="90749"/>
                  </a:lnTo>
                  <a:lnTo>
                    <a:pt x="1402069" y="90749"/>
                  </a:lnTo>
                  <a:lnTo>
                    <a:pt x="15129" y="90749"/>
                  </a:lnTo>
                  <a:lnTo>
                    <a:pt x="6774" y="90749"/>
                  </a:lnTo>
                  <a:lnTo>
                    <a:pt x="0" y="83974"/>
                  </a:lnTo>
                  <a:lnTo>
                    <a:pt x="0" y="75624"/>
                  </a:lnTo>
                  <a:lnTo>
                    <a:pt x="0" y="15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9" name="object 89"/>
            <p:cNvSpPr/>
            <p:nvPr/>
          </p:nvSpPr>
          <p:spPr>
            <a:xfrm>
              <a:off x="584598" y="4456816"/>
              <a:ext cx="2835275" cy="4157345"/>
            </a:xfrm>
            <a:custGeom>
              <a:avLst/>
              <a:gdLst/>
              <a:ahLst/>
              <a:cxnLst/>
              <a:rect l="l" t="t" r="r" b="b"/>
              <a:pathLst>
                <a:path w="2835275" h="4157345">
                  <a:moveTo>
                    <a:pt x="2834994" y="4156791"/>
                  </a:moveTo>
                  <a:lnTo>
                    <a:pt x="0" y="4156791"/>
                  </a:lnTo>
                  <a:lnTo>
                    <a:pt x="0" y="0"/>
                  </a:lnTo>
                  <a:lnTo>
                    <a:pt x="2834994" y="0"/>
                  </a:lnTo>
                  <a:lnTo>
                    <a:pt x="2834994" y="4156791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0" name="object 90"/>
            <p:cNvSpPr/>
            <p:nvPr/>
          </p:nvSpPr>
          <p:spPr>
            <a:xfrm>
              <a:off x="584598" y="4456816"/>
              <a:ext cx="2835275" cy="4157345"/>
            </a:xfrm>
            <a:custGeom>
              <a:avLst/>
              <a:gdLst/>
              <a:ahLst/>
              <a:cxnLst/>
              <a:rect l="l" t="t" r="r" b="b"/>
              <a:pathLst>
                <a:path w="2835275" h="4157345">
                  <a:moveTo>
                    <a:pt x="0" y="0"/>
                  </a:moveTo>
                  <a:lnTo>
                    <a:pt x="2834994" y="0"/>
                  </a:lnTo>
                  <a:lnTo>
                    <a:pt x="2834994" y="4156791"/>
                  </a:lnTo>
                  <a:lnTo>
                    <a:pt x="0" y="415679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1" name="object 91"/>
            <p:cNvSpPr/>
            <p:nvPr/>
          </p:nvSpPr>
          <p:spPr>
            <a:xfrm>
              <a:off x="722441" y="4685215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2" name="object 92"/>
            <p:cNvSpPr/>
            <p:nvPr/>
          </p:nvSpPr>
          <p:spPr>
            <a:xfrm>
              <a:off x="722441" y="4685215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3" name="object 93"/>
            <p:cNvSpPr/>
            <p:nvPr/>
          </p:nvSpPr>
          <p:spPr>
            <a:xfrm>
              <a:off x="722441" y="4875565"/>
              <a:ext cx="2322830" cy="91440"/>
            </a:xfrm>
            <a:custGeom>
              <a:avLst/>
              <a:gdLst/>
              <a:ahLst/>
              <a:cxnLst/>
              <a:rect l="l" t="t" r="r" b="b"/>
              <a:pathLst>
                <a:path w="2322830" h="91439">
                  <a:moveTo>
                    <a:pt x="23158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311427" y="0"/>
                  </a:lnTo>
                  <a:lnTo>
                    <a:pt x="2315302" y="1599"/>
                  </a:lnTo>
                  <a:lnTo>
                    <a:pt x="2321002" y="7299"/>
                  </a:lnTo>
                  <a:lnTo>
                    <a:pt x="2322602" y="11174"/>
                  </a:lnTo>
                  <a:lnTo>
                    <a:pt x="2322602" y="84399"/>
                  </a:lnTo>
                  <a:lnTo>
                    <a:pt x="23158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4" name="object 94"/>
            <p:cNvSpPr/>
            <p:nvPr/>
          </p:nvSpPr>
          <p:spPr>
            <a:xfrm>
              <a:off x="722441" y="4875565"/>
              <a:ext cx="2322830" cy="91440"/>
            </a:xfrm>
            <a:custGeom>
              <a:avLst/>
              <a:gdLst/>
              <a:ahLst/>
              <a:cxnLst/>
              <a:rect l="l" t="t" r="r" b="b"/>
              <a:pathLst>
                <a:path w="2322830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307402" y="0"/>
                  </a:lnTo>
                  <a:lnTo>
                    <a:pt x="2311427" y="0"/>
                  </a:lnTo>
                  <a:lnTo>
                    <a:pt x="2315302" y="1599"/>
                  </a:lnTo>
                  <a:lnTo>
                    <a:pt x="2318152" y="4449"/>
                  </a:lnTo>
                  <a:lnTo>
                    <a:pt x="2321002" y="7299"/>
                  </a:lnTo>
                  <a:lnTo>
                    <a:pt x="2322602" y="11174"/>
                  </a:lnTo>
                  <a:lnTo>
                    <a:pt x="2322602" y="15199"/>
                  </a:lnTo>
                  <a:lnTo>
                    <a:pt x="2322602" y="75999"/>
                  </a:lnTo>
                  <a:lnTo>
                    <a:pt x="2322602" y="84399"/>
                  </a:lnTo>
                  <a:lnTo>
                    <a:pt x="2315802" y="91199"/>
                  </a:lnTo>
                  <a:lnTo>
                    <a:pt x="23074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5" name="object 95"/>
            <p:cNvSpPr/>
            <p:nvPr/>
          </p:nvSpPr>
          <p:spPr>
            <a:xfrm>
              <a:off x="722441" y="5065914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6" name="object 96"/>
            <p:cNvSpPr/>
            <p:nvPr/>
          </p:nvSpPr>
          <p:spPr>
            <a:xfrm>
              <a:off x="722441" y="5065914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7" name="object 97"/>
            <p:cNvSpPr/>
            <p:nvPr/>
          </p:nvSpPr>
          <p:spPr>
            <a:xfrm>
              <a:off x="722441" y="5256264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8" name="object 98"/>
            <p:cNvSpPr/>
            <p:nvPr/>
          </p:nvSpPr>
          <p:spPr>
            <a:xfrm>
              <a:off x="722441" y="5256264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9" name="object 99"/>
            <p:cNvSpPr/>
            <p:nvPr/>
          </p:nvSpPr>
          <p:spPr>
            <a:xfrm>
              <a:off x="722441" y="5446614"/>
              <a:ext cx="1708150" cy="91440"/>
            </a:xfrm>
            <a:custGeom>
              <a:avLst/>
              <a:gdLst/>
              <a:ahLst/>
              <a:cxnLst/>
              <a:rect l="l" t="t" r="r" b="b"/>
              <a:pathLst>
                <a:path w="1708150" h="91439">
                  <a:moveTo>
                    <a:pt x="1700791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1696429" y="0"/>
                  </a:lnTo>
                  <a:lnTo>
                    <a:pt x="1700294" y="1599"/>
                  </a:lnTo>
                  <a:lnTo>
                    <a:pt x="1703146" y="4449"/>
                  </a:lnTo>
                  <a:lnTo>
                    <a:pt x="1705996" y="7299"/>
                  </a:lnTo>
                  <a:lnTo>
                    <a:pt x="1707596" y="11149"/>
                  </a:lnTo>
                  <a:lnTo>
                    <a:pt x="1707596" y="84399"/>
                  </a:lnTo>
                  <a:lnTo>
                    <a:pt x="1700791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22441" y="5446614"/>
              <a:ext cx="1708150" cy="91440"/>
            </a:xfrm>
            <a:custGeom>
              <a:avLst/>
              <a:gdLst/>
              <a:ahLst/>
              <a:cxnLst/>
              <a:rect l="l" t="t" r="r" b="b"/>
              <a:pathLst>
                <a:path w="1708150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1692396" y="0"/>
                  </a:lnTo>
                  <a:lnTo>
                    <a:pt x="1696429" y="0"/>
                  </a:lnTo>
                  <a:lnTo>
                    <a:pt x="1700294" y="1599"/>
                  </a:lnTo>
                  <a:lnTo>
                    <a:pt x="1703146" y="4449"/>
                  </a:lnTo>
                  <a:lnTo>
                    <a:pt x="1705996" y="7299"/>
                  </a:lnTo>
                  <a:lnTo>
                    <a:pt x="1707596" y="11149"/>
                  </a:lnTo>
                  <a:lnTo>
                    <a:pt x="1707596" y="15199"/>
                  </a:lnTo>
                  <a:lnTo>
                    <a:pt x="1707596" y="75999"/>
                  </a:lnTo>
                  <a:lnTo>
                    <a:pt x="1707596" y="84399"/>
                  </a:lnTo>
                  <a:lnTo>
                    <a:pt x="1700791" y="91199"/>
                  </a:lnTo>
                  <a:lnTo>
                    <a:pt x="1692396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22441" y="5735863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824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624"/>
                  </a:lnTo>
                  <a:lnTo>
                    <a:pt x="2512402" y="7324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722441" y="5735863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824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624"/>
                  </a:lnTo>
                  <a:lnTo>
                    <a:pt x="2509552" y="4474"/>
                  </a:lnTo>
                  <a:lnTo>
                    <a:pt x="2512402" y="7324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22441" y="5926213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824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22441" y="5926213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824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22441" y="6116562"/>
              <a:ext cx="2240915" cy="91440"/>
            </a:xfrm>
            <a:custGeom>
              <a:avLst/>
              <a:gdLst/>
              <a:ahLst/>
              <a:cxnLst/>
              <a:rect l="l" t="t" r="r" b="b"/>
              <a:pathLst>
                <a:path w="2240915" h="91439">
                  <a:moveTo>
                    <a:pt x="2233603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229228" y="0"/>
                  </a:lnTo>
                  <a:lnTo>
                    <a:pt x="2233103" y="1599"/>
                  </a:lnTo>
                  <a:lnTo>
                    <a:pt x="2238802" y="7299"/>
                  </a:lnTo>
                  <a:lnTo>
                    <a:pt x="2240402" y="11174"/>
                  </a:lnTo>
                  <a:lnTo>
                    <a:pt x="2240402" y="84399"/>
                  </a:lnTo>
                  <a:lnTo>
                    <a:pt x="2233603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22441" y="6116562"/>
              <a:ext cx="2240915" cy="91440"/>
            </a:xfrm>
            <a:custGeom>
              <a:avLst/>
              <a:gdLst/>
              <a:ahLst/>
              <a:cxnLst/>
              <a:rect l="l" t="t" r="r" b="b"/>
              <a:pathLst>
                <a:path w="2240915" h="91439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225203" y="0"/>
                  </a:lnTo>
                  <a:lnTo>
                    <a:pt x="2229228" y="0"/>
                  </a:lnTo>
                  <a:lnTo>
                    <a:pt x="2233103" y="1599"/>
                  </a:lnTo>
                  <a:lnTo>
                    <a:pt x="2235952" y="4449"/>
                  </a:lnTo>
                  <a:lnTo>
                    <a:pt x="2238802" y="7299"/>
                  </a:lnTo>
                  <a:lnTo>
                    <a:pt x="2240402" y="11174"/>
                  </a:lnTo>
                  <a:lnTo>
                    <a:pt x="2240402" y="15199"/>
                  </a:lnTo>
                  <a:lnTo>
                    <a:pt x="2240402" y="75999"/>
                  </a:lnTo>
                  <a:lnTo>
                    <a:pt x="2240402" y="84399"/>
                  </a:lnTo>
                  <a:lnTo>
                    <a:pt x="2233603" y="91199"/>
                  </a:lnTo>
                  <a:lnTo>
                    <a:pt x="2225203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22441" y="6324387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824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22441" y="6324387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199"/>
                  </a:moveTo>
                  <a:lnTo>
                    <a:pt x="0" y="6824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22441" y="6631111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22441" y="6631111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22441" y="6821461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22441" y="6821461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22441" y="7030910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22441" y="7030910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22441" y="7210910"/>
              <a:ext cx="1708150" cy="91440"/>
            </a:xfrm>
            <a:custGeom>
              <a:avLst/>
              <a:gdLst/>
              <a:ahLst/>
              <a:cxnLst/>
              <a:rect l="l" t="t" r="r" b="b"/>
              <a:pathLst>
                <a:path w="1708150" h="91440">
                  <a:moveTo>
                    <a:pt x="1700791" y="91199"/>
                  </a:moveTo>
                  <a:lnTo>
                    <a:pt x="6804" y="91199"/>
                  </a:lnTo>
                  <a:lnTo>
                    <a:pt x="0" y="84374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1696429" y="0"/>
                  </a:lnTo>
                  <a:lnTo>
                    <a:pt x="1700294" y="1599"/>
                  </a:lnTo>
                  <a:lnTo>
                    <a:pt x="1703146" y="4449"/>
                  </a:lnTo>
                  <a:lnTo>
                    <a:pt x="1705996" y="7299"/>
                  </a:lnTo>
                  <a:lnTo>
                    <a:pt x="1707596" y="11149"/>
                  </a:lnTo>
                  <a:lnTo>
                    <a:pt x="1707596" y="84374"/>
                  </a:lnTo>
                  <a:lnTo>
                    <a:pt x="1700791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22441" y="7210910"/>
              <a:ext cx="1708150" cy="91440"/>
            </a:xfrm>
            <a:custGeom>
              <a:avLst/>
              <a:gdLst/>
              <a:ahLst/>
              <a:cxnLst/>
              <a:rect l="l" t="t" r="r" b="b"/>
              <a:pathLst>
                <a:path w="170815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1692396" y="0"/>
                  </a:lnTo>
                  <a:lnTo>
                    <a:pt x="1696429" y="0"/>
                  </a:lnTo>
                  <a:lnTo>
                    <a:pt x="1700294" y="1599"/>
                  </a:lnTo>
                  <a:lnTo>
                    <a:pt x="1703146" y="4449"/>
                  </a:lnTo>
                  <a:lnTo>
                    <a:pt x="1705996" y="7299"/>
                  </a:lnTo>
                  <a:lnTo>
                    <a:pt x="1707596" y="11149"/>
                  </a:lnTo>
                  <a:lnTo>
                    <a:pt x="1707596" y="15199"/>
                  </a:lnTo>
                  <a:lnTo>
                    <a:pt x="1707596" y="75999"/>
                  </a:lnTo>
                  <a:lnTo>
                    <a:pt x="1707596" y="84374"/>
                  </a:lnTo>
                  <a:lnTo>
                    <a:pt x="1700791" y="91199"/>
                  </a:lnTo>
                  <a:lnTo>
                    <a:pt x="1692396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74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22441" y="752610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22441" y="752610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22441" y="771645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22441" y="771645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22441" y="790680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22441" y="790680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22441" y="809715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25072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84399"/>
                  </a:lnTo>
                  <a:lnTo>
                    <a:pt x="25072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22441" y="809715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498802" y="0"/>
                  </a:lnTo>
                  <a:lnTo>
                    <a:pt x="2502827" y="0"/>
                  </a:lnTo>
                  <a:lnTo>
                    <a:pt x="2506702" y="1599"/>
                  </a:lnTo>
                  <a:lnTo>
                    <a:pt x="2509552" y="4449"/>
                  </a:lnTo>
                  <a:lnTo>
                    <a:pt x="2512402" y="7299"/>
                  </a:lnTo>
                  <a:lnTo>
                    <a:pt x="2514002" y="11174"/>
                  </a:lnTo>
                  <a:lnTo>
                    <a:pt x="2514002" y="15199"/>
                  </a:lnTo>
                  <a:lnTo>
                    <a:pt x="2514002" y="75999"/>
                  </a:lnTo>
                  <a:lnTo>
                    <a:pt x="2514002" y="84399"/>
                  </a:lnTo>
                  <a:lnTo>
                    <a:pt x="2507202" y="91199"/>
                  </a:lnTo>
                  <a:lnTo>
                    <a:pt x="24988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22441" y="8287508"/>
              <a:ext cx="2249805" cy="91440"/>
            </a:xfrm>
            <a:custGeom>
              <a:avLst/>
              <a:gdLst/>
              <a:ahLst/>
              <a:cxnLst/>
              <a:rect l="l" t="t" r="r" b="b"/>
              <a:pathLst>
                <a:path w="2249805" h="91440">
                  <a:moveTo>
                    <a:pt x="2242602" y="91199"/>
                  </a:moveTo>
                  <a:lnTo>
                    <a:pt x="6804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804" y="0"/>
                  </a:lnTo>
                  <a:lnTo>
                    <a:pt x="2238227" y="0"/>
                  </a:lnTo>
                  <a:lnTo>
                    <a:pt x="2242102" y="1599"/>
                  </a:lnTo>
                  <a:lnTo>
                    <a:pt x="2247802" y="7299"/>
                  </a:lnTo>
                  <a:lnTo>
                    <a:pt x="2249402" y="11149"/>
                  </a:lnTo>
                  <a:lnTo>
                    <a:pt x="2249402" y="84399"/>
                  </a:lnTo>
                  <a:lnTo>
                    <a:pt x="2242602" y="911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722441" y="8287508"/>
              <a:ext cx="2249805" cy="91440"/>
            </a:xfrm>
            <a:custGeom>
              <a:avLst/>
              <a:gdLst/>
              <a:ahLst/>
              <a:cxnLst/>
              <a:rect l="l" t="t" r="r" b="b"/>
              <a:pathLst>
                <a:path w="2249805" h="91440">
                  <a:moveTo>
                    <a:pt x="0" y="15199"/>
                  </a:moveTo>
                  <a:lnTo>
                    <a:pt x="0" y="6799"/>
                  </a:lnTo>
                  <a:lnTo>
                    <a:pt x="6804" y="0"/>
                  </a:lnTo>
                  <a:lnTo>
                    <a:pt x="15199" y="0"/>
                  </a:lnTo>
                  <a:lnTo>
                    <a:pt x="2234202" y="0"/>
                  </a:lnTo>
                  <a:lnTo>
                    <a:pt x="2238227" y="0"/>
                  </a:lnTo>
                  <a:lnTo>
                    <a:pt x="2242102" y="1599"/>
                  </a:lnTo>
                  <a:lnTo>
                    <a:pt x="2244952" y="4449"/>
                  </a:lnTo>
                  <a:lnTo>
                    <a:pt x="2247802" y="7299"/>
                  </a:lnTo>
                  <a:lnTo>
                    <a:pt x="2249402" y="11149"/>
                  </a:lnTo>
                  <a:lnTo>
                    <a:pt x="2249402" y="15199"/>
                  </a:lnTo>
                  <a:lnTo>
                    <a:pt x="2249402" y="75999"/>
                  </a:lnTo>
                  <a:lnTo>
                    <a:pt x="2249402" y="84399"/>
                  </a:lnTo>
                  <a:lnTo>
                    <a:pt x="2242602" y="91199"/>
                  </a:lnTo>
                  <a:lnTo>
                    <a:pt x="2234202" y="91199"/>
                  </a:lnTo>
                  <a:lnTo>
                    <a:pt x="15199" y="91199"/>
                  </a:lnTo>
                  <a:lnTo>
                    <a:pt x="6804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636396" y="3528068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365699" y="730973"/>
                  </a:moveTo>
                  <a:lnTo>
                    <a:pt x="319826" y="728126"/>
                  </a:lnTo>
                  <a:lnTo>
                    <a:pt x="275654" y="719811"/>
                  </a:lnTo>
                  <a:lnTo>
                    <a:pt x="233525" y="706373"/>
                  </a:lnTo>
                  <a:lnTo>
                    <a:pt x="193782" y="688153"/>
                  </a:lnTo>
                  <a:lnTo>
                    <a:pt x="156767" y="665493"/>
                  </a:lnTo>
                  <a:lnTo>
                    <a:pt x="122824" y="638737"/>
                  </a:lnTo>
                  <a:lnTo>
                    <a:pt x="92294" y="608226"/>
                  </a:lnTo>
                  <a:lnTo>
                    <a:pt x="65521" y="574304"/>
                  </a:lnTo>
                  <a:lnTo>
                    <a:pt x="42847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7" y="193680"/>
                  </a:lnTo>
                  <a:lnTo>
                    <a:pt x="65521" y="156686"/>
                  </a:lnTo>
                  <a:lnTo>
                    <a:pt x="92294" y="122760"/>
                  </a:lnTo>
                  <a:lnTo>
                    <a:pt x="122824" y="92247"/>
                  </a:lnTo>
                  <a:lnTo>
                    <a:pt x="156767" y="65488"/>
                  </a:lnTo>
                  <a:lnTo>
                    <a:pt x="193782" y="42825"/>
                  </a:lnTo>
                  <a:lnTo>
                    <a:pt x="233525" y="24603"/>
                  </a:lnTo>
                  <a:lnTo>
                    <a:pt x="275654" y="11163"/>
                  </a:lnTo>
                  <a:lnTo>
                    <a:pt x="319826" y="2847"/>
                  </a:lnTo>
                  <a:lnTo>
                    <a:pt x="365699" y="0"/>
                  </a:lnTo>
                  <a:lnTo>
                    <a:pt x="413768" y="3170"/>
                  </a:lnTo>
                  <a:lnTo>
                    <a:pt x="460607" y="12525"/>
                  </a:lnTo>
                  <a:lnTo>
                    <a:pt x="505646" y="27828"/>
                  </a:lnTo>
                  <a:lnTo>
                    <a:pt x="548319" y="48840"/>
                  </a:lnTo>
                  <a:lnTo>
                    <a:pt x="588056" y="75326"/>
                  </a:lnTo>
                  <a:lnTo>
                    <a:pt x="624288" y="107049"/>
                  </a:lnTo>
                  <a:lnTo>
                    <a:pt x="656035" y="143263"/>
                  </a:lnTo>
                  <a:lnTo>
                    <a:pt x="682537" y="182977"/>
                  </a:lnTo>
                  <a:lnTo>
                    <a:pt x="703561" y="225624"/>
                  </a:lnTo>
                  <a:lnTo>
                    <a:pt x="718869" y="270638"/>
                  </a:lnTo>
                  <a:lnTo>
                    <a:pt x="728226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29" y="455489"/>
                  </a:lnTo>
                  <a:lnTo>
                    <a:pt x="706782" y="497593"/>
                  </a:lnTo>
                  <a:lnTo>
                    <a:pt x="688551" y="537312"/>
                  </a:lnTo>
                  <a:lnTo>
                    <a:pt x="665877" y="574304"/>
                  </a:lnTo>
                  <a:lnTo>
                    <a:pt x="639104" y="608226"/>
                  </a:lnTo>
                  <a:lnTo>
                    <a:pt x="608574" y="638737"/>
                  </a:lnTo>
                  <a:lnTo>
                    <a:pt x="574630" y="665493"/>
                  </a:lnTo>
                  <a:lnTo>
                    <a:pt x="537616" y="688153"/>
                  </a:lnTo>
                  <a:lnTo>
                    <a:pt x="497872" y="706373"/>
                  </a:lnTo>
                  <a:lnTo>
                    <a:pt x="455743" y="719811"/>
                  </a:lnTo>
                  <a:lnTo>
                    <a:pt x="411571" y="728126"/>
                  </a:lnTo>
                  <a:lnTo>
                    <a:pt x="365699" y="730973"/>
                  </a:lnTo>
                  <a:close/>
                </a:path>
              </a:pathLst>
            </a:custGeom>
            <a:solidFill>
              <a:srgbClr val="D699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636396" y="3528067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19" h="731520">
                  <a:moveTo>
                    <a:pt x="0" y="365499"/>
                  </a:move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7" y="193680"/>
                  </a:lnTo>
                  <a:lnTo>
                    <a:pt x="65521" y="156686"/>
                  </a:lnTo>
                  <a:lnTo>
                    <a:pt x="92294" y="122760"/>
                  </a:lnTo>
                  <a:lnTo>
                    <a:pt x="122824" y="92247"/>
                  </a:lnTo>
                  <a:lnTo>
                    <a:pt x="156767" y="65488"/>
                  </a:lnTo>
                  <a:lnTo>
                    <a:pt x="193782" y="42825"/>
                  </a:lnTo>
                  <a:lnTo>
                    <a:pt x="233525" y="24603"/>
                  </a:lnTo>
                  <a:lnTo>
                    <a:pt x="275654" y="11163"/>
                  </a:lnTo>
                  <a:lnTo>
                    <a:pt x="319826" y="2847"/>
                  </a:lnTo>
                  <a:lnTo>
                    <a:pt x="365699" y="0"/>
                  </a:lnTo>
                  <a:lnTo>
                    <a:pt x="413768" y="3170"/>
                  </a:lnTo>
                  <a:lnTo>
                    <a:pt x="460607" y="12525"/>
                  </a:lnTo>
                  <a:lnTo>
                    <a:pt x="505646" y="27828"/>
                  </a:lnTo>
                  <a:lnTo>
                    <a:pt x="548319" y="48840"/>
                  </a:lnTo>
                  <a:lnTo>
                    <a:pt x="588056" y="75326"/>
                  </a:lnTo>
                  <a:lnTo>
                    <a:pt x="624288" y="107049"/>
                  </a:lnTo>
                  <a:lnTo>
                    <a:pt x="656035" y="143263"/>
                  </a:lnTo>
                  <a:lnTo>
                    <a:pt x="682537" y="182977"/>
                  </a:lnTo>
                  <a:lnTo>
                    <a:pt x="703561" y="225624"/>
                  </a:lnTo>
                  <a:lnTo>
                    <a:pt x="718869" y="270638"/>
                  </a:lnTo>
                  <a:lnTo>
                    <a:pt x="728226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29" y="455489"/>
                  </a:lnTo>
                  <a:lnTo>
                    <a:pt x="706782" y="497593"/>
                  </a:lnTo>
                  <a:lnTo>
                    <a:pt x="688551" y="537312"/>
                  </a:lnTo>
                  <a:lnTo>
                    <a:pt x="665877" y="574304"/>
                  </a:lnTo>
                  <a:lnTo>
                    <a:pt x="639104" y="608226"/>
                  </a:lnTo>
                  <a:lnTo>
                    <a:pt x="608574" y="638737"/>
                  </a:lnTo>
                  <a:lnTo>
                    <a:pt x="574630" y="665493"/>
                  </a:lnTo>
                  <a:lnTo>
                    <a:pt x="537616" y="688153"/>
                  </a:lnTo>
                  <a:lnTo>
                    <a:pt x="497872" y="706373"/>
                  </a:lnTo>
                  <a:lnTo>
                    <a:pt x="455743" y="719811"/>
                  </a:lnTo>
                  <a:lnTo>
                    <a:pt x="411571" y="728126"/>
                  </a:lnTo>
                  <a:lnTo>
                    <a:pt x="365699" y="730973"/>
                  </a:lnTo>
                  <a:lnTo>
                    <a:pt x="319826" y="728126"/>
                  </a:lnTo>
                  <a:lnTo>
                    <a:pt x="275654" y="719811"/>
                  </a:lnTo>
                  <a:lnTo>
                    <a:pt x="233525" y="706373"/>
                  </a:lnTo>
                  <a:lnTo>
                    <a:pt x="193782" y="688153"/>
                  </a:lnTo>
                  <a:lnTo>
                    <a:pt x="156767" y="665493"/>
                  </a:lnTo>
                  <a:lnTo>
                    <a:pt x="122824" y="638737"/>
                  </a:lnTo>
                  <a:lnTo>
                    <a:pt x="92294" y="608226"/>
                  </a:lnTo>
                  <a:lnTo>
                    <a:pt x="65521" y="574304"/>
                  </a:lnTo>
                  <a:lnTo>
                    <a:pt x="42847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2002095" y="3230668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30" name="object 1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106" y="3581442"/>
              <a:ext cx="81979" cy="105499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2002095" y="4176516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32" name="object 1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106" y="4527290"/>
              <a:ext cx="81979" cy="105524"/>
            </a:xfrm>
            <a:prstGeom prst="rect">
              <a:avLst/>
            </a:prstGeom>
          </p:spPr>
        </p:pic>
      </p:grpSp>
      <p:sp>
        <p:nvSpPr>
          <p:cNvPr id="133" name="object 133"/>
          <p:cNvSpPr txBox="1"/>
          <p:nvPr/>
        </p:nvSpPr>
        <p:spPr>
          <a:xfrm>
            <a:off x="4223855" y="879502"/>
            <a:ext cx="758825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>
                <a:latin typeface="Lato"/>
                <a:cs typeface="Lato"/>
              </a:rPr>
              <a:t>Translation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3897861" y="1293066"/>
            <a:ext cx="1422400" cy="1529715"/>
            <a:chOff x="7795721" y="2586132"/>
            <a:chExt cx="2844800" cy="3059430"/>
          </a:xfrm>
        </p:grpSpPr>
        <p:sp>
          <p:nvSpPr>
            <p:cNvPr id="135" name="object 135"/>
            <p:cNvSpPr/>
            <p:nvPr/>
          </p:nvSpPr>
          <p:spPr>
            <a:xfrm>
              <a:off x="7800484" y="2590894"/>
              <a:ext cx="2835275" cy="756285"/>
            </a:xfrm>
            <a:custGeom>
              <a:avLst/>
              <a:gdLst/>
              <a:ahLst/>
              <a:cxnLst/>
              <a:rect l="l" t="t" r="r" b="b"/>
              <a:pathLst>
                <a:path w="2835275" h="756285">
                  <a:moveTo>
                    <a:pt x="2834694" y="755898"/>
                  </a:moveTo>
                  <a:lnTo>
                    <a:pt x="0" y="755898"/>
                  </a:lnTo>
                  <a:lnTo>
                    <a:pt x="0" y="0"/>
                  </a:lnTo>
                  <a:lnTo>
                    <a:pt x="2834694" y="0"/>
                  </a:lnTo>
                  <a:lnTo>
                    <a:pt x="2834694" y="7558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7800484" y="2590894"/>
              <a:ext cx="2835275" cy="756285"/>
            </a:xfrm>
            <a:custGeom>
              <a:avLst/>
              <a:gdLst/>
              <a:ahLst/>
              <a:cxnLst/>
              <a:rect l="l" t="t" r="r" b="b"/>
              <a:pathLst>
                <a:path w="2835275" h="756285">
                  <a:moveTo>
                    <a:pt x="0" y="0"/>
                  </a:moveTo>
                  <a:lnTo>
                    <a:pt x="2834694" y="0"/>
                  </a:lnTo>
                  <a:lnTo>
                    <a:pt x="2834694" y="755898"/>
                  </a:lnTo>
                  <a:lnTo>
                    <a:pt x="0" y="7558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983358" y="2817669"/>
              <a:ext cx="2514600" cy="90805"/>
            </a:xfrm>
            <a:custGeom>
              <a:avLst/>
              <a:gdLst/>
              <a:ahLst/>
              <a:cxnLst/>
              <a:rect l="l" t="t" r="r" b="b"/>
              <a:pathLst>
                <a:path w="2514600" h="90805">
                  <a:moveTo>
                    <a:pt x="2507219" y="90749"/>
                  </a:moveTo>
                  <a:lnTo>
                    <a:pt x="6774" y="90749"/>
                  </a:lnTo>
                  <a:lnTo>
                    <a:pt x="0" y="83974"/>
                  </a:lnTo>
                  <a:lnTo>
                    <a:pt x="0" y="15124"/>
                  </a:lnTo>
                  <a:lnTo>
                    <a:pt x="0" y="6774"/>
                  </a:lnTo>
                  <a:lnTo>
                    <a:pt x="6774" y="0"/>
                  </a:lnTo>
                  <a:lnTo>
                    <a:pt x="2502894" y="0"/>
                  </a:lnTo>
                  <a:lnTo>
                    <a:pt x="2506744" y="1574"/>
                  </a:lnTo>
                  <a:lnTo>
                    <a:pt x="2509569" y="4424"/>
                  </a:lnTo>
                  <a:lnTo>
                    <a:pt x="2512394" y="7249"/>
                  </a:lnTo>
                  <a:lnTo>
                    <a:pt x="2513994" y="11099"/>
                  </a:lnTo>
                  <a:lnTo>
                    <a:pt x="2513994" y="83974"/>
                  </a:lnTo>
                  <a:lnTo>
                    <a:pt x="2507219" y="907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8" name="object 138"/>
            <p:cNvSpPr/>
            <p:nvPr/>
          </p:nvSpPr>
          <p:spPr>
            <a:xfrm>
              <a:off x="7983358" y="2817669"/>
              <a:ext cx="2514600" cy="90805"/>
            </a:xfrm>
            <a:custGeom>
              <a:avLst/>
              <a:gdLst/>
              <a:ahLst/>
              <a:cxnLst/>
              <a:rect l="l" t="t" r="r" b="b"/>
              <a:pathLst>
                <a:path w="2514600" h="90805">
                  <a:moveTo>
                    <a:pt x="0" y="15124"/>
                  </a:moveTo>
                  <a:lnTo>
                    <a:pt x="0" y="6774"/>
                  </a:lnTo>
                  <a:lnTo>
                    <a:pt x="6774" y="0"/>
                  </a:lnTo>
                  <a:lnTo>
                    <a:pt x="15124" y="0"/>
                  </a:lnTo>
                  <a:lnTo>
                    <a:pt x="2498869" y="0"/>
                  </a:lnTo>
                  <a:lnTo>
                    <a:pt x="2502894" y="0"/>
                  </a:lnTo>
                  <a:lnTo>
                    <a:pt x="2506744" y="1574"/>
                  </a:lnTo>
                  <a:lnTo>
                    <a:pt x="2509569" y="4424"/>
                  </a:lnTo>
                  <a:lnTo>
                    <a:pt x="2512394" y="7249"/>
                  </a:lnTo>
                  <a:lnTo>
                    <a:pt x="2513994" y="11099"/>
                  </a:lnTo>
                  <a:lnTo>
                    <a:pt x="2513994" y="15124"/>
                  </a:lnTo>
                  <a:lnTo>
                    <a:pt x="2513994" y="75624"/>
                  </a:lnTo>
                  <a:lnTo>
                    <a:pt x="2513994" y="83974"/>
                  </a:lnTo>
                  <a:lnTo>
                    <a:pt x="2507219" y="90749"/>
                  </a:lnTo>
                  <a:lnTo>
                    <a:pt x="2498869" y="90749"/>
                  </a:lnTo>
                  <a:lnTo>
                    <a:pt x="15124" y="90749"/>
                  </a:lnTo>
                  <a:lnTo>
                    <a:pt x="6774" y="90749"/>
                  </a:lnTo>
                  <a:lnTo>
                    <a:pt x="0" y="83974"/>
                  </a:lnTo>
                  <a:lnTo>
                    <a:pt x="0" y="75624"/>
                  </a:lnTo>
                  <a:lnTo>
                    <a:pt x="0" y="15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9" name="object 139"/>
            <p:cNvSpPr/>
            <p:nvPr/>
          </p:nvSpPr>
          <p:spPr>
            <a:xfrm>
              <a:off x="7983358" y="3006643"/>
              <a:ext cx="1417320" cy="90805"/>
            </a:xfrm>
            <a:custGeom>
              <a:avLst/>
              <a:gdLst/>
              <a:ahLst/>
              <a:cxnLst/>
              <a:rect l="l" t="t" r="r" b="b"/>
              <a:pathLst>
                <a:path w="1417320" h="90805">
                  <a:moveTo>
                    <a:pt x="1410422" y="90749"/>
                  </a:moveTo>
                  <a:lnTo>
                    <a:pt x="6774" y="90749"/>
                  </a:lnTo>
                  <a:lnTo>
                    <a:pt x="0" y="83974"/>
                  </a:lnTo>
                  <a:lnTo>
                    <a:pt x="0" y="15124"/>
                  </a:lnTo>
                  <a:lnTo>
                    <a:pt x="0" y="6774"/>
                  </a:lnTo>
                  <a:lnTo>
                    <a:pt x="6774" y="0"/>
                  </a:lnTo>
                  <a:lnTo>
                    <a:pt x="1406097" y="0"/>
                  </a:lnTo>
                  <a:lnTo>
                    <a:pt x="1409947" y="1574"/>
                  </a:lnTo>
                  <a:lnTo>
                    <a:pt x="1412772" y="4424"/>
                  </a:lnTo>
                  <a:lnTo>
                    <a:pt x="1415597" y="7249"/>
                  </a:lnTo>
                  <a:lnTo>
                    <a:pt x="1417197" y="11099"/>
                  </a:lnTo>
                  <a:lnTo>
                    <a:pt x="1417197" y="83974"/>
                  </a:lnTo>
                  <a:lnTo>
                    <a:pt x="1410422" y="907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0" name="object 140"/>
            <p:cNvSpPr/>
            <p:nvPr/>
          </p:nvSpPr>
          <p:spPr>
            <a:xfrm>
              <a:off x="7983358" y="3006643"/>
              <a:ext cx="1417320" cy="90805"/>
            </a:xfrm>
            <a:custGeom>
              <a:avLst/>
              <a:gdLst/>
              <a:ahLst/>
              <a:cxnLst/>
              <a:rect l="l" t="t" r="r" b="b"/>
              <a:pathLst>
                <a:path w="1417320" h="90805">
                  <a:moveTo>
                    <a:pt x="0" y="15124"/>
                  </a:moveTo>
                  <a:lnTo>
                    <a:pt x="0" y="6774"/>
                  </a:lnTo>
                  <a:lnTo>
                    <a:pt x="6774" y="0"/>
                  </a:lnTo>
                  <a:lnTo>
                    <a:pt x="15124" y="0"/>
                  </a:lnTo>
                  <a:lnTo>
                    <a:pt x="1402072" y="0"/>
                  </a:lnTo>
                  <a:lnTo>
                    <a:pt x="1406097" y="0"/>
                  </a:lnTo>
                  <a:lnTo>
                    <a:pt x="1409947" y="1574"/>
                  </a:lnTo>
                  <a:lnTo>
                    <a:pt x="1412772" y="4424"/>
                  </a:lnTo>
                  <a:lnTo>
                    <a:pt x="1415597" y="7249"/>
                  </a:lnTo>
                  <a:lnTo>
                    <a:pt x="1417197" y="11099"/>
                  </a:lnTo>
                  <a:lnTo>
                    <a:pt x="1417197" y="15124"/>
                  </a:lnTo>
                  <a:lnTo>
                    <a:pt x="1417197" y="75624"/>
                  </a:lnTo>
                  <a:lnTo>
                    <a:pt x="1417197" y="83974"/>
                  </a:lnTo>
                  <a:lnTo>
                    <a:pt x="1410422" y="90749"/>
                  </a:lnTo>
                  <a:lnTo>
                    <a:pt x="1402072" y="90749"/>
                  </a:lnTo>
                  <a:lnTo>
                    <a:pt x="15124" y="90749"/>
                  </a:lnTo>
                  <a:lnTo>
                    <a:pt x="6774" y="90749"/>
                  </a:lnTo>
                  <a:lnTo>
                    <a:pt x="0" y="83974"/>
                  </a:lnTo>
                  <a:lnTo>
                    <a:pt x="0" y="75624"/>
                  </a:lnTo>
                  <a:lnTo>
                    <a:pt x="0" y="15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800484" y="4563540"/>
              <a:ext cx="2835275" cy="1077595"/>
            </a:xfrm>
            <a:custGeom>
              <a:avLst/>
              <a:gdLst/>
              <a:ahLst/>
              <a:cxnLst/>
              <a:rect l="l" t="t" r="r" b="b"/>
              <a:pathLst>
                <a:path w="2835275" h="1077595">
                  <a:moveTo>
                    <a:pt x="2834694" y="1077247"/>
                  </a:moveTo>
                  <a:lnTo>
                    <a:pt x="0" y="1077247"/>
                  </a:lnTo>
                  <a:lnTo>
                    <a:pt x="0" y="0"/>
                  </a:lnTo>
                  <a:lnTo>
                    <a:pt x="2834694" y="0"/>
                  </a:lnTo>
                  <a:lnTo>
                    <a:pt x="2834694" y="107724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800484" y="4563540"/>
              <a:ext cx="2835275" cy="1077595"/>
            </a:xfrm>
            <a:custGeom>
              <a:avLst/>
              <a:gdLst/>
              <a:ahLst/>
              <a:cxnLst/>
              <a:rect l="l" t="t" r="r" b="b"/>
              <a:pathLst>
                <a:path w="2835275" h="1077595">
                  <a:moveTo>
                    <a:pt x="0" y="0"/>
                  </a:moveTo>
                  <a:lnTo>
                    <a:pt x="2834694" y="0"/>
                  </a:lnTo>
                  <a:lnTo>
                    <a:pt x="2834694" y="1077247"/>
                  </a:lnTo>
                  <a:lnTo>
                    <a:pt x="0" y="107724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3" name="object 143"/>
            <p:cNvSpPr/>
            <p:nvPr/>
          </p:nvSpPr>
          <p:spPr>
            <a:xfrm>
              <a:off x="7953484" y="4817415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10">
                  <a:moveTo>
                    <a:pt x="2507094" y="92374"/>
                  </a:moveTo>
                  <a:lnTo>
                    <a:pt x="6899" y="92374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74"/>
                  </a:lnTo>
                  <a:lnTo>
                    <a:pt x="6899" y="0"/>
                  </a:lnTo>
                  <a:lnTo>
                    <a:pt x="2502669" y="0"/>
                  </a:lnTo>
                  <a:lnTo>
                    <a:pt x="2506594" y="1599"/>
                  </a:lnTo>
                  <a:lnTo>
                    <a:pt x="2509469" y="4499"/>
                  </a:lnTo>
                  <a:lnTo>
                    <a:pt x="2512369" y="7399"/>
                  </a:lnTo>
                  <a:lnTo>
                    <a:pt x="2513994" y="11299"/>
                  </a:lnTo>
                  <a:lnTo>
                    <a:pt x="2513994" y="85499"/>
                  </a:lnTo>
                  <a:lnTo>
                    <a:pt x="2507094" y="92374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4" name="object 144"/>
            <p:cNvSpPr/>
            <p:nvPr/>
          </p:nvSpPr>
          <p:spPr>
            <a:xfrm>
              <a:off x="7953484" y="4817415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10">
                  <a:moveTo>
                    <a:pt x="0" y="15399"/>
                  </a:moveTo>
                  <a:lnTo>
                    <a:pt x="0" y="6874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2498594" y="0"/>
                  </a:lnTo>
                  <a:lnTo>
                    <a:pt x="2502669" y="0"/>
                  </a:lnTo>
                  <a:lnTo>
                    <a:pt x="2506594" y="1599"/>
                  </a:lnTo>
                  <a:lnTo>
                    <a:pt x="2509469" y="4499"/>
                  </a:lnTo>
                  <a:lnTo>
                    <a:pt x="2512369" y="7399"/>
                  </a:lnTo>
                  <a:lnTo>
                    <a:pt x="2513994" y="11299"/>
                  </a:lnTo>
                  <a:lnTo>
                    <a:pt x="2513994" y="15399"/>
                  </a:lnTo>
                  <a:lnTo>
                    <a:pt x="2513994" y="76974"/>
                  </a:lnTo>
                  <a:lnTo>
                    <a:pt x="2513994" y="85499"/>
                  </a:lnTo>
                  <a:lnTo>
                    <a:pt x="2507094" y="92374"/>
                  </a:lnTo>
                  <a:lnTo>
                    <a:pt x="2498594" y="92374"/>
                  </a:lnTo>
                  <a:lnTo>
                    <a:pt x="15399" y="92374"/>
                  </a:lnTo>
                  <a:lnTo>
                    <a:pt x="6899" y="92374"/>
                  </a:lnTo>
                  <a:lnTo>
                    <a:pt x="0" y="85499"/>
                  </a:lnTo>
                  <a:lnTo>
                    <a:pt x="0" y="76974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5" name="object 145"/>
            <p:cNvSpPr/>
            <p:nvPr/>
          </p:nvSpPr>
          <p:spPr>
            <a:xfrm>
              <a:off x="7953484" y="5009764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10">
                  <a:moveTo>
                    <a:pt x="2507694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2503269" y="0"/>
                  </a:lnTo>
                  <a:lnTo>
                    <a:pt x="2507194" y="1624"/>
                  </a:lnTo>
                  <a:lnTo>
                    <a:pt x="2510069" y="4524"/>
                  </a:lnTo>
                  <a:lnTo>
                    <a:pt x="2512969" y="7399"/>
                  </a:lnTo>
                  <a:lnTo>
                    <a:pt x="2514594" y="11324"/>
                  </a:lnTo>
                  <a:lnTo>
                    <a:pt x="2514594" y="85499"/>
                  </a:lnTo>
                  <a:lnTo>
                    <a:pt x="2507694" y="92399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953484" y="5009764"/>
              <a:ext cx="2514600" cy="92710"/>
            </a:xfrm>
            <a:custGeom>
              <a:avLst/>
              <a:gdLst/>
              <a:ahLst/>
              <a:cxnLst/>
              <a:rect l="l" t="t" r="r" b="b"/>
              <a:pathLst>
                <a:path w="2514600" h="92710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2499194" y="0"/>
                  </a:lnTo>
                  <a:lnTo>
                    <a:pt x="2503269" y="0"/>
                  </a:lnTo>
                  <a:lnTo>
                    <a:pt x="2507194" y="1624"/>
                  </a:lnTo>
                  <a:lnTo>
                    <a:pt x="2510069" y="4524"/>
                  </a:lnTo>
                  <a:lnTo>
                    <a:pt x="2512969" y="7399"/>
                  </a:lnTo>
                  <a:lnTo>
                    <a:pt x="2514594" y="11324"/>
                  </a:lnTo>
                  <a:lnTo>
                    <a:pt x="2514594" y="15399"/>
                  </a:lnTo>
                  <a:lnTo>
                    <a:pt x="2514594" y="76999"/>
                  </a:lnTo>
                  <a:lnTo>
                    <a:pt x="2514594" y="85499"/>
                  </a:lnTo>
                  <a:lnTo>
                    <a:pt x="2507694" y="92399"/>
                  </a:lnTo>
                  <a:lnTo>
                    <a:pt x="2499194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949834" y="5209889"/>
              <a:ext cx="1417320" cy="92710"/>
            </a:xfrm>
            <a:custGeom>
              <a:avLst/>
              <a:gdLst/>
              <a:ahLst/>
              <a:cxnLst/>
              <a:rect l="l" t="t" r="r" b="b"/>
              <a:pathLst>
                <a:path w="1417320" h="92710">
                  <a:moveTo>
                    <a:pt x="1410297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1405872" y="0"/>
                  </a:lnTo>
                  <a:lnTo>
                    <a:pt x="1409797" y="1624"/>
                  </a:lnTo>
                  <a:lnTo>
                    <a:pt x="1412672" y="4524"/>
                  </a:lnTo>
                  <a:lnTo>
                    <a:pt x="1415572" y="7399"/>
                  </a:lnTo>
                  <a:lnTo>
                    <a:pt x="1417197" y="11324"/>
                  </a:lnTo>
                  <a:lnTo>
                    <a:pt x="1417197" y="85499"/>
                  </a:lnTo>
                  <a:lnTo>
                    <a:pt x="1410297" y="92399"/>
                  </a:lnTo>
                  <a:close/>
                </a:path>
              </a:pathLst>
            </a:custGeom>
            <a:solidFill>
              <a:srgbClr val="0097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949834" y="5209889"/>
              <a:ext cx="1417320" cy="92710"/>
            </a:xfrm>
            <a:custGeom>
              <a:avLst/>
              <a:gdLst/>
              <a:ahLst/>
              <a:cxnLst/>
              <a:rect l="l" t="t" r="r" b="b"/>
              <a:pathLst>
                <a:path w="1417320" h="92710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1401797" y="0"/>
                  </a:lnTo>
                  <a:lnTo>
                    <a:pt x="1405872" y="0"/>
                  </a:lnTo>
                  <a:lnTo>
                    <a:pt x="1409797" y="1624"/>
                  </a:lnTo>
                  <a:lnTo>
                    <a:pt x="1412672" y="4524"/>
                  </a:lnTo>
                  <a:lnTo>
                    <a:pt x="1415572" y="7399"/>
                  </a:lnTo>
                  <a:lnTo>
                    <a:pt x="1417197" y="11324"/>
                  </a:lnTo>
                  <a:lnTo>
                    <a:pt x="1417197" y="15399"/>
                  </a:lnTo>
                  <a:lnTo>
                    <a:pt x="1417197" y="76999"/>
                  </a:lnTo>
                  <a:lnTo>
                    <a:pt x="1417197" y="85499"/>
                  </a:lnTo>
                  <a:lnTo>
                    <a:pt x="1410297" y="92399"/>
                  </a:lnTo>
                  <a:lnTo>
                    <a:pt x="1401797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852132" y="3529992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365699" y="730973"/>
                  </a:moveTo>
                  <a:lnTo>
                    <a:pt x="319825" y="728126"/>
                  </a:lnTo>
                  <a:lnTo>
                    <a:pt x="275653" y="719811"/>
                  </a:lnTo>
                  <a:lnTo>
                    <a:pt x="233523" y="706373"/>
                  </a:lnTo>
                  <a:lnTo>
                    <a:pt x="193780" y="688153"/>
                  </a:lnTo>
                  <a:lnTo>
                    <a:pt x="156765" y="665493"/>
                  </a:lnTo>
                  <a:lnTo>
                    <a:pt x="122822" y="638737"/>
                  </a:lnTo>
                  <a:lnTo>
                    <a:pt x="92292" y="608226"/>
                  </a:lnTo>
                  <a:lnTo>
                    <a:pt x="65519" y="574304"/>
                  </a:lnTo>
                  <a:lnTo>
                    <a:pt x="42846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6" y="193680"/>
                  </a:lnTo>
                  <a:lnTo>
                    <a:pt x="65519" y="156686"/>
                  </a:lnTo>
                  <a:lnTo>
                    <a:pt x="92292" y="122760"/>
                  </a:lnTo>
                  <a:lnTo>
                    <a:pt x="122822" y="92247"/>
                  </a:lnTo>
                  <a:lnTo>
                    <a:pt x="156765" y="65488"/>
                  </a:lnTo>
                  <a:lnTo>
                    <a:pt x="193780" y="42825"/>
                  </a:lnTo>
                  <a:lnTo>
                    <a:pt x="233523" y="24603"/>
                  </a:lnTo>
                  <a:lnTo>
                    <a:pt x="275653" y="11163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70"/>
                  </a:lnTo>
                  <a:lnTo>
                    <a:pt x="460610" y="12525"/>
                  </a:lnTo>
                  <a:lnTo>
                    <a:pt x="505648" y="27828"/>
                  </a:lnTo>
                  <a:lnTo>
                    <a:pt x="548321" y="48840"/>
                  </a:lnTo>
                  <a:lnTo>
                    <a:pt x="588059" y="75326"/>
                  </a:lnTo>
                  <a:lnTo>
                    <a:pt x="624298" y="107049"/>
                  </a:lnTo>
                  <a:lnTo>
                    <a:pt x="656042" y="143263"/>
                  </a:lnTo>
                  <a:lnTo>
                    <a:pt x="682543" y="182977"/>
                  </a:lnTo>
                  <a:lnTo>
                    <a:pt x="703564" y="225624"/>
                  </a:lnTo>
                  <a:lnTo>
                    <a:pt x="718870" y="270638"/>
                  </a:lnTo>
                  <a:lnTo>
                    <a:pt x="728227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30" y="455489"/>
                  </a:lnTo>
                  <a:lnTo>
                    <a:pt x="706783" y="497593"/>
                  </a:lnTo>
                  <a:lnTo>
                    <a:pt x="688552" y="537312"/>
                  </a:lnTo>
                  <a:lnTo>
                    <a:pt x="665878" y="574304"/>
                  </a:lnTo>
                  <a:lnTo>
                    <a:pt x="639105" y="608226"/>
                  </a:lnTo>
                  <a:lnTo>
                    <a:pt x="608576" y="638737"/>
                  </a:lnTo>
                  <a:lnTo>
                    <a:pt x="574633" y="665493"/>
                  </a:lnTo>
                  <a:lnTo>
                    <a:pt x="537618" y="688153"/>
                  </a:lnTo>
                  <a:lnTo>
                    <a:pt x="497874" y="706373"/>
                  </a:lnTo>
                  <a:lnTo>
                    <a:pt x="455745" y="719811"/>
                  </a:lnTo>
                  <a:lnTo>
                    <a:pt x="411572" y="728126"/>
                  </a:lnTo>
                  <a:lnTo>
                    <a:pt x="365699" y="730973"/>
                  </a:lnTo>
                  <a:close/>
                </a:path>
              </a:pathLst>
            </a:custGeom>
            <a:solidFill>
              <a:srgbClr val="D699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852132" y="3529992"/>
              <a:ext cx="731520" cy="731520"/>
            </a:xfrm>
            <a:custGeom>
              <a:avLst/>
              <a:gdLst/>
              <a:ahLst/>
              <a:cxnLst/>
              <a:rect l="l" t="t" r="r" b="b"/>
              <a:pathLst>
                <a:path w="731520" h="731520">
                  <a:moveTo>
                    <a:pt x="0" y="365499"/>
                  </a:moveTo>
                  <a:lnTo>
                    <a:pt x="2849" y="319653"/>
                  </a:lnTo>
                  <a:lnTo>
                    <a:pt x="11168" y="275507"/>
                  </a:lnTo>
                  <a:lnTo>
                    <a:pt x="24615" y="233401"/>
                  </a:lnTo>
                  <a:lnTo>
                    <a:pt x="42846" y="193680"/>
                  </a:lnTo>
                  <a:lnTo>
                    <a:pt x="65519" y="156686"/>
                  </a:lnTo>
                  <a:lnTo>
                    <a:pt x="92292" y="122760"/>
                  </a:lnTo>
                  <a:lnTo>
                    <a:pt x="122822" y="92247"/>
                  </a:lnTo>
                  <a:lnTo>
                    <a:pt x="156765" y="65488"/>
                  </a:lnTo>
                  <a:lnTo>
                    <a:pt x="193780" y="42825"/>
                  </a:lnTo>
                  <a:lnTo>
                    <a:pt x="233523" y="24603"/>
                  </a:lnTo>
                  <a:lnTo>
                    <a:pt x="275653" y="11163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70"/>
                  </a:lnTo>
                  <a:lnTo>
                    <a:pt x="460610" y="12525"/>
                  </a:lnTo>
                  <a:lnTo>
                    <a:pt x="505648" y="27828"/>
                  </a:lnTo>
                  <a:lnTo>
                    <a:pt x="548321" y="48840"/>
                  </a:lnTo>
                  <a:lnTo>
                    <a:pt x="588059" y="75326"/>
                  </a:lnTo>
                  <a:lnTo>
                    <a:pt x="624298" y="107049"/>
                  </a:lnTo>
                  <a:lnTo>
                    <a:pt x="656042" y="143263"/>
                  </a:lnTo>
                  <a:lnTo>
                    <a:pt x="682543" y="182977"/>
                  </a:lnTo>
                  <a:lnTo>
                    <a:pt x="703564" y="225624"/>
                  </a:lnTo>
                  <a:lnTo>
                    <a:pt x="718870" y="270638"/>
                  </a:lnTo>
                  <a:lnTo>
                    <a:pt x="728227" y="317452"/>
                  </a:lnTo>
                  <a:lnTo>
                    <a:pt x="731398" y="365499"/>
                  </a:lnTo>
                  <a:lnTo>
                    <a:pt x="728549" y="411344"/>
                  </a:lnTo>
                  <a:lnTo>
                    <a:pt x="720230" y="455489"/>
                  </a:lnTo>
                  <a:lnTo>
                    <a:pt x="706783" y="497593"/>
                  </a:lnTo>
                  <a:lnTo>
                    <a:pt x="688552" y="537312"/>
                  </a:lnTo>
                  <a:lnTo>
                    <a:pt x="665878" y="574304"/>
                  </a:lnTo>
                  <a:lnTo>
                    <a:pt x="639105" y="608226"/>
                  </a:lnTo>
                  <a:lnTo>
                    <a:pt x="608576" y="638737"/>
                  </a:lnTo>
                  <a:lnTo>
                    <a:pt x="574633" y="665493"/>
                  </a:lnTo>
                  <a:lnTo>
                    <a:pt x="537618" y="688153"/>
                  </a:lnTo>
                  <a:lnTo>
                    <a:pt x="497874" y="706373"/>
                  </a:lnTo>
                  <a:lnTo>
                    <a:pt x="455745" y="719811"/>
                  </a:lnTo>
                  <a:lnTo>
                    <a:pt x="411572" y="728126"/>
                  </a:lnTo>
                  <a:lnTo>
                    <a:pt x="365699" y="730973"/>
                  </a:lnTo>
                  <a:lnTo>
                    <a:pt x="319825" y="728126"/>
                  </a:lnTo>
                  <a:lnTo>
                    <a:pt x="275653" y="719811"/>
                  </a:lnTo>
                  <a:lnTo>
                    <a:pt x="233523" y="706373"/>
                  </a:lnTo>
                  <a:lnTo>
                    <a:pt x="193780" y="688153"/>
                  </a:lnTo>
                  <a:lnTo>
                    <a:pt x="156765" y="665493"/>
                  </a:lnTo>
                  <a:lnTo>
                    <a:pt x="122822" y="638737"/>
                  </a:lnTo>
                  <a:lnTo>
                    <a:pt x="92292" y="608226"/>
                  </a:lnTo>
                  <a:lnTo>
                    <a:pt x="65519" y="574304"/>
                  </a:lnTo>
                  <a:lnTo>
                    <a:pt x="42846" y="537312"/>
                  </a:lnTo>
                  <a:lnTo>
                    <a:pt x="24615" y="497593"/>
                  </a:lnTo>
                  <a:lnTo>
                    <a:pt x="11168" y="455489"/>
                  </a:lnTo>
                  <a:lnTo>
                    <a:pt x="2849" y="411344"/>
                  </a:lnTo>
                  <a:lnTo>
                    <a:pt x="0" y="365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1" name="object 151"/>
            <p:cNvSpPr/>
            <p:nvPr/>
          </p:nvSpPr>
          <p:spPr>
            <a:xfrm>
              <a:off x="9217831" y="3232593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52" name="object 1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6831" y="3583367"/>
              <a:ext cx="81999" cy="105499"/>
            </a:xfrm>
            <a:prstGeom prst="rect">
              <a:avLst/>
            </a:prstGeom>
          </p:spPr>
        </p:pic>
        <p:sp>
          <p:nvSpPr>
            <p:cNvPr id="153" name="object 153"/>
            <p:cNvSpPr/>
            <p:nvPr/>
          </p:nvSpPr>
          <p:spPr>
            <a:xfrm>
              <a:off x="9217831" y="4178441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54" name="object 1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76831" y="4529215"/>
              <a:ext cx="81999" cy="105499"/>
            </a:xfrm>
            <a:prstGeom prst="rect">
              <a:avLst/>
            </a:prstGeom>
          </p:spPr>
        </p:pic>
      </p:grpSp>
      <p:sp>
        <p:nvSpPr>
          <p:cNvPr id="155" name="object 155"/>
          <p:cNvSpPr txBox="1"/>
          <p:nvPr/>
        </p:nvSpPr>
        <p:spPr>
          <a:xfrm>
            <a:off x="5999249" y="818756"/>
            <a:ext cx="809625" cy="37574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9063" marR="2540" indent="-113030">
              <a:spcBef>
                <a:spcPts val="50"/>
              </a:spcBef>
            </a:pPr>
            <a:r>
              <a:rPr sz="1200" spc="-5" dirty="0">
                <a:latin typeface="Lato"/>
                <a:cs typeface="Lato"/>
              </a:rPr>
              <a:t>Information retrieval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56" name="object 156"/>
          <p:cNvGrpSpPr/>
          <p:nvPr/>
        </p:nvGrpSpPr>
        <p:grpSpPr>
          <a:xfrm>
            <a:off x="5692832" y="1293266"/>
            <a:ext cx="1422400" cy="2676208"/>
            <a:chOff x="11385664" y="2586532"/>
            <a:chExt cx="2844800" cy="5352415"/>
          </a:xfrm>
        </p:grpSpPr>
        <p:sp>
          <p:nvSpPr>
            <p:cNvPr id="157" name="object 157"/>
            <p:cNvSpPr/>
            <p:nvPr/>
          </p:nvSpPr>
          <p:spPr>
            <a:xfrm>
              <a:off x="11390477" y="2591294"/>
              <a:ext cx="2835275" cy="2588895"/>
            </a:xfrm>
            <a:custGeom>
              <a:avLst/>
              <a:gdLst/>
              <a:ahLst/>
              <a:cxnLst/>
              <a:rect l="l" t="t" r="r" b="b"/>
              <a:pathLst>
                <a:path w="2835275" h="2588895">
                  <a:moveTo>
                    <a:pt x="2834694" y="2588744"/>
                  </a:moveTo>
                  <a:lnTo>
                    <a:pt x="0" y="2588744"/>
                  </a:lnTo>
                  <a:lnTo>
                    <a:pt x="0" y="0"/>
                  </a:lnTo>
                  <a:lnTo>
                    <a:pt x="2834694" y="0"/>
                  </a:lnTo>
                  <a:lnTo>
                    <a:pt x="2834694" y="258874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1390477" y="2591294"/>
              <a:ext cx="2835275" cy="2588895"/>
            </a:xfrm>
            <a:custGeom>
              <a:avLst/>
              <a:gdLst/>
              <a:ahLst/>
              <a:cxnLst/>
              <a:rect l="l" t="t" r="r" b="b"/>
              <a:pathLst>
                <a:path w="2835275" h="2588895">
                  <a:moveTo>
                    <a:pt x="0" y="0"/>
                  </a:moveTo>
                  <a:lnTo>
                    <a:pt x="2834694" y="0"/>
                  </a:lnTo>
                  <a:lnTo>
                    <a:pt x="2834694" y="2588744"/>
                  </a:lnTo>
                  <a:lnTo>
                    <a:pt x="0" y="258874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1528301" y="281971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1528301" y="2819719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24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24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1528301" y="301006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1528301" y="301006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24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24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1528301" y="320041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1528301" y="320041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24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24"/>
                  </a:lnTo>
                  <a:lnTo>
                    <a:pt x="2513994" y="76174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24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1528301" y="339076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1528301" y="3390768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24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599"/>
                  </a:lnTo>
                  <a:lnTo>
                    <a:pt x="2509519" y="4449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24"/>
                  </a:lnTo>
                  <a:lnTo>
                    <a:pt x="2513994" y="76174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24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1528301" y="3581117"/>
              <a:ext cx="1707514" cy="91440"/>
            </a:xfrm>
            <a:custGeom>
              <a:avLst/>
              <a:gdLst/>
              <a:ahLst/>
              <a:cxnLst/>
              <a:rect l="l" t="t" r="r" b="b"/>
              <a:pathLst>
                <a:path w="1707515" h="91439">
                  <a:moveTo>
                    <a:pt x="1700471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1696096" y="0"/>
                  </a:lnTo>
                  <a:lnTo>
                    <a:pt x="1699971" y="1599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84599"/>
                  </a:lnTo>
                  <a:lnTo>
                    <a:pt x="1700471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8" name="object 168"/>
            <p:cNvSpPr/>
            <p:nvPr/>
          </p:nvSpPr>
          <p:spPr>
            <a:xfrm>
              <a:off x="11528301" y="3581117"/>
              <a:ext cx="1707514" cy="91440"/>
            </a:xfrm>
            <a:custGeom>
              <a:avLst/>
              <a:gdLst/>
              <a:ahLst/>
              <a:cxnLst/>
              <a:rect l="l" t="t" r="r" b="b"/>
              <a:pathLst>
                <a:path w="1707515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24" y="0"/>
                  </a:lnTo>
                  <a:lnTo>
                    <a:pt x="1692046" y="0"/>
                  </a:lnTo>
                  <a:lnTo>
                    <a:pt x="1696096" y="0"/>
                  </a:lnTo>
                  <a:lnTo>
                    <a:pt x="1699971" y="1599"/>
                  </a:lnTo>
                  <a:lnTo>
                    <a:pt x="1702821" y="4449"/>
                  </a:lnTo>
                  <a:lnTo>
                    <a:pt x="1705696" y="7324"/>
                  </a:lnTo>
                  <a:lnTo>
                    <a:pt x="1707296" y="11199"/>
                  </a:lnTo>
                  <a:lnTo>
                    <a:pt x="1707296" y="15224"/>
                  </a:lnTo>
                  <a:lnTo>
                    <a:pt x="1707296" y="76174"/>
                  </a:lnTo>
                  <a:lnTo>
                    <a:pt x="1707296" y="84599"/>
                  </a:lnTo>
                  <a:lnTo>
                    <a:pt x="1700471" y="91424"/>
                  </a:lnTo>
                  <a:lnTo>
                    <a:pt x="1692046" y="91424"/>
                  </a:lnTo>
                  <a:lnTo>
                    <a:pt x="15224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1528301" y="3870367"/>
              <a:ext cx="2514600" cy="92075"/>
            </a:xfrm>
            <a:custGeom>
              <a:avLst/>
              <a:gdLst/>
              <a:ahLst/>
              <a:cxnLst/>
              <a:rect l="l" t="t" r="r" b="b"/>
              <a:pathLst>
                <a:path w="2514600" h="92075">
                  <a:moveTo>
                    <a:pt x="2507169" y="91449"/>
                  </a:moveTo>
                  <a:lnTo>
                    <a:pt x="6824" y="91449"/>
                  </a:lnTo>
                  <a:lnTo>
                    <a:pt x="0" y="84624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624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624"/>
                  </a:lnTo>
                  <a:lnTo>
                    <a:pt x="2507169" y="9144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1528301" y="3870367"/>
              <a:ext cx="2514600" cy="92075"/>
            </a:xfrm>
            <a:custGeom>
              <a:avLst/>
              <a:gdLst/>
              <a:ahLst/>
              <a:cxnLst/>
              <a:rect l="l" t="t" r="r" b="b"/>
              <a:pathLst>
                <a:path w="2514600" h="92075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24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624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624"/>
                  </a:lnTo>
                  <a:lnTo>
                    <a:pt x="2507169" y="91449"/>
                  </a:lnTo>
                  <a:lnTo>
                    <a:pt x="2498744" y="91449"/>
                  </a:lnTo>
                  <a:lnTo>
                    <a:pt x="15224" y="91449"/>
                  </a:lnTo>
                  <a:lnTo>
                    <a:pt x="6824" y="91449"/>
                  </a:lnTo>
                  <a:lnTo>
                    <a:pt x="0" y="84624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1528301" y="4060716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624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624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624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1528301" y="4060716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24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624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624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24" y="91424"/>
                  </a:lnTo>
                  <a:lnTo>
                    <a:pt x="6824" y="91424"/>
                  </a:lnTo>
                  <a:lnTo>
                    <a:pt x="0" y="84624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1528301" y="4593690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2507169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502794" y="0"/>
                  </a:lnTo>
                  <a:lnTo>
                    <a:pt x="2506669" y="1624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84599"/>
                  </a:lnTo>
                  <a:lnTo>
                    <a:pt x="2507169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1528301" y="4593690"/>
              <a:ext cx="2514600" cy="91440"/>
            </a:xfrm>
            <a:custGeom>
              <a:avLst/>
              <a:gdLst/>
              <a:ahLst/>
              <a:cxnLst/>
              <a:rect l="l" t="t" r="r" b="b"/>
              <a:pathLst>
                <a:path w="2514600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24" y="0"/>
                  </a:lnTo>
                  <a:lnTo>
                    <a:pt x="2498744" y="0"/>
                  </a:lnTo>
                  <a:lnTo>
                    <a:pt x="2502794" y="0"/>
                  </a:lnTo>
                  <a:lnTo>
                    <a:pt x="2506669" y="1624"/>
                  </a:lnTo>
                  <a:lnTo>
                    <a:pt x="2509519" y="4474"/>
                  </a:lnTo>
                  <a:lnTo>
                    <a:pt x="2512394" y="7324"/>
                  </a:lnTo>
                  <a:lnTo>
                    <a:pt x="2513994" y="11199"/>
                  </a:lnTo>
                  <a:lnTo>
                    <a:pt x="2513994" y="15249"/>
                  </a:lnTo>
                  <a:lnTo>
                    <a:pt x="2513994" y="76199"/>
                  </a:lnTo>
                  <a:lnTo>
                    <a:pt x="2513994" y="84599"/>
                  </a:lnTo>
                  <a:lnTo>
                    <a:pt x="2507169" y="91424"/>
                  </a:lnTo>
                  <a:lnTo>
                    <a:pt x="2498744" y="91424"/>
                  </a:lnTo>
                  <a:lnTo>
                    <a:pt x="15224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1528301" y="4784040"/>
              <a:ext cx="795655" cy="91440"/>
            </a:xfrm>
            <a:custGeom>
              <a:avLst/>
              <a:gdLst/>
              <a:ahLst/>
              <a:cxnLst/>
              <a:rect l="l" t="t" r="r" b="b"/>
              <a:pathLst>
                <a:path w="795654" h="91439">
                  <a:moveTo>
                    <a:pt x="788773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49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784398" y="0"/>
                  </a:lnTo>
                  <a:lnTo>
                    <a:pt x="788273" y="1599"/>
                  </a:lnTo>
                  <a:lnTo>
                    <a:pt x="791123" y="4474"/>
                  </a:lnTo>
                  <a:lnTo>
                    <a:pt x="793998" y="7324"/>
                  </a:lnTo>
                  <a:lnTo>
                    <a:pt x="795598" y="11199"/>
                  </a:lnTo>
                  <a:lnTo>
                    <a:pt x="795598" y="84599"/>
                  </a:lnTo>
                  <a:lnTo>
                    <a:pt x="788773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1528301" y="4784040"/>
              <a:ext cx="795655" cy="91440"/>
            </a:xfrm>
            <a:custGeom>
              <a:avLst/>
              <a:gdLst/>
              <a:ahLst/>
              <a:cxnLst/>
              <a:rect l="l" t="t" r="r" b="b"/>
              <a:pathLst>
                <a:path w="795654" h="91439">
                  <a:moveTo>
                    <a:pt x="0" y="15249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24" y="0"/>
                  </a:lnTo>
                  <a:lnTo>
                    <a:pt x="780348" y="0"/>
                  </a:lnTo>
                  <a:lnTo>
                    <a:pt x="784398" y="0"/>
                  </a:lnTo>
                  <a:lnTo>
                    <a:pt x="788273" y="1599"/>
                  </a:lnTo>
                  <a:lnTo>
                    <a:pt x="791123" y="4474"/>
                  </a:lnTo>
                  <a:lnTo>
                    <a:pt x="793998" y="7324"/>
                  </a:lnTo>
                  <a:lnTo>
                    <a:pt x="795598" y="11199"/>
                  </a:lnTo>
                  <a:lnTo>
                    <a:pt x="795598" y="15249"/>
                  </a:lnTo>
                  <a:lnTo>
                    <a:pt x="795598" y="76199"/>
                  </a:lnTo>
                  <a:lnTo>
                    <a:pt x="795598" y="84599"/>
                  </a:lnTo>
                  <a:lnTo>
                    <a:pt x="788773" y="91424"/>
                  </a:lnTo>
                  <a:lnTo>
                    <a:pt x="780348" y="91424"/>
                  </a:lnTo>
                  <a:lnTo>
                    <a:pt x="15224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99"/>
                  </a:lnTo>
                  <a:lnTo>
                    <a:pt x="0" y="152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1527576" y="4266366"/>
              <a:ext cx="2240915" cy="91440"/>
            </a:xfrm>
            <a:custGeom>
              <a:avLst/>
              <a:gdLst/>
              <a:ahLst/>
              <a:cxnLst/>
              <a:rect l="l" t="t" r="r" b="b"/>
              <a:pathLst>
                <a:path w="2240915" h="91439">
                  <a:moveTo>
                    <a:pt x="2233570" y="91424"/>
                  </a:moveTo>
                  <a:lnTo>
                    <a:pt x="6824" y="91424"/>
                  </a:lnTo>
                  <a:lnTo>
                    <a:pt x="0" y="84599"/>
                  </a:lnTo>
                  <a:lnTo>
                    <a:pt x="0" y="15224"/>
                  </a:lnTo>
                  <a:lnTo>
                    <a:pt x="0" y="6824"/>
                  </a:lnTo>
                  <a:lnTo>
                    <a:pt x="6824" y="0"/>
                  </a:lnTo>
                  <a:lnTo>
                    <a:pt x="2229195" y="0"/>
                  </a:lnTo>
                  <a:lnTo>
                    <a:pt x="2233070" y="1599"/>
                  </a:lnTo>
                  <a:lnTo>
                    <a:pt x="2238795" y="7324"/>
                  </a:lnTo>
                  <a:lnTo>
                    <a:pt x="2240395" y="11199"/>
                  </a:lnTo>
                  <a:lnTo>
                    <a:pt x="2240395" y="84599"/>
                  </a:lnTo>
                  <a:lnTo>
                    <a:pt x="2233570" y="91424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1527576" y="4266366"/>
              <a:ext cx="2240915" cy="91440"/>
            </a:xfrm>
            <a:custGeom>
              <a:avLst/>
              <a:gdLst/>
              <a:ahLst/>
              <a:cxnLst/>
              <a:rect l="l" t="t" r="r" b="b"/>
              <a:pathLst>
                <a:path w="2240915" h="91439">
                  <a:moveTo>
                    <a:pt x="0" y="15224"/>
                  </a:moveTo>
                  <a:lnTo>
                    <a:pt x="0" y="6824"/>
                  </a:lnTo>
                  <a:lnTo>
                    <a:pt x="6824" y="0"/>
                  </a:lnTo>
                  <a:lnTo>
                    <a:pt x="15249" y="0"/>
                  </a:lnTo>
                  <a:lnTo>
                    <a:pt x="2225145" y="0"/>
                  </a:lnTo>
                  <a:lnTo>
                    <a:pt x="2229195" y="0"/>
                  </a:lnTo>
                  <a:lnTo>
                    <a:pt x="2233070" y="1599"/>
                  </a:lnTo>
                  <a:lnTo>
                    <a:pt x="2235920" y="4449"/>
                  </a:lnTo>
                  <a:lnTo>
                    <a:pt x="2238795" y="7324"/>
                  </a:lnTo>
                  <a:lnTo>
                    <a:pt x="2240395" y="11199"/>
                  </a:lnTo>
                  <a:lnTo>
                    <a:pt x="2240395" y="15224"/>
                  </a:lnTo>
                  <a:lnTo>
                    <a:pt x="2240395" y="76174"/>
                  </a:lnTo>
                  <a:lnTo>
                    <a:pt x="2240395" y="84599"/>
                  </a:lnTo>
                  <a:lnTo>
                    <a:pt x="2233570" y="91424"/>
                  </a:lnTo>
                  <a:lnTo>
                    <a:pt x="2225145" y="91424"/>
                  </a:lnTo>
                  <a:lnTo>
                    <a:pt x="15249" y="91424"/>
                  </a:lnTo>
                  <a:lnTo>
                    <a:pt x="6824" y="91424"/>
                  </a:lnTo>
                  <a:lnTo>
                    <a:pt x="0" y="84599"/>
                  </a:lnTo>
                  <a:lnTo>
                    <a:pt x="0" y="76174"/>
                  </a:lnTo>
                  <a:lnTo>
                    <a:pt x="0" y="15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1680701" y="3008543"/>
              <a:ext cx="795655" cy="91440"/>
            </a:xfrm>
            <a:custGeom>
              <a:avLst/>
              <a:gdLst/>
              <a:ahLst/>
              <a:cxnLst/>
              <a:rect l="l" t="t" r="r" b="b"/>
              <a:pathLst>
                <a:path w="795654" h="91439">
                  <a:moveTo>
                    <a:pt x="788798" y="91199"/>
                  </a:moveTo>
                  <a:lnTo>
                    <a:pt x="6799" y="91199"/>
                  </a:lnTo>
                  <a:lnTo>
                    <a:pt x="0" y="84399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799" y="0"/>
                  </a:lnTo>
                  <a:lnTo>
                    <a:pt x="784423" y="0"/>
                  </a:lnTo>
                  <a:lnTo>
                    <a:pt x="788298" y="1599"/>
                  </a:lnTo>
                  <a:lnTo>
                    <a:pt x="793998" y="7299"/>
                  </a:lnTo>
                  <a:lnTo>
                    <a:pt x="795598" y="11174"/>
                  </a:lnTo>
                  <a:lnTo>
                    <a:pt x="795598" y="84399"/>
                  </a:lnTo>
                  <a:lnTo>
                    <a:pt x="788798" y="911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1680701" y="3008543"/>
              <a:ext cx="795655" cy="91440"/>
            </a:xfrm>
            <a:custGeom>
              <a:avLst/>
              <a:gdLst/>
              <a:ahLst/>
              <a:cxnLst/>
              <a:rect l="l" t="t" r="r" b="b"/>
              <a:pathLst>
                <a:path w="795654" h="91439">
                  <a:moveTo>
                    <a:pt x="0" y="15199"/>
                  </a:moveTo>
                  <a:lnTo>
                    <a:pt x="0" y="6799"/>
                  </a:lnTo>
                  <a:lnTo>
                    <a:pt x="6799" y="0"/>
                  </a:lnTo>
                  <a:lnTo>
                    <a:pt x="15199" y="0"/>
                  </a:lnTo>
                  <a:lnTo>
                    <a:pt x="780398" y="0"/>
                  </a:lnTo>
                  <a:lnTo>
                    <a:pt x="784423" y="0"/>
                  </a:lnTo>
                  <a:lnTo>
                    <a:pt x="788298" y="1599"/>
                  </a:lnTo>
                  <a:lnTo>
                    <a:pt x="791148" y="4449"/>
                  </a:lnTo>
                  <a:lnTo>
                    <a:pt x="793998" y="7299"/>
                  </a:lnTo>
                  <a:lnTo>
                    <a:pt x="795598" y="11174"/>
                  </a:lnTo>
                  <a:lnTo>
                    <a:pt x="795598" y="15199"/>
                  </a:lnTo>
                  <a:lnTo>
                    <a:pt x="795598" y="75999"/>
                  </a:lnTo>
                  <a:lnTo>
                    <a:pt x="795598" y="84399"/>
                  </a:lnTo>
                  <a:lnTo>
                    <a:pt x="788798" y="91199"/>
                  </a:lnTo>
                  <a:lnTo>
                    <a:pt x="780398" y="91199"/>
                  </a:lnTo>
                  <a:lnTo>
                    <a:pt x="15199" y="91199"/>
                  </a:lnTo>
                  <a:lnTo>
                    <a:pt x="6799" y="91199"/>
                  </a:lnTo>
                  <a:lnTo>
                    <a:pt x="0" y="84399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2835449" y="3008543"/>
              <a:ext cx="795655" cy="91440"/>
            </a:xfrm>
            <a:custGeom>
              <a:avLst/>
              <a:gdLst/>
              <a:ahLst/>
              <a:cxnLst/>
              <a:rect l="l" t="t" r="r" b="b"/>
              <a:pathLst>
                <a:path w="795655" h="91439">
                  <a:moveTo>
                    <a:pt x="788798" y="91199"/>
                  </a:moveTo>
                  <a:lnTo>
                    <a:pt x="6799" y="91199"/>
                  </a:lnTo>
                  <a:lnTo>
                    <a:pt x="0" y="84374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799" y="0"/>
                  </a:lnTo>
                  <a:lnTo>
                    <a:pt x="784423" y="0"/>
                  </a:lnTo>
                  <a:lnTo>
                    <a:pt x="788298" y="1599"/>
                  </a:lnTo>
                  <a:lnTo>
                    <a:pt x="793998" y="7299"/>
                  </a:lnTo>
                  <a:lnTo>
                    <a:pt x="795598" y="11149"/>
                  </a:lnTo>
                  <a:lnTo>
                    <a:pt x="795598" y="84374"/>
                  </a:lnTo>
                  <a:lnTo>
                    <a:pt x="788798" y="91199"/>
                  </a:lnTo>
                  <a:close/>
                </a:path>
              </a:pathLst>
            </a:custGeom>
            <a:solidFill>
              <a:srgbClr val="EDFF4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2835449" y="3008543"/>
              <a:ext cx="795655" cy="91440"/>
            </a:xfrm>
            <a:custGeom>
              <a:avLst/>
              <a:gdLst/>
              <a:ahLst/>
              <a:cxnLst/>
              <a:rect l="l" t="t" r="r" b="b"/>
              <a:pathLst>
                <a:path w="795655" h="91439">
                  <a:moveTo>
                    <a:pt x="0" y="15199"/>
                  </a:moveTo>
                  <a:lnTo>
                    <a:pt x="0" y="6799"/>
                  </a:lnTo>
                  <a:lnTo>
                    <a:pt x="6799" y="0"/>
                  </a:lnTo>
                  <a:lnTo>
                    <a:pt x="15199" y="0"/>
                  </a:lnTo>
                  <a:lnTo>
                    <a:pt x="780398" y="0"/>
                  </a:lnTo>
                  <a:lnTo>
                    <a:pt x="784423" y="0"/>
                  </a:lnTo>
                  <a:lnTo>
                    <a:pt x="788298" y="1599"/>
                  </a:lnTo>
                  <a:lnTo>
                    <a:pt x="791148" y="4449"/>
                  </a:lnTo>
                  <a:lnTo>
                    <a:pt x="793998" y="7299"/>
                  </a:lnTo>
                  <a:lnTo>
                    <a:pt x="795598" y="11149"/>
                  </a:lnTo>
                  <a:lnTo>
                    <a:pt x="795598" y="15199"/>
                  </a:lnTo>
                  <a:lnTo>
                    <a:pt x="795598" y="75999"/>
                  </a:lnTo>
                  <a:lnTo>
                    <a:pt x="795598" y="84374"/>
                  </a:lnTo>
                  <a:lnTo>
                    <a:pt x="788798" y="91199"/>
                  </a:lnTo>
                  <a:lnTo>
                    <a:pt x="780398" y="91199"/>
                  </a:lnTo>
                  <a:lnTo>
                    <a:pt x="15199" y="91199"/>
                  </a:lnTo>
                  <a:lnTo>
                    <a:pt x="6799" y="91199"/>
                  </a:lnTo>
                  <a:lnTo>
                    <a:pt x="0" y="84374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1866226" y="4269416"/>
              <a:ext cx="795655" cy="91440"/>
            </a:xfrm>
            <a:custGeom>
              <a:avLst/>
              <a:gdLst/>
              <a:ahLst/>
              <a:cxnLst/>
              <a:rect l="l" t="t" r="r" b="b"/>
              <a:pathLst>
                <a:path w="795654" h="91439">
                  <a:moveTo>
                    <a:pt x="788798" y="91199"/>
                  </a:moveTo>
                  <a:lnTo>
                    <a:pt x="6799" y="91199"/>
                  </a:lnTo>
                  <a:lnTo>
                    <a:pt x="0" y="84374"/>
                  </a:lnTo>
                  <a:lnTo>
                    <a:pt x="0" y="15199"/>
                  </a:lnTo>
                  <a:lnTo>
                    <a:pt x="0" y="6799"/>
                  </a:lnTo>
                  <a:lnTo>
                    <a:pt x="6799" y="0"/>
                  </a:lnTo>
                  <a:lnTo>
                    <a:pt x="784423" y="0"/>
                  </a:lnTo>
                  <a:lnTo>
                    <a:pt x="788298" y="1599"/>
                  </a:lnTo>
                  <a:lnTo>
                    <a:pt x="793998" y="7299"/>
                  </a:lnTo>
                  <a:lnTo>
                    <a:pt x="795598" y="11149"/>
                  </a:lnTo>
                  <a:lnTo>
                    <a:pt x="795598" y="84374"/>
                  </a:lnTo>
                  <a:lnTo>
                    <a:pt x="788798" y="911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1866226" y="4269416"/>
              <a:ext cx="795655" cy="91440"/>
            </a:xfrm>
            <a:custGeom>
              <a:avLst/>
              <a:gdLst/>
              <a:ahLst/>
              <a:cxnLst/>
              <a:rect l="l" t="t" r="r" b="b"/>
              <a:pathLst>
                <a:path w="795654" h="91439">
                  <a:moveTo>
                    <a:pt x="0" y="15199"/>
                  </a:moveTo>
                  <a:lnTo>
                    <a:pt x="0" y="6799"/>
                  </a:lnTo>
                  <a:lnTo>
                    <a:pt x="6799" y="0"/>
                  </a:lnTo>
                  <a:lnTo>
                    <a:pt x="15199" y="0"/>
                  </a:lnTo>
                  <a:lnTo>
                    <a:pt x="780398" y="0"/>
                  </a:lnTo>
                  <a:lnTo>
                    <a:pt x="784423" y="0"/>
                  </a:lnTo>
                  <a:lnTo>
                    <a:pt x="788298" y="1599"/>
                  </a:lnTo>
                  <a:lnTo>
                    <a:pt x="791148" y="4449"/>
                  </a:lnTo>
                  <a:lnTo>
                    <a:pt x="793998" y="7299"/>
                  </a:lnTo>
                  <a:lnTo>
                    <a:pt x="795598" y="11149"/>
                  </a:lnTo>
                  <a:lnTo>
                    <a:pt x="795598" y="15199"/>
                  </a:lnTo>
                  <a:lnTo>
                    <a:pt x="795598" y="75999"/>
                  </a:lnTo>
                  <a:lnTo>
                    <a:pt x="795598" y="84374"/>
                  </a:lnTo>
                  <a:lnTo>
                    <a:pt x="788798" y="91199"/>
                  </a:lnTo>
                  <a:lnTo>
                    <a:pt x="780398" y="91199"/>
                  </a:lnTo>
                  <a:lnTo>
                    <a:pt x="15199" y="91199"/>
                  </a:lnTo>
                  <a:lnTo>
                    <a:pt x="6799" y="91199"/>
                  </a:lnTo>
                  <a:lnTo>
                    <a:pt x="0" y="84374"/>
                  </a:lnTo>
                  <a:lnTo>
                    <a:pt x="0" y="75999"/>
                  </a:lnTo>
                  <a:lnTo>
                    <a:pt x="0" y="15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1390427" y="6195662"/>
              <a:ext cx="2835275" cy="1738630"/>
            </a:xfrm>
            <a:custGeom>
              <a:avLst/>
              <a:gdLst/>
              <a:ahLst/>
              <a:cxnLst/>
              <a:rect l="l" t="t" r="r" b="b"/>
              <a:pathLst>
                <a:path w="2835275" h="1738629">
                  <a:moveTo>
                    <a:pt x="2834994" y="1738196"/>
                  </a:moveTo>
                  <a:lnTo>
                    <a:pt x="0" y="1738196"/>
                  </a:lnTo>
                  <a:lnTo>
                    <a:pt x="0" y="0"/>
                  </a:lnTo>
                  <a:lnTo>
                    <a:pt x="2834994" y="0"/>
                  </a:lnTo>
                  <a:lnTo>
                    <a:pt x="2834994" y="1738196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1390427" y="6195662"/>
              <a:ext cx="2835275" cy="1738630"/>
            </a:xfrm>
            <a:custGeom>
              <a:avLst/>
              <a:gdLst/>
              <a:ahLst/>
              <a:cxnLst/>
              <a:rect l="l" t="t" r="r" b="b"/>
              <a:pathLst>
                <a:path w="2835275" h="1738629">
                  <a:moveTo>
                    <a:pt x="0" y="0"/>
                  </a:moveTo>
                  <a:lnTo>
                    <a:pt x="2834994" y="0"/>
                  </a:lnTo>
                  <a:lnTo>
                    <a:pt x="2834994" y="1738196"/>
                  </a:lnTo>
                  <a:lnTo>
                    <a:pt x="0" y="17381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1811676" y="6621711"/>
              <a:ext cx="795655" cy="92710"/>
            </a:xfrm>
            <a:custGeom>
              <a:avLst/>
              <a:gdLst/>
              <a:ahLst/>
              <a:cxnLst/>
              <a:rect l="l" t="t" r="r" b="b"/>
              <a:pathLst>
                <a:path w="795654" h="92709">
                  <a:moveTo>
                    <a:pt x="788698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74"/>
                  </a:lnTo>
                  <a:lnTo>
                    <a:pt x="6899" y="0"/>
                  </a:lnTo>
                  <a:lnTo>
                    <a:pt x="784273" y="0"/>
                  </a:lnTo>
                  <a:lnTo>
                    <a:pt x="788198" y="1624"/>
                  </a:lnTo>
                  <a:lnTo>
                    <a:pt x="791098" y="4499"/>
                  </a:lnTo>
                  <a:lnTo>
                    <a:pt x="793973" y="7399"/>
                  </a:lnTo>
                  <a:lnTo>
                    <a:pt x="795598" y="11299"/>
                  </a:lnTo>
                  <a:lnTo>
                    <a:pt x="795598" y="85499"/>
                  </a:lnTo>
                  <a:lnTo>
                    <a:pt x="788698" y="923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1811676" y="6621711"/>
              <a:ext cx="795655" cy="92710"/>
            </a:xfrm>
            <a:custGeom>
              <a:avLst/>
              <a:gdLst/>
              <a:ahLst/>
              <a:cxnLst/>
              <a:rect l="l" t="t" r="r" b="b"/>
              <a:pathLst>
                <a:path w="795654" h="92709">
                  <a:moveTo>
                    <a:pt x="0" y="15399"/>
                  </a:moveTo>
                  <a:lnTo>
                    <a:pt x="0" y="6874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780198" y="0"/>
                  </a:lnTo>
                  <a:lnTo>
                    <a:pt x="784273" y="0"/>
                  </a:lnTo>
                  <a:lnTo>
                    <a:pt x="788198" y="1624"/>
                  </a:lnTo>
                  <a:lnTo>
                    <a:pt x="791098" y="4499"/>
                  </a:lnTo>
                  <a:lnTo>
                    <a:pt x="793973" y="7399"/>
                  </a:lnTo>
                  <a:lnTo>
                    <a:pt x="795598" y="11299"/>
                  </a:lnTo>
                  <a:lnTo>
                    <a:pt x="795598" y="15399"/>
                  </a:lnTo>
                  <a:lnTo>
                    <a:pt x="795598" y="76999"/>
                  </a:lnTo>
                  <a:lnTo>
                    <a:pt x="795598" y="85499"/>
                  </a:lnTo>
                  <a:lnTo>
                    <a:pt x="788698" y="92399"/>
                  </a:lnTo>
                  <a:lnTo>
                    <a:pt x="780198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1557276" y="6380161"/>
              <a:ext cx="1417320" cy="92710"/>
            </a:xfrm>
            <a:custGeom>
              <a:avLst/>
              <a:gdLst/>
              <a:ahLst/>
              <a:cxnLst/>
              <a:rect l="l" t="t" r="r" b="b"/>
              <a:pathLst>
                <a:path w="1417320" h="92710">
                  <a:moveTo>
                    <a:pt x="1410297" y="92499"/>
                  </a:moveTo>
                  <a:lnTo>
                    <a:pt x="6899" y="92499"/>
                  </a:lnTo>
                  <a:lnTo>
                    <a:pt x="0" y="85599"/>
                  </a:lnTo>
                  <a:lnTo>
                    <a:pt x="0" y="15424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1405872" y="0"/>
                  </a:lnTo>
                  <a:lnTo>
                    <a:pt x="1409797" y="1624"/>
                  </a:lnTo>
                  <a:lnTo>
                    <a:pt x="1412672" y="4524"/>
                  </a:lnTo>
                  <a:lnTo>
                    <a:pt x="1415572" y="7424"/>
                  </a:lnTo>
                  <a:lnTo>
                    <a:pt x="1417197" y="11324"/>
                  </a:lnTo>
                  <a:lnTo>
                    <a:pt x="1417197" y="85599"/>
                  </a:lnTo>
                  <a:lnTo>
                    <a:pt x="1410297" y="924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1557276" y="6380161"/>
              <a:ext cx="1417320" cy="92710"/>
            </a:xfrm>
            <a:custGeom>
              <a:avLst/>
              <a:gdLst/>
              <a:ahLst/>
              <a:cxnLst/>
              <a:rect l="l" t="t" r="r" b="b"/>
              <a:pathLst>
                <a:path w="1417320" h="92710">
                  <a:moveTo>
                    <a:pt x="0" y="15424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424" y="0"/>
                  </a:lnTo>
                  <a:lnTo>
                    <a:pt x="1401772" y="0"/>
                  </a:lnTo>
                  <a:lnTo>
                    <a:pt x="1405872" y="0"/>
                  </a:lnTo>
                  <a:lnTo>
                    <a:pt x="1409797" y="1624"/>
                  </a:lnTo>
                  <a:lnTo>
                    <a:pt x="1412672" y="4524"/>
                  </a:lnTo>
                  <a:lnTo>
                    <a:pt x="1415572" y="7424"/>
                  </a:lnTo>
                  <a:lnTo>
                    <a:pt x="1417197" y="11324"/>
                  </a:lnTo>
                  <a:lnTo>
                    <a:pt x="1417197" y="15424"/>
                  </a:lnTo>
                  <a:lnTo>
                    <a:pt x="1417197" y="77074"/>
                  </a:lnTo>
                  <a:lnTo>
                    <a:pt x="1417197" y="85599"/>
                  </a:lnTo>
                  <a:lnTo>
                    <a:pt x="1410297" y="92499"/>
                  </a:lnTo>
                  <a:lnTo>
                    <a:pt x="1401772" y="92499"/>
                  </a:lnTo>
                  <a:lnTo>
                    <a:pt x="15424" y="92499"/>
                  </a:lnTo>
                  <a:lnTo>
                    <a:pt x="6899" y="92499"/>
                  </a:lnTo>
                  <a:lnTo>
                    <a:pt x="0" y="85599"/>
                  </a:lnTo>
                  <a:lnTo>
                    <a:pt x="0" y="77074"/>
                  </a:lnTo>
                  <a:lnTo>
                    <a:pt x="0" y="154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91" name="object 1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52639" y="6583424"/>
              <a:ext cx="146624" cy="148124"/>
            </a:xfrm>
            <a:prstGeom prst="rect">
              <a:avLst/>
            </a:prstGeom>
          </p:spPr>
        </p:pic>
        <p:sp>
          <p:nvSpPr>
            <p:cNvPr id="192" name="object 192"/>
            <p:cNvSpPr/>
            <p:nvPr/>
          </p:nvSpPr>
          <p:spPr>
            <a:xfrm>
              <a:off x="11557276" y="6919335"/>
              <a:ext cx="2149475" cy="92710"/>
            </a:xfrm>
            <a:custGeom>
              <a:avLst/>
              <a:gdLst/>
              <a:ahLst/>
              <a:cxnLst/>
              <a:rect l="l" t="t" r="r" b="b"/>
              <a:pathLst>
                <a:path w="2149475" h="92709">
                  <a:moveTo>
                    <a:pt x="2142295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2137870" y="0"/>
                  </a:lnTo>
                  <a:lnTo>
                    <a:pt x="2141795" y="1624"/>
                  </a:lnTo>
                  <a:lnTo>
                    <a:pt x="2144695" y="4499"/>
                  </a:lnTo>
                  <a:lnTo>
                    <a:pt x="2147570" y="7399"/>
                  </a:lnTo>
                  <a:lnTo>
                    <a:pt x="2149195" y="11299"/>
                  </a:lnTo>
                  <a:lnTo>
                    <a:pt x="2149195" y="85499"/>
                  </a:lnTo>
                  <a:lnTo>
                    <a:pt x="2142295" y="92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1557276" y="6919335"/>
              <a:ext cx="2149475" cy="92710"/>
            </a:xfrm>
            <a:custGeom>
              <a:avLst/>
              <a:gdLst/>
              <a:ahLst/>
              <a:cxnLst/>
              <a:rect l="l" t="t" r="r" b="b"/>
              <a:pathLst>
                <a:path w="2149475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2133795" y="0"/>
                  </a:lnTo>
                  <a:lnTo>
                    <a:pt x="2137870" y="0"/>
                  </a:lnTo>
                  <a:lnTo>
                    <a:pt x="2141795" y="1624"/>
                  </a:lnTo>
                  <a:lnTo>
                    <a:pt x="2144695" y="4499"/>
                  </a:lnTo>
                  <a:lnTo>
                    <a:pt x="2147570" y="7399"/>
                  </a:lnTo>
                  <a:lnTo>
                    <a:pt x="2149195" y="11299"/>
                  </a:lnTo>
                  <a:lnTo>
                    <a:pt x="2149195" y="15399"/>
                  </a:lnTo>
                  <a:lnTo>
                    <a:pt x="2149195" y="76999"/>
                  </a:lnTo>
                  <a:lnTo>
                    <a:pt x="2149195" y="85499"/>
                  </a:lnTo>
                  <a:lnTo>
                    <a:pt x="2142295" y="92399"/>
                  </a:lnTo>
                  <a:lnTo>
                    <a:pt x="2133795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94" name="object 19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52639" y="7122597"/>
              <a:ext cx="146924" cy="148124"/>
            </a:xfrm>
            <a:prstGeom prst="rect">
              <a:avLst/>
            </a:prstGeom>
          </p:spPr>
        </p:pic>
        <p:sp>
          <p:nvSpPr>
            <p:cNvPr id="195" name="object 195"/>
            <p:cNvSpPr/>
            <p:nvPr/>
          </p:nvSpPr>
          <p:spPr>
            <a:xfrm>
              <a:off x="11811676" y="7155060"/>
              <a:ext cx="795655" cy="92710"/>
            </a:xfrm>
            <a:custGeom>
              <a:avLst/>
              <a:gdLst/>
              <a:ahLst/>
              <a:cxnLst/>
              <a:rect l="l" t="t" r="r" b="b"/>
              <a:pathLst>
                <a:path w="795654" h="92709">
                  <a:moveTo>
                    <a:pt x="788698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784273" y="0"/>
                  </a:lnTo>
                  <a:lnTo>
                    <a:pt x="788198" y="1624"/>
                  </a:lnTo>
                  <a:lnTo>
                    <a:pt x="793973" y="7399"/>
                  </a:lnTo>
                  <a:lnTo>
                    <a:pt x="795598" y="11324"/>
                  </a:lnTo>
                  <a:lnTo>
                    <a:pt x="795598" y="85499"/>
                  </a:lnTo>
                  <a:lnTo>
                    <a:pt x="788698" y="92399"/>
                  </a:lnTo>
                  <a:close/>
                </a:path>
              </a:pathLst>
            </a:custGeom>
            <a:solidFill>
              <a:srgbClr val="EDFF4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1811676" y="7155060"/>
              <a:ext cx="795655" cy="92710"/>
            </a:xfrm>
            <a:custGeom>
              <a:avLst/>
              <a:gdLst/>
              <a:ahLst/>
              <a:cxnLst/>
              <a:rect l="l" t="t" r="r" b="b"/>
              <a:pathLst>
                <a:path w="795654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780198" y="0"/>
                  </a:lnTo>
                  <a:lnTo>
                    <a:pt x="784273" y="0"/>
                  </a:lnTo>
                  <a:lnTo>
                    <a:pt x="788198" y="1624"/>
                  </a:lnTo>
                  <a:lnTo>
                    <a:pt x="791098" y="4524"/>
                  </a:lnTo>
                  <a:lnTo>
                    <a:pt x="793973" y="7399"/>
                  </a:lnTo>
                  <a:lnTo>
                    <a:pt x="795598" y="11324"/>
                  </a:lnTo>
                  <a:lnTo>
                    <a:pt x="795598" y="15399"/>
                  </a:lnTo>
                  <a:lnTo>
                    <a:pt x="795598" y="76999"/>
                  </a:lnTo>
                  <a:lnTo>
                    <a:pt x="795598" y="85499"/>
                  </a:lnTo>
                  <a:lnTo>
                    <a:pt x="788698" y="92399"/>
                  </a:lnTo>
                  <a:lnTo>
                    <a:pt x="780198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1557276" y="7458484"/>
              <a:ext cx="1783714" cy="92710"/>
            </a:xfrm>
            <a:custGeom>
              <a:avLst/>
              <a:gdLst/>
              <a:ahLst/>
              <a:cxnLst/>
              <a:rect l="l" t="t" r="r" b="b"/>
              <a:pathLst>
                <a:path w="1783715" h="92709">
                  <a:moveTo>
                    <a:pt x="1776296" y="92399"/>
                  </a:moveTo>
                  <a:lnTo>
                    <a:pt x="6899" y="92399"/>
                  </a:lnTo>
                  <a:lnTo>
                    <a:pt x="0" y="85499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1771871" y="0"/>
                  </a:lnTo>
                  <a:lnTo>
                    <a:pt x="1775796" y="1624"/>
                  </a:lnTo>
                  <a:lnTo>
                    <a:pt x="1781571" y="7399"/>
                  </a:lnTo>
                  <a:lnTo>
                    <a:pt x="1783196" y="11324"/>
                  </a:lnTo>
                  <a:lnTo>
                    <a:pt x="1783196" y="85499"/>
                  </a:lnTo>
                  <a:lnTo>
                    <a:pt x="1776296" y="923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1557276" y="7458484"/>
              <a:ext cx="1783714" cy="92710"/>
            </a:xfrm>
            <a:custGeom>
              <a:avLst/>
              <a:gdLst/>
              <a:ahLst/>
              <a:cxnLst/>
              <a:rect l="l" t="t" r="r" b="b"/>
              <a:pathLst>
                <a:path w="1783715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1767796" y="0"/>
                  </a:lnTo>
                  <a:lnTo>
                    <a:pt x="1771871" y="0"/>
                  </a:lnTo>
                  <a:lnTo>
                    <a:pt x="1775796" y="1624"/>
                  </a:lnTo>
                  <a:lnTo>
                    <a:pt x="1778696" y="4524"/>
                  </a:lnTo>
                  <a:lnTo>
                    <a:pt x="1781571" y="7399"/>
                  </a:lnTo>
                  <a:lnTo>
                    <a:pt x="1783196" y="11324"/>
                  </a:lnTo>
                  <a:lnTo>
                    <a:pt x="1783196" y="15399"/>
                  </a:lnTo>
                  <a:lnTo>
                    <a:pt x="1783196" y="76999"/>
                  </a:lnTo>
                  <a:lnTo>
                    <a:pt x="1783196" y="85499"/>
                  </a:lnTo>
                  <a:lnTo>
                    <a:pt x="1776296" y="92399"/>
                  </a:lnTo>
                  <a:lnTo>
                    <a:pt x="1767796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499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99" name="object 19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52639" y="7661746"/>
              <a:ext cx="146924" cy="148124"/>
            </a:xfrm>
            <a:prstGeom prst="rect">
              <a:avLst/>
            </a:prstGeom>
          </p:spPr>
        </p:pic>
        <p:sp>
          <p:nvSpPr>
            <p:cNvPr id="200" name="object 200"/>
            <p:cNvSpPr/>
            <p:nvPr/>
          </p:nvSpPr>
          <p:spPr>
            <a:xfrm>
              <a:off x="11811676" y="7688434"/>
              <a:ext cx="795655" cy="92710"/>
            </a:xfrm>
            <a:custGeom>
              <a:avLst/>
              <a:gdLst/>
              <a:ahLst/>
              <a:cxnLst/>
              <a:rect l="l" t="t" r="r" b="b"/>
              <a:pathLst>
                <a:path w="795654" h="92709">
                  <a:moveTo>
                    <a:pt x="788698" y="92399"/>
                  </a:moveTo>
                  <a:lnTo>
                    <a:pt x="6899" y="92399"/>
                  </a:lnTo>
                  <a:lnTo>
                    <a:pt x="0" y="85524"/>
                  </a:lnTo>
                  <a:lnTo>
                    <a:pt x="0" y="15399"/>
                  </a:lnTo>
                  <a:lnTo>
                    <a:pt x="0" y="6899"/>
                  </a:lnTo>
                  <a:lnTo>
                    <a:pt x="6899" y="0"/>
                  </a:lnTo>
                  <a:lnTo>
                    <a:pt x="784273" y="0"/>
                  </a:lnTo>
                  <a:lnTo>
                    <a:pt x="788198" y="1624"/>
                  </a:lnTo>
                  <a:lnTo>
                    <a:pt x="793973" y="7399"/>
                  </a:lnTo>
                  <a:lnTo>
                    <a:pt x="795598" y="11324"/>
                  </a:lnTo>
                  <a:lnTo>
                    <a:pt x="795598" y="85524"/>
                  </a:lnTo>
                  <a:lnTo>
                    <a:pt x="788698" y="92399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1811676" y="7688434"/>
              <a:ext cx="795655" cy="92710"/>
            </a:xfrm>
            <a:custGeom>
              <a:avLst/>
              <a:gdLst/>
              <a:ahLst/>
              <a:cxnLst/>
              <a:rect l="l" t="t" r="r" b="b"/>
              <a:pathLst>
                <a:path w="795654" h="92709">
                  <a:moveTo>
                    <a:pt x="0" y="15399"/>
                  </a:moveTo>
                  <a:lnTo>
                    <a:pt x="0" y="6899"/>
                  </a:lnTo>
                  <a:lnTo>
                    <a:pt x="6899" y="0"/>
                  </a:lnTo>
                  <a:lnTo>
                    <a:pt x="15399" y="0"/>
                  </a:lnTo>
                  <a:lnTo>
                    <a:pt x="780198" y="0"/>
                  </a:lnTo>
                  <a:lnTo>
                    <a:pt x="784273" y="0"/>
                  </a:lnTo>
                  <a:lnTo>
                    <a:pt x="788198" y="1624"/>
                  </a:lnTo>
                  <a:lnTo>
                    <a:pt x="791098" y="4524"/>
                  </a:lnTo>
                  <a:lnTo>
                    <a:pt x="793973" y="7399"/>
                  </a:lnTo>
                  <a:lnTo>
                    <a:pt x="795598" y="11324"/>
                  </a:lnTo>
                  <a:lnTo>
                    <a:pt x="795598" y="15399"/>
                  </a:lnTo>
                  <a:lnTo>
                    <a:pt x="795598" y="76999"/>
                  </a:lnTo>
                  <a:lnTo>
                    <a:pt x="795598" y="85524"/>
                  </a:lnTo>
                  <a:lnTo>
                    <a:pt x="788698" y="92399"/>
                  </a:lnTo>
                  <a:lnTo>
                    <a:pt x="780198" y="92399"/>
                  </a:lnTo>
                  <a:lnTo>
                    <a:pt x="15399" y="92399"/>
                  </a:lnTo>
                  <a:lnTo>
                    <a:pt x="6899" y="92399"/>
                  </a:lnTo>
                  <a:lnTo>
                    <a:pt x="0" y="85524"/>
                  </a:lnTo>
                  <a:lnTo>
                    <a:pt x="0" y="76999"/>
                  </a:lnTo>
                  <a:lnTo>
                    <a:pt x="0" y="1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2" name="object 202"/>
            <p:cNvSpPr/>
            <p:nvPr/>
          </p:nvSpPr>
          <p:spPr>
            <a:xfrm>
              <a:off x="12442100" y="5275389"/>
              <a:ext cx="731520" cy="730885"/>
            </a:xfrm>
            <a:custGeom>
              <a:avLst/>
              <a:gdLst/>
              <a:ahLst/>
              <a:cxnLst/>
              <a:rect l="l" t="t" r="r" b="b"/>
              <a:pathLst>
                <a:path w="731519" h="730885">
                  <a:moveTo>
                    <a:pt x="365699" y="730798"/>
                  </a:moveTo>
                  <a:lnTo>
                    <a:pt x="319825" y="727951"/>
                  </a:lnTo>
                  <a:lnTo>
                    <a:pt x="275653" y="719640"/>
                  </a:lnTo>
                  <a:lnTo>
                    <a:pt x="233523" y="706205"/>
                  </a:lnTo>
                  <a:lnTo>
                    <a:pt x="193780" y="687990"/>
                  </a:lnTo>
                  <a:lnTo>
                    <a:pt x="156765" y="665336"/>
                  </a:lnTo>
                  <a:lnTo>
                    <a:pt x="122822" y="638587"/>
                  </a:lnTo>
                  <a:lnTo>
                    <a:pt x="92292" y="608083"/>
                  </a:lnTo>
                  <a:lnTo>
                    <a:pt x="65519" y="574168"/>
                  </a:lnTo>
                  <a:lnTo>
                    <a:pt x="42846" y="537184"/>
                  </a:lnTo>
                  <a:lnTo>
                    <a:pt x="24615" y="497472"/>
                  </a:lnTo>
                  <a:lnTo>
                    <a:pt x="11168" y="455376"/>
                  </a:lnTo>
                  <a:lnTo>
                    <a:pt x="2849" y="411238"/>
                  </a:lnTo>
                  <a:lnTo>
                    <a:pt x="0" y="365399"/>
                  </a:lnTo>
                  <a:lnTo>
                    <a:pt x="2849" y="319565"/>
                  </a:lnTo>
                  <a:lnTo>
                    <a:pt x="11168" y="275430"/>
                  </a:lnTo>
                  <a:lnTo>
                    <a:pt x="24615" y="233335"/>
                  </a:lnTo>
                  <a:lnTo>
                    <a:pt x="42846" y="193625"/>
                  </a:lnTo>
                  <a:lnTo>
                    <a:pt x="65519" y="156640"/>
                  </a:lnTo>
                  <a:lnTo>
                    <a:pt x="92292" y="122725"/>
                  </a:lnTo>
                  <a:lnTo>
                    <a:pt x="122822" y="92220"/>
                  </a:lnTo>
                  <a:lnTo>
                    <a:pt x="156765" y="65468"/>
                  </a:lnTo>
                  <a:lnTo>
                    <a:pt x="193780" y="42813"/>
                  </a:lnTo>
                  <a:lnTo>
                    <a:pt x="233523" y="24596"/>
                  </a:lnTo>
                  <a:lnTo>
                    <a:pt x="275653" y="11159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69"/>
                  </a:lnTo>
                  <a:lnTo>
                    <a:pt x="460610" y="12519"/>
                  </a:lnTo>
                  <a:lnTo>
                    <a:pt x="505648" y="27815"/>
                  </a:lnTo>
                  <a:lnTo>
                    <a:pt x="548321" y="48822"/>
                  </a:lnTo>
                  <a:lnTo>
                    <a:pt x="588059" y="75303"/>
                  </a:lnTo>
                  <a:lnTo>
                    <a:pt x="624298" y="107024"/>
                  </a:lnTo>
                  <a:lnTo>
                    <a:pt x="656042" y="143227"/>
                  </a:lnTo>
                  <a:lnTo>
                    <a:pt x="682543" y="182932"/>
                  </a:lnTo>
                  <a:lnTo>
                    <a:pt x="703564" y="225571"/>
                  </a:lnTo>
                  <a:lnTo>
                    <a:pt x="718870" y="270574"/>
                  </a:lnTo>
                  <a:lnTo>
                    <a:pt x="728227" y="317373"/>
                  </a:lnTo>
                  <a:lnTo>
                    <a:pt x="731398" y="365399"/>
                  </a:lnTo>
                  <a:lnTo>
                    <a:pt x="728549" y="411238"/>
                  </a:lnTo>
                  <a:lnTo>
                    <a:pt x="720230" y="455376"/>
                  </a:lnTo>
                  <a:lnTo>
                    <a:pt x="706783" y="497472"/>
                  </a:lnTo>
                  <a:lnTo>
                    <a:pt x="688552" y="537184"/>
                  </a:lnTo>
                  <a:lnTo>
                    <a:pt x="665878" y="574168"/>
                  </a:lnTo>
                  <a:lnTo>
                    <a:pt x="639105" y="608083"/>
                  </a:lnTo>
                  <a:lnTo>
                    <a:pt x="608576" y="638587"/>
                  </a:lnTo>
                  <a:lnTo>
                    <a:pt x="574633" y="665336"/>
                  </a:lnTo>
                  <a:lnTo>
                    <a:pt x="537618" y="687990"/>
                  </a:lnTo>
                  <a:lnTo>
                    <a:pt x="497874" y="706205"/>
                  </a:lnTo>
                  <a:lnTo>
                    <a:pt x="455745" y="719640"/>
                  </a:lnTo>
                  <a:lnTo>
                    <a:pt x="411572" y="727951"/>
                  </a:lnTo>
                  <a:lnTo>
                    <a:pt x="365699" y="730798"/>
                  </a:lnTo>
                  <a:close/>
                </a:path>
              </a:pathLst>
            </a:custGeom>
            <a:solidFill>
              <a:srgbClr val="D699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3" name="object 203"/>
            <p:cNvSpPr/>
            <p:nvPr/>
          </p:nvSpPr>
          <p:spPr>
            <a:xfrm>
              <a:off x="12442100" y="5275389"/>
              <a:ext cx="731520" cy="730885"/>
            </a:xfrm>
            <a:custGeom>
              <a:avLst/>
              <a:gdLst/>
              <a:ahLst/>
              <a:cxnLst/>
              <a:rect l="l" t="t" r="r" b="b"/>
              <a:pathLst>
                <a:path w="731519" h="730885">
                  <a:moveTo>
                    <a:pt x="0" y="365399"/>
                  </a:moveTo>
                  <a:lnTo>
                    <a:pt x="2849" y="319565"/>
                  </a:lnTo>
                  <a:lnTo>
                    <a:pt x="11168" y="275430"/>
                  </a:lnTo>
                  <a:lnTo>
                    <a:pt x="24615" y="233335"/>
                  </a:lnTo>
                  <a:lnTo>
                    <a:pt x="42846" y="193625"/>
                  </a:lnTo>
                  <a:lnTo>
                    <a:pt x="65519" y="156640"/>
                  </a:lnTo>
                  <a:lnTo>
                    <a:pt x="92292" y="122725"/>
                  </a:lnTo>
                  <a:lnTo>
                    <a:pt x="122822" y="92220"/>
                  </a:lnTo>
                  <a:lnTo>
                    <a:pt x="156765" y="65468"/>
                  </a:lnTo>
                  <a:lnTo>
                    <a:pt x="193780" y="42813"/>
                  </a:lnTo>
                  <a:lnTo>
                    <a:pt x="233523" y="24596"/>
                  </a:lnTo>
                  <a:lnTo>
                    <a:pt x="275653" y="11159"/>
                  </a:lnTo>
                  <a:lnTo>
                    <a:pt x="319825" y="2847"/>
                  </a:lnTo>
                  <a:lnTo>
                    <a:pt x="365699" y="0"/>
                  </a:lnTo>
                  <a:lnTo>
                    <a:pt x="413771" y="3169"/>
                  </a:lnTo>
                  <a:lnTo>
                    <a:pt x="460610" y="12519"/>
                  </a:lnTo>
                  <a:lnTo>
                    <a:pt x="505648" y="27815"/>
                  </a:lnTo>
                  <a:lnTo>
                    <a:pt x="548321" y="48822"/>
                  </a:lnTo>
                  <a:lnTo>
                    <a:pt x="588059" y="75303"/>
                  </a:lnTo>
                  <a:lnTo>
                    <a:pt x="624298" y="107024"/>
                  </a:lnTo>
                  <a:lnTo>
                    <a:pt x="656042" y="143227"/>
                  </a:lnTo>
                  <a:lnTo>
                    <a:pt x="682543" y="182932"/>
                  </a:lnTo>
                  <a:lnTo>
                    <a:pt x="703564" y="225571"/>
                  </a:lnTo>
                  <a:lnTo>
                    <a:pt x="718870" y="270574"/>
                  </a:lnTo>
                  <a:lnTo>
                    <a:pt x="728227" y="317373"/>
                  </a:lnTo>
                  <a:lnTo>
                    <a:pt x="731398" y="365399"/>
                  </a:lnTo>
                  <a:lnTo>
                    <a:pt x="728549" y="411238"/>
                  </a:lnTo>
                  <a:lnTo>
                    <a:pt x="720230" y="455376"/>
                  </a:lnTo>
                  <a:lnTo>
                    <a:pt x="706783" y="497472"/>
                  </a:lnTo>
                  <a:lnTo>
                    <a:pt x="688552" y="537184"/>
                  </a:lnTo>
                  <a:lnTo>
                    <a:pt x="665878" y="574168"/>
                  </a:lnTo>
                  <a:lnTo>
                    <a:pt x="639105" y="608083"/>
                  </a:lnTo>
                  <a:lnTo>
                    <a:pt x="608576" y="638587"/>
                  </a:lnTo>
                  <a:lnTo>
                    <a:pt x="574633" y="665336"/>
                  </a:lnTo>
                  <a:lnTo>
                    <a:pt x="537618" y="687990"/>
                  </a:lnTo>
                  <a:lnTo>
                    <a:pt x="497874" y="706205"/>
                  </a:lnTo>
                  <a:lnTo>
                    <a:pt x="455745" y="719640"/>
                  </a:lnTo>
                  <a:lnTo>
                    <a:pt x="411572" y="727951"/>
                  </a:lnTo>
                  <a:lnTo>
                    <a:pt x="365699" y="730798"/>
                  </a:lnTo>
                  <a:lnTo>
                    <a:pt x="319825" y="727951"/>
                  </a:lnTo>
                  <a:lnTo>
                    <a:pt x="275653" y="719640"/>
                  </a:lnTo>
                  <a:lnTo>
                    <a:pt x="233523" y="706205"/>
                  </a:lnTo>
                  <a:lnTo>
                    <a:pt x="193780" y="687990"/>
                  </a:lnTo>
                  <a:lnTo>
                    <a:pt x="156765" y="665336"/>
                  </a:lnTo>
                  <a:lnTo>
                    <a:pt x="122822" y="638587"/>
                  </a:lnTo>
                  <a:lnTo>
                    <a:pt x="92292" y="608083"/>
                  </a:lnTo>
                  <a:lnTo>
                    <a:pt x="65519" y="574168"/>
                  </a:lnTo>
                  <a:lnTo>
                    <a:pt x="42846" y="537184"/>
                  </a:lnTo>
                  <a:lnTo>
                    <a:pt x="24615" y="497472"/>
                  </a:lnTo>
                  <a:lnTo>
                    <a:pt x="11168" y="455376"/>
                  </a:lnTo>
                  <a:lnTo>
                    <a:pt x="2849" y="411238"/>
                  </a:lnTo>
                  <a:lnTo>
                    <a:pt x="0" y="365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4" name="object 204"/>
            <p:cNvSpPr/>
            <p:nvPr/>
          </p:nvSpPr>
          <p:spPr>
            <a:xfrm>
              <a:off x="12807799" y="4977989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05" name="object 20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6799" y="5328764"/>
              <a:ext cx="81999" cy="105499"/>
            </a:xfrm>
            <a:prstGeom prst="rect">
              <a:avLst/>
            </a:prstGeom>
          </p:spPr>
        </p:pic>
        <p:sp>
          <p:nvSpPr>
            <p:cNvPr id="206" name="object 206"/>
            <p:cNvSpPr/>
            <p:nvPr/>
          </p:nvSpPr>
          <p:spPr>
            <a:xfrm>
              <a:off x="12807799" y="5923837"/>
              <a:ext cx="0" cy="360680"/>
            </a:xfrm>
            <a:custGeom>
              <a:avLst/>
              <a:gdLst/>
              <a:ahLst/>
              <a:cxnLst/>
              <a:rect l="l" t="t" r="r" b="b"/>
              <a:pathLst>
                <a:path h="360679">
                  <a:moveTo>
                    <a:pt x="0" y="0"/>
                  </a:moveTo>
                  <a:lnTo>
                    <a:pt x="0" y="36029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07" name="object 2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66799" y="6274612"/>
              <a:ext cx="81999" cy="1054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370" y="1998468"/>
            <a:ext cx="5257483" cy="1127232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 marR="2540" indent="876618">
              <a:spcBef>
                <a:spcPts val="50"/>
              </a:spcBef>
            </a:pPr>
            <a:r>
              <a:rPr sz="3600" spc="-55" dirty="0"/>
              <a:t>How</a:t>
            </a:r>
            <a:r>
              <a:rPr sz="3600" spc="-193" dirty="0"/>
              <a:t> </a:t>
            </a:r>
            <a:r>
              <a:rPr sz="3600" spc="-25" dirty="0"/>
              <a:t>LLMs</a:t>
            </a:r>
            <a:r>
              <a:rPr sz="3600" spc="-193" dirty="0"/>
              <a:t> </a:t>
            </a:r>
            <a:r>
              <a:rPr sz="3600" dirty="0"/>
              <a:t>work</a:t>
            </a:r>
            <a:r>
              <a:rPr sz="3600" spc="-193" dirty="0"/>
              <a:t> </a:t>
            </a:r>
            <a:r>
              <a:rPr sz="3600" spc="-25" dirty="0"/>
              <a:t>- </a:t>
            </a:r>
            <a:r>
              <a:rPr sz="3600" spc="-275" dirty="0"/>
              <a:t>T</a:t>
            </a:r>
            <a:r>
              <a:rPr sz="3600" spc="-45" dirty="0"/>
              <a:t>r</a:t>
            </a:r>
            <a:r>
              <a:rPr sz="3600" spc="20" dirty="0"/>
              <a:t>ansformers</a:t>
            </a:r>
            <a:r>
              <a:rPr sz="3600" spc="-183" dirty="0"/>
              <a:t> </a:t>
            </a:r>
            <a:r>
              <a:rPr sz="3600" spc="-5" dirty="0"/>
              <a:t>architecture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881010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Generating</a:t>
            </a:r>
            <a:r>
              <a:rPr spc="-165" dirty="0"/>
              <a:t> </a:t>
            </a:r>
            <a:r>
              <a:rPr spc="-5" dirty="0"/>
              <a:t>text</a:t>
            </a:r>
            <a:r>
              <a:rPr spc="-163" dirty="0"/>
              <a:t> </a:t>
            </a:r>
            <a:r>
              <a:rPr dirty="0"/>
              <a:t>with</a:t>
            </a:r>
            <a:r>
              <a:rPr spc="-163" dirty="0"/>
              <a:t> </a:t>
            </a:r>
            <a:r>
              <a:rPr spc="-10" dirty="0"/>
              <a:t>RNNs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35999" y="1535903"/>
            <a:ext cx="2072005" cy="2071688"/>
            <a:chOff x="7071998" y="3071806"/>
            <a:chExt cx="4144010" cy="4143375"/>
          </a:xfrm>
        </p:grpSpPr>
        <p:sp>
          <p:nvSpPr>
            <p:cNvPr id="4" name="object 4"/>
            <p:cNvSpPr/>
            <p:nvPr/>
          </p:nvSpPr>
          <p:spPr>
            <a:xfrm>
              <a:off x="7086286" y="3086093"/>
              <a:ext cx="4115435" cy="4114800"/>
            </a:xfrm>
            <a:custGeom>
              <a:avLst/>
              <a:gdLst/>
              <a:ahLst/>
              <a:cxnLst/>
              <a:rect l="l" t="t" r="r" b="b"/>
              <a:pathLst>
                <a:path w="4115434" h="4114800">
                  <a:moveTo>
                    <a:pt x="2057695" y="4114791"/>
                  </a:moveTo>
                  <a:lnTo>
                    <a:pt x="0" y="2057395"/>
                  </a:lnTo>
                  <a:lnTo>
                    <a:pt x="2057695" y="0"/>
                  </a:lnTo>
                  <a:lnTo>
                    <a:pt x="4115391" y="2057395"/>
                  </a:lnTo>
                  <a:lnTo>
                    <a:pt x="2057695" y="4114791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" name="object 5"/>
            <p:cNvSpPr/>
            <p:nvPr/>
          </p:nvSpPr>
          <p:spPr>
            <a:xfrm>
              <a:off x="7086286" y="3086093"/>
              <a:ext cx="4115435" cy="4114800"/>
            </a:xfrm>
            <a:custGeom>
              <a:avLst/>
              <a:gdLst/>
              <a:ahLst/>
              <a:cxnLst/>
              <a:rect l="l" t="t" r="r" b="b"/>
              <a:pathLst>
                <a:path w="4115434" h="4114800">
                  <a:moveTo>
                    <a:pt x="0" y="2057395"/>
                  </a:moveTo>
                  <a:lnTo>
                    <a:pt x="2057695" y="0"/>
                  </a:lnTo>
                  <a:lnTo>
                    <a:pt x="4115391" y="2057395"/>
                  </a:lnTo>
                  <a:lnTo>
                    <a:pt x="2057695" y="4114791"/>
                  </a:lnTo>
                  <a:lnTo>
                    <a:pt x="0" y="2057395"/>
                  </a:lnTo>
                  <a:close/>
                </a:path>
              </a:pathLst>
            </a:custGeom>
            <a:ln w="28574">
              <a:solidFill>
                <a:srgbClr val="69A84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73065" y="2451127"/>
            <a:ext cx="39782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13" dirty="0"/>
              <a:t>RNN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881010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Generating</a:t>
            </a:r>
            <a:r>
              <a:rPr spc="-165" dirty="0"/>
              <a:t> </a:t>
            </a:r>
            <a:r>
              <a:rPr spc="-5" dirty="0"/>
              <a:t>text</a:t>
            </a:r>
            <a:r>
              <a:rPr spc="-163" dirty="0"/>
              <a:t> </a:t>
            </a:r>
            <a:r>
              <a:rPr dirty="0"/>
              <a:t>with</a:t>
            </a:r>
            <a:r>
              <a:rPr spc="-163" dirty="0"/>
              <a:t> </a:t>
            </a:r>
            <a:r>
              <a:rPr spc="-10" dirty="0"/>
              <a:t>RNNs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2252" y="2166957"/>
            <a:ext cx="346392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23"/>
              </a:lnSpc>
            </a:pPr>
            <a:r>
              <a:rPr sz="2800" spc="-18" dirty="0">
                <a:solidFill>
                  <a:srgbClr val="FF9C3B"/>
                </a:solidFill>
                <a:latin typeface="Lato"/>
                <a:cs typeface="Lato"/>
              </a:rPr>
              <a:t>The</a:t>
            </a:r>
            <a:r>
              <a:rPr sz="2800" spc="-168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25" dirty="0">
                <a:solidFill>
                  <a:srgbClr val="FF9C3B"/>
                </a:solidFill>
                <a:latin typeface="Lato"/>
                <a:cs typeface="Lato"/>
              </a:rPr>
              <a:t>milk</a:t>
            </a:r>
            <a:r>
              <a:rPr sz="2800" spc="-16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is</a:t>
            </a:r>
            <a:r>
              <a:rPr sz="2800" spc="-168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15" dirty="0">
                <a:solidFill>
                  <a:srgbClr val="FF9C3B"/>
                </a:solidFill>
                <a:latin typeface="Lato"/>
                <a:cs typeface="Lato"/>
              </a:rPr>
              <a:t>bad,</a:t>
            </a:r>
            <a:r>
              <a:rPr sz="2800" spc="-16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43" dirty="0">
                <a:solidFill>
                  <a:srgbClr val="FF9C3B"/>
                </a:solidFill>
                <a:latin typeface="Lato"/>
                <a:cs typeface="Lato"/>
              </a:rPr>
              <a:t>my</a:t>
            </a:r>
            <a:r>
              <a:rPr sz="2800" spc="-16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13" dirty="0">
                <a:solidFill>
                  <a:srgbClr val="FF9C3B"/>
                </a:solidFill>
                <a:latin typeface="Lato"/>
                <a:cs typeface="Lato"/>
              </a:rPr>
              <a:t>tea</a:t>
            </a:r>
            <a:endParaRPr sz="28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3968" y="2166957"/>
            <a:ext cx="89979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23"/>
              </a:lnSpc>
            </a:pPr>
            <a:r>
              <a:rPr sz="2800" spc="-5" dirty="0">
                <a:solidFill>
                  <a:srgbClr val="FF9C3B"/>
                </a:solidFill>
                <a:latin typeface="Lato"/>
                <a:cs typeface="Lato"/>
              </a:rPr>
              <a:t>great.</a:t>
            </a:r>
            <a:endParaRPr sz="28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723" y="1994671"/>
            <a:ext cx="3818573" cy="570990"/>
          </a:xfrm>
          <a:prstGeom prst="rect">
            <a:avLst/>
          </a:prstGeom>
          <a:solidFill>
            <a:srgbClr val="D699FF"/>
          </a:solidFill>
        </p:spPr>
        <p:txBody>
          <a:bodyPr vert="horz" wrap="square" lIns="0" tIns="199708" rIns="0" bIns="0" rtlCol="0">
            <a:spAutoFit/>
          </a:bodyPr>
          <a:lstStyle/>
          <a:p>
            <a:pPr algn="ctr">
              <a:spcBef>
                <a:spcPts val="1573"/>
              </a:spcBef>
            </a:pPr>
            <a:r>
              <a:rPr sz="2400" b="1" spc="-25" dirty="0">
                <a:solidFill>
                  <a:srgbClr val="FFFFFF"/>
                </a:solidFill>
              </a:rPr>
              <a:t>?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5736951" y="2027283"/>
            <a:ext cx="1063625" cy="790575"/>
          </a:xfrm>
          <a:custGeom>
            <a:avLst/>
            <a:gdLst/>
            <a:ahLst/>
            <a:cxnLst/>
            <a:rect l="l" t="t" r="r" b="b"/>
            <a:pathLst>
              <a:path w="2127250" h="1581150">
                <a:moveTo>
                  <a:pt x="2126995" y="1580996"/>
                </a:moveTo>
                <a:lnTo>
                  <a:pt x="0" y="1580996"/>
                </a:lnTo>
                <a:lnTo>
                  <a:pt x="0" y="0"/>
                </a:lnTo>
                <a:lnTo>
                  <a:pt x="2126995" y="0"/>
                </a:lnTo>
                <a:lnTo>
                  <a:pt x="2126995" y="1580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7" name="object 7"/>
          <p:cNvSpPr txBox="1"/>
          <p:nvPr/>
        </p:nvSpPr>
        <p:spPr>
          <a:xfrm>
            <a:off x="4768427" y="2156689"/>
            <a:ext cx="1323975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tastes</a:t>
            </a:r>
            <a:r>
              <a:rPr sz="2800" spc="238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25" dirty="0">
                <a:solidFill>
                  <a:srgbClr val="FF9C3B"/>
                </a:solidFill>
                <a:latin typeface="Lato"/>
                <a:cs typeface="Lato"/>
              </a:rPr>
              <a:t>…</a:t>
            </a:r>
            <a:endParaRPr sz="2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421979" y="1908652"/>
            <a:ext cx="1027748" cy="1027748"/>
            <a:chOff x="14843957" y="3817304"/>
            <a:chExt cx="2055495" cy="2055495"/>
          </a:xfrm>
        </p:grpSpPr>
        <p:sp>
          <p:nvSpPr>
            <p:cNvPr id="9" name="object 9"/>
            <p:cNvSpPr/>
            <p:nvPr/>
          </p:nvSpPr>
          <p:spPr>
            <a:xfrm>
              <a:off x="14858244" y="3831592"/>
              <a:ext cx="2026920" cy="2026920"/>
            </a:xfrm>
            <a:custGeom>
              <a:avLst/>
              <a:gdLst/>
              <a:ahLst/>
              <a:cxnLst/>
              <a:rect l="l" t="t" r="r" b="b"/>
              <a:pathLst>
                <a:path w="2026919" h="2026920">
                  <a:moveTo>
                    <a:pt x="1013397" y="2026795"/>
                  </a:moveTo>
                  <a:lnTo>
                    <a:pt x="0" y="1013397"/>
                  </a:lnTo>
                  <a:lnTo>
                    <a:pt x="1013397" y="0"/>
                  </a:lnTo>
                  <a:lnTo>
                    <a:pt x="2026795" y="1013397"/>
                  </a:lnTo>
                  <a:lnTo>
                    <a:pt x="1013397" y="2026795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858244" y="3831592"/>
              <a:ext cx="2026920" cy="2026920"/>
            </a:xfrm>
            <a:custGeom>
              <a:avLst/>
              <a:gdLst/>
              <a:ahLst/>
              <a:cxnLst/>
              <a:rect l="l" t="t" r="r" b="b"/>
              <a:pathLst>
                <a:path w="2026919" h="2026920">
                  <a:moveTo>
                    <a:pt x="0" y="1013397"/>
                  </a:moveTo>
                  <a:lnTo>
                    <a:pt x="1013397" y="0"/>
                  </a:lnTo>
                  <a:lnTo>
                    <a:pt x="2026795" y="1013397"/>
                  </a:lnTo>
                  <a:lnTo>
                    <a:pt x="1013397" y="2026795"/>
                  </a:lnTo>
                  <a:lnTo>
                    <a:pt x="0" y="1013397"/>
                  </a:lnTo>
                  <a:close/>
                </a:path>
              </a:pathLst>
            </a:custGeom>
            <a:ln w="28574">
              <a:solidFill>
                <a:srgbClr val="69A84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78165" y="2327216"/>
            <a:ext cx="315595" cy="1756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100" b="1" spc="-13" dirty="0"/>
              <a:t>RNN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881010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Generating</a:t>
            </a:r>
            <a:r>
              <a:rPr spc="-165" dirty="0"/>
              <a:t> </a:t>
            </a:r>
            <a:r>
              <a:rPr spc="-5" dirty="0"/>
              <a:t>text</a:t>
            </a:r>
            <a:r>
              <a:rPr spc="-163" dirty="0"/>
              <a:t> </a:t>
            </a:r>
            <a:r>
              <a:rPr dirty="0"/>
              <a:t>with</a:t>
            </a:r>
            <a:r>
              <a:rPr spc="-163" dirty="0"/>
              <a:t> </a:t>
            </a:r>
            <a:r>
              <a:rPr spc="-10" dirty="0"/>
              <a:t>RNNs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2252" y="2166957"/>
            <a:ext cx="289623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23"/>
              </a:lnSpc>
            </a:pPr>
            <a:r>
              <a:rPr sz="2800" spc="-18" dirty="0">
                <a:solidFill>
                  <a:srgbClr val="FF9C3B"/>
                </a:solidFill>
                <a:latin typeface="Lato"/>
                <a:cs typeface="Lato"/>
              </a:rPr>
              <a:t>The</a:t>
            </a:r>
            <a:r>
              <a:rPr sz="2800" spc="-16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25" dirty="0">
                <a:solidFill>
                  <a:srgbClr val="FF9C3B"/>
                </a:solidFill>
                <a:latin typeface="Lato"/>
                <a:cs typeface="Lato"/>
              </a:rPr>
              <a:t>milk</a:t>
            </a:r>
            <a:r>
              <a:rPr sz="2800" spc="-16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is</a:t>
            </a:r>
            <a:r>
              <a:rPr sz="2800" spc="-16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15" dirty="0">
                <a:solidFill>
                  <a:srgbClr val="FF9C3B"/>
                </a:solidFill>
                <a:latin typeface="Lato"/>
                <a:cs typeface="Lato"/>
              </a:rPr>
              <a:t>bad,</a:t>
            </a:r>
            <a:r>
              <a:rPr sz="2800" spc="-16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13" dirty="0">
                <a:solidFill>
                  <a:srgbClr val="FF9C3B"/>
                </a:solidFill>
                <a:latin typeface="Lato"/>
                <a:cs typeface="Lato"/>
              </a:rPr>
              <a:t>my</a:t>
            </a:r>
            <a:endParaRPr sz="28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3968" y="2166957"/>
            <a:ext cx="89979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23"/>
              </a:lnSpc>
            </a:pPr>
            <a:r>
              <a:rPr sz="2800" spc="-5" dirty="0">
                <a:solidFill>
                  <a:srgbClr val="FF9C3B"/>
                </a:solidFill>
                <a:latin typeface="Lato"/>
                <a:cs typeface="Lato"/>
              </a:rPr>
              <a:t>great.</a:t>
            </a:r>
            <a:endParaRPr sz="28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723" y="1994671"/>
            <a:ext cx="3216910" cy="570990"/>
          </a:xfrm>
          <a:prstGeom prst="rect">
            <a:avLst/>
          </a:prstGeom>
          <a:solidFill>
            <a:srgbClr val="D699FF"/>
          </a:solidFill>
        </p:spPr>
        <p:txBody>
          <a:bodyPr vert="horz" wrap="square" lIns="0" tIns="199708" rIns="0" bIns="0" rtlCol="0">
            <a:spAutoFit/>
          </a:bodyPr>
          <a:lstStyle/>
          <a:p>
            <a:pPr algn="ctr">
              <a:spcBef>
                <a:spcPts val="1573"/>
              </a:spcBef>
            </a:pPr>
            <a:r>
              <a:rPr sz="2400" b="1" spc="-25" dirty="0">
                <a:solidFill>
                  <a:srgbClr val="FFFFFF"/>
                </a:solidFill>
              </a:rPr>
              <a:t>?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5736951" y="2027283"/>
            <a:ext cx="1063625" cy="790575"/>
          </a:xfrm>
          <a:custGeom>
            <a:avLst/>
            <a:gdLst/>
            <a:ahLst/>
            <a:cxnLst/>
            <a:rect l="l" t="t" r="r" b="b"/>
            <a:pathLst>
              <a:path w="2127250" h="1581150">
                <a:moveTo>
                  <a:pt x="2126995" y="1580996"/>
                </a:moveTo>
                <a:lnTo>
                  <a:pt x="0" y="1580996"/>
                </a:lnTo>
                <a:lnTo>
                  <a:pt x="0" y="0"/>
                </a:lnTo>
                <a:lnTo>
                  <a:pt x="2126995" y="0"/>
                </a:lnTo>
                <a:lnTo>
                  <a:pt x="2126995" y="1580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7" name="object 7"/>
          <p:cNvSpPr txBox="1"/>
          <p:nvPr/>
        </p:nvSpPr>
        <p:spPr>
          <a:xfrm>
            <a:off x="4200535" y="2156689"/>
            <a:ext cx="189198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tea</a:t>
            </a:r>
            <a:r>
              <a:rPr sz="2800" spc="-13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tastes</a:t>
            </a:r>
            <a:r>
              <a:rPr sz="2800" spc="23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30" dirty="0">
                <a:solidFill>
                  <a:srgbClr val="FF9C3B"/>
                </a:solidFill>
                <a:latin typeface="Lato"/>
                <a:cs typeface="Lato"/>
              </a:rPr>
              <a:t>…</a:t>
            </a:r>
            <a:endParaRPr sz="2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289641" y="1386603"/>
            <a:ext cx="1861502" cy="2071688"/>
            <a:chOff x="14579282" y="2773206"/>
            <a:chExt cx="3723004" cy="4143375"/>
          </a:xfrm>
        </p:grpSpPr>
        <p:sp>
          <p:nvSpPr>
            <p:cNvPr id="9" name="object 9"/>
            <p:cNvSpPr/>
            <p:nvPr/>
          </p:nvSpPr>
          <p:spPr>
            <a:xfrm>
              <a:off x="14593570" y="2787494"/>
              <a:ext cx="3694429" cy="4114800"/>
            </a:xfrm>
            <a:custGeom>
              <a:avLst/>
              <a:gdLst/>
              <a:ahLst/>
              <a:cxnLst/>
              <a:rect l="l" t="t" r="r" b="b"/>
              <a:pathLst>
                <a:path w="3694430" h="4114800">
                  <a:moveTo>
                    <a:pt x="2057695" y="4114791"/>
                  </a:moveTo>
                  <a:lnTo>
                    <a:pt x="0" y="2057395"/>
                  </a:lnTo>
                  <a:lnTo>
                    <a:pt x="2057695" y="0"/>
                  </a:lnTo>
                  <a:lnTo>
                    <a:pt x="3694392" y="1636458"/>
                  </a:lnTo>
                  <a:lnTo>
                    <a:pt x="3694392" y="2478333"/>
                  </a:lnTo>
                  <a:lnTo>
                    <a:pt x="2057695" y="4114791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93569" y="2787494"/>
              <a:ext cx="3694429" cy="4114800"/>
            </a:xfrm>
            <a:custGeom>
              <a:avLst/>
              <a:gdLst/>
              <a:ahLst/>
              <a:cxnLst/>
              <a:rect l="l" t="t" r="r" b="b"/>
              <a:pathLst>
                <a:path w="3694430" h="4114800">
                  <a:moveTo>
                    <a:pt x="0" y="2057395"/>
                  </a:moveTo>
                  <a:lnTo>
                    <a:pt x="2057695" y="0"/>
                  </a:lnTo>
                  <a:lnTo>
                    <a:pt x="3694392" y="1636458"/>
                  </a:lnTo>
                </a:path>
                <a:path w="3694430" h="4114800">
                  <a:moveTo>
                    <a:pt x="3694392" y="2478333"/>
                  </a:moveTo>
                  <a:lnTo>
                    <a:pt x="2057695" y="4114791"/>
                  </a:lnTo>
                  <a:lnTo>
                    <a:pt x="0" y="2057395"/>
                  </a:lnTo>
                </a:path>
              </a:pathLst>
            </a:custGeom>
            <a:ln w="28574">
              <a:solidFill>
                <a:srgbClr val="69A84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26698" y="2301828"/>
            <a:ext cx="39782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13" dirty="0"/>
              <a:t>RNN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881010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Generating</a:t>
            </a:r>
            <a:r>
              <a:rPr spc="-165" dirty="0"/>
              <a:t> </a:t>
            </a:r>
            <a:r>
              <a:rPr spc="-5" dirty="0"/>
              <a:t>text</a:t>
            </a:r>
            <a:r>
              <a:rPr spc="-163" dirty="0"/>
              <a:t> </a:t>
            </a:r>
            <a:r>
              <a:rPr dirty="0"/>
              <a:t>with</a:t>
            </a:r>
            <a:r>
              <a:rPr spc="-163" dirty="0"/>
              <a:t> </a:t>
            </a:r>
            <a:r>
              <a:rPr spc="-10" dirty="0"/>
              <a:t>RNNs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2252" y="2166957"/>
            <a:ext cx="228346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23"/>
              </a:lnSpc>
            </a:pPr>
            <a:r>
              <a:rPr sz="2800" spc="-18" dirty="0">
                <a:solidFill>
                  <a:srgbClr val="FF9C3B"/>
                </a:solidFill>
                <a:latin typeface="Lato"/>
                <a:cs typeface="Lato"/>
              </a:rPr>
              <a:t>The</a:t>
            </a:r>
            <a:r>
              <a:rPr sz="2800" spc="-16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25" dirty="0">
                <a:solidFill>
                  <a:srgbClr val="FF9C3B"/>
                </a:solidFill>
                <a:latin typeface="Lato"/>
                <a:cs typeface="Lato"/>
              </a:rPr>
              <a:t>milk</a:t>
            </a:r>
            <a:r>
              <a:rPr sz="2800" spc="-16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is</a:t>
            </a:r>
            <a:r>
              <a:rPr sz="2800" spc="-16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13" dirty="0">
                <a:solidFill>
                  <a:srgbClr val="FF9C3B"/>
                </a:solidFill>
                <a:latin typeface="Lato"/>
                <a:cs typeface="Lato"/>
              </a:rPr>
              <a:t>bad</a:t>
            </a:r>
            <a:endParaRPr sz="28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83968" y="2166957"/>
            <a:ext cx="899795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23"/>
              </a:lnSpc>
            </a:pPr>
            <a:r>
              <a:rPr sz="2800" spc="-5" dirty="0">
                <a:solidFill>
                  <a:srgbClr val="FF9C3B"/>
                </a:solidFill>
                <a:latin typeface="Lato"/>
                <a:cs typeface="Lato"/>
              </a:rPr>
              <a:t>great.</a:t>
            </a:r>
            <a:endParaRPr sz="28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723" y="1994671"/>
            <a:ext cx="2589530" cy="570990"/>
          </a:xfrm>
          <a:prstGeom prst="rect">
            <a:avLst/>
          </a:prstGeom>
          <a:solidFill>
            <a:srgbClr val="D699FF"/>
          </a:solidFill>
        </p:spPr>
        <p:txBody>
          <a:bodyPr vert="horz" wrap="square" lIns="0" tIns="199708" rIns="0" bIns="0" rtlCol="0">
            <a:spAutoFit/>
          </a:bodyPr>
          <a:lstStyle/>
          <a:p>
            <a:pPr algn="ctr">
              <a:spcBef>
                <a:spcPts val="1573"/>
              </a:spcBef>
            </a:pPr>
            <a:r>
              <a:rPr sz="2400" b="1" spc="-25" dirty="0">
                <a:solidFill>
                  <a:srgbClr val="FFFFFF"/>
                </a:solidFill>
              </a:rPr>
              <a:t>?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5736951" y="2027283"/>
            <a:ext cx="1063625" cy="790575"/>
          </a:xfrm>
          <a:custGeom>
            <a:avLst/>
            <a:gdLst/>
            <a:ahLst/>
            <a:cxnLst/>
            <a:rect l="l" t="t" r="r" b="b"/>
            <a:pathLst>
              <a:path w="2127250" h="1581150">
                <a:moveTo>
                  <a:pt x="2126995" y="1580996"/>
                </a:moveTo>
                <a:lnTo>
                  <a:pt x="0" y="1580996"/>
                </a:lnTo>
                <a:lnTo>
                  <a:pt x="0" y="0"/>
                </a:lnTo>
                <a:lnTo>
                  <a:pt x="2126995" y="0"/>
                </a:lnTo>
                <a:lnTo>
                  <a:pt x="2126995" y="15809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7" name="object 7"/>
          <p:cNvSpPr txBox="1"/>
          <p:nvPr/>
        </p:nvSpPr>
        <p:spPr>
          <a:xfrm>
            <a:off x="3519206" y="2156689"/>
            <a:ext cx="2573338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2800" spc="-45" dirty="0">
                <a:solidFill>
                  <a:srgbClr val="FF9C3B"/>
                </a:solidFill>
                <a:latin typeface="Lato"/>
                <a:cs typeface="Lato"/>
              </a:rPr>
              <a:t>,</a:t>
            </a:r>
            <a:r>
              <a:rPr sz="2800" spc="-15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43" dirty="0">
                <a:solidFill>
                  <a:srgbClr val="FF9C3B"/>
                </a:solidFill>
                <a:latin typeface="Lato"/>
                <a:cs typeface="Lato"/>
              </a:rPr>
              <a:t>my</a:t>
            </a:r>
            <a:r>
              <a:rPr sz="2800" spc="-15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tea</a:t>
            </a:r>
            <a:r>
              <a:rPr sz="2800" spc="-15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tastes</a:t>
            </a:r>
            <a:r>
              <a:rPr sz="2800" spc="20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25" dirty="0">
                <a:solidFill>
                  <a:srgbClr val="FF9C3B"/>
                </a:solidFill>
                <a:latin typeface="Lato"/>
                <a:cs typeface="Lato"/>
              </a:rPr>
              <a:t>…</a:t>
            </a:r>
            <a:endParaRPr sz="2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19317" y="378330"/>
            <a:ext cx="2332038" cy="4023360"/>
            <a:chOff x="13638634" y="756660"/>
            <a:chExt cx="4664075" cy="8046720"/>
          </a:xfrm>
        </p:grpSpPr>
        <p:sp>
          <p:nvSpPr>
            <p:cNvPr id="9" name="object 9"/>
            <p:cNvSpPr/>
            <p:nvPr/>
          </p:nvSpPr>
          <p:spPr>
            <a:xfrm>
              <a:off x="13652922" y="770948"/>
              <a:ext cx="4635500" cy="8018145"/>
            </a:xfrm>
            <a:custGeom>
              <a:avLst/>
              <a:gdLst/>
              <a:ahLst/>
              <a:cxnLst/>
              <a:rect l="l" t="t" r="r" b="b"/>
              <a:pathLst>
                <a:path w="4635500" h="8018145">
                  <a:moveTo>
                    <a:pt x="4009791" y="8017783"/>
                  </a:moveTo>
                  <a:lnTo>
                    <a:pt x="0" y="4008891"/>
                  </a:lnTo>
                  <a:lnTo>
                    <a:pt x="4009791" y="0"/>
                  </a:lnTo>
                  <a:lnTo>
                    <a:pt x="4635040" y="625108"/>
                  </a:lnTo>
                  <a:lnTo>
                    <a:pt x="4635040" y="7392675"/>
                  </a:lnTo>
                  <a:lnTo>
                    <a:pt x="4009791" y="8017783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652921" y="770948"/>
              <a:ext cx="4635500" cy="8018145"/>
            </a:xfrm>
            <a:custGeom>
              <a:avLst/>
              <a:gdLst/>
              <a:ahLst/>
              <a:cxnLst/>
              <a:rect l="l" t="t" r="r" b="b"/>
              <a:pathLst>
                <a:path w="4635500" h="8018145">
                  <a:moveTo>
                    <a:pt x="0" y="4008891"/>
                  </a:moveTo>
                  <a:lnTo>
                    <a:pt x="4009791" y="0"/>
                  </a:lnTo>
                  <a:lnTo>
                    <a:pt x="4635040" y="625108"/>
                  </a:lnTo>
                </a:path>
                <a:path w="4635500" h="8018145">
                  <a:moveTo>
                    <a:pt x="4635040" y="7392675"/>
                  </a:moveTo>
                  <a:lnTo>
                    <a:pt x="4009791" y="8017783"/>
                  </a:lnTo>
                  <a:lnTo>
                    <a:pt x="0" y="4008891"/>
                  </a:lnTo>
                </a:path>
              </a:pathLst>
            </a:custGeom>
            <a:ln w="28574">
              <a:solidFill>
                <a:srgbClr val="69A84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632436" y="2269305"/>
            <a:ext cx="39782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13" dirty="0"/>
              <a:t>RNN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881010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Generating</a:t>
            </a:r>
            <a:r>
              <a:rPr spc="-165" dirty="0"/>
              <a:t> </a:t>
            </a:r>
            <a:r>
              <a:rPr spc="-5" dirty="0"/>
              <a:t>text</a:t>
            </a:r>
            <a:r>
              <a:rPr spc="-163" dirty="0"/>
              <a:t> </a:t>
            </a:r>
            <a:r>
              <a:rPr dirty="0"/>
              <a:t>with</a:t>
            </a:r>
            <a:r>
              <a:rPr spc="-163" dirty="0"/>
              <a:t> </a:t>
            </a:r>
            <a:r>
              <a:rPr spc="-10" dirty="0"/>
              <a:t>RNNs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2252" y="2166957"/>
            <a:ext cx="228346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23"/>
              </a:lnSpc>
            </a:pPr>
            <a:r>
              <a:rPr sz="2800" spc="-18" dirty="0">
                <a:solidFill>
                  <a:srgbClr val="FF9C3B"/>
                </a:solidFill>
                <a:latin typeface="Lato"/>
                <a:cs typeface="Lato"/>
              </a:rPr>
              <a:t>The</a:t>
            </a:r>
            <a:r>
              <a:rPr sz="2800" spc="-16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25" dirty="0">
                <a:solidFill>
                  <a:srgbClr val="FF9C3B"/>
                </a:solidFill>
                <a:latin typeface="Lato"/>
                <a:cs typeface="Lato"/>
              </a:rPr>
              <a:t>milk</a:t>
            </a:r>
            <a:r>
              <a:rPr sz="2800" spc="-16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is</a:t>
            </a:r>
            <a:r>
              <a:rPr sz="2800" spc="-16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13" dirty="0">
                <a:solidFill>
                  <a:srgbClr val="FF9C3B"/>
                </a:solidFill>
                <a:latin typeface="Lato"/>
                <a:cs typeface="Lato"/>
              </a:rPr>
              <a:t>bad</a:t>
            </a:r>
            <a:endParaRPr sz="28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9206" y="2155984"/>
            <a:ext cx="3169920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2800" spc="-45" dirty="0">
                <a:solidFill>
                  <a:srgbClr val="FF9C3B"/>
                </a:solidFill>
                <a:latin typeface="Lato"/>
                <a:cs typeface="Lato"/>
              </a:rPr>
              <a:t>,</a:t>
            </a:r>
            <a:r>
              <a:rPr sz="2800" spc="-150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43" dirty="0">
                <a:solidFill>
                  <a:srgbClr val="FF9C3B"/>
                </a:solidFill>
                <a:latin typeface="Lato"/>
                <a:cs typeface="Lato"/>
              </a:rPr>
              <a:t>my</a:t>
            </a:r>
            <a:r>
              <a:rPr sz="2800" spc="-148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tea</a:t>
            </a:r>
            <a:r>
              <a:rPr sz="2800" spc="-148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tastes</a:t>
            </a:r>
            <a:r>
              <a:rPr sz="2800" spc="-158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5" dirty="0">
                <a:solidFill>
                  <a:srgbClr val="FF00FF"/>
                </a:solidFill>
                <a:latin typeface="Lato"/>
                <a:cs typeface="Lato"/>
              </a:rPr>
              <a:t>great</a:t>
            </a:r>
            <a:r>
              <a:rPr sz="2800" spc="-5" dirty="0">
                <a:solidFill>
                  <a:srgbClr val="FF9C3B"/>
                </a:solidFill>
                <a:latin typeface="Lato"/>
                <a:cs typeface="Lato"/>
              </a:rPr>
              <a:t>.</a:t>
            </a:r>
            <a:endParaRPr sz="28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723" y="1994671"/>
            <a:ext cx="2589530" cy="570990"/>
          </a:xfrm>
          <a:prstGeom prst="rect">
            <a:avLst/>
          </a:prstGeom>
          <a:solidFill>
            <a:srgbClr val="D699FF"/>
          </a:solidFill>
        </p:spPr>
        <p:txBody>
          <a:bodyPr vert="horz" wrap="square" lIns="0" tIns="199708" rIns="0" bIns="0" rtlCol="0">
            <a:spAutoFit/>
          </a:bodyPr>
          <a:lstStyle/>
          <a:p>
            <a:pPr algn="ctr">
              <a:spcBef>
                <a:spcPts val="1573"/>
              </a:spcBef>
            </a:pPr>
            <a:r>
              <a:rPr sz="2400" b="1" spc="-25" dirty="0">
                <a:solidFill>
                  <a:srgbClr val="FFFFFF"/>
                </a:solidFill>
              </a:rPr>
              <a:t>?</a:t>
            </a:r>
            <a:endParaRPr sz="2400"/>
          </a:p>
        </p:txBody>
      </p:sp>
      <p:grpSp>
        <p:nvGrpSpPr>
          <p:cNvPr id="6" name="object 6"/>
          <p:cNvGrpSpPr/>
          <p:nvPr/>
        </p:nvGrpSpPr>
        <p:grpSpPr>
          <a:xfrm>
            <a:off x="6819317" y="378330"/>
            <a:ext cx="2332038" cy="4023360"/>
            <a:chOff x="13638634" y="756660"/>
            <a:chExt cx="4664075" cy="8046720"/>
          </a:xfrm>
        </p:grpSpPr>
        <p:sp>
          <p:nvSpPr>
            <p:cNvPr id="7" name="object 7"/>
            <p:cNvSpPr/>
            <p:nvPr/>
          </p:nvSpPr>
          <p:spPr>
            <a:xfrm>
              <a:off x="13652922" y="770948"/>
              <a:ext cx="4635500" cy="8018145"/>
            </a:xfrm>
            <a:custGeom>
              <a:avLst/>
              <a:gdLst/>
              <a:ahLst/>
              <a:cxnLst/>
              <a:rect l="l" t="t" r="r" b="b"/>
              <a:pathLst>
                <a:path w="4635500" h="8018145">
                  <a:moveTo>
                    <a:pt x="4009791" y="8017783"/>
                  </a:moveTo>
                  <a:lnTo>
                    <a:pt x="0" y="4008891"/>
                  </a:lnTo>
                  <a:lnTo>
                    <a:pt x="4009791" y="0"/>
                  </a:lnTo>
                  <a:lnTo>
                    <a:pt x="4635040" y="625108"/>
                  </a:lnTo>
                  <a:lnTo>
                    <a:pt x="4635040" y="7392675"/>
                  </a:lnTo>
                  <a:lnTo>
                    <a:pt x="4009791" y="8017783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13652921" y="770948"/>
              <a:ext cx="4635500" cy="8018145"/>
            </a:xfrm>
            <a:custGeom>
              <a:avLst/>
              <a:gdLst/>
              <a:ahLst/>
              <a:cxnLst/>
              <a:rect l="l" t="t" r="r" b="b"/>
              <a:pathLst>
                <a:path w="4635500" h="8018145">
                  <a:moveTo>
                    <a:pt x="0" y="4008891"/>
                  </a:moveTo>
                  <a:lnTo>
                    <a:pt x="4009791" y="0"/>
                  </a:lnTo>
                  <a:lnTo>
                    <a:pt x="4635040" y="625108"/>
                  </a:lnTo>
                </a:path>
                <a:path w="4635500" h="8018145">
                  <a:moveTo>
                    <a:pt x="4635040" y="7392675"/>
                  </a:moveTo>
                  <a:lnTo>
                    <a:pt x="4009791" y="8017783"/>
                  </a:lnTo>
                  <a:lnTo>
                    <a:pt x="0" y="4008891"/>
                  </a:lnTo>
                </a:path>
              </a:pathLst>
            </a:custGeom>
            <a:ln w="28574">
              <a:solidFill>
                <a:srgbClr val="69A84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632436" y="2269305"/>
            <a:ext cx="39782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13" dirty="0"/>
              <a:t>RNN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881010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Generating</a:t>
            </a:r>
            <a:r>
              <a:rPr spc="-165" dirty="0"/>
              <a:t> </a:t>
            </a:r>
            <a:r>
              <a:rPr spc="-5" dirty="0"/>
              <a:t>text</a:t>
            </a:r>
            <a:r>
              <a:rPr spc="-163" dirty="0"/>
              <a:t> </a:t>
            </a:r>
            <a:r>
              <a:rPr dirty="0"/>
              <a:t>with</a:t>
            </a:r>
            <a:r>
              <a:rPr spc="-163" dirty="0"/>
              <a:t> </a:t>
            </a:r>
            <a:r>
              <a:rPr spc="-10" dirty="0"/>
              <a:t>RNNs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5902" y="2155984"/>
            <a:ext cx="545306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2800" spc="-18" dirty="0">
                <a:solidFill>
                  <a:srgbClr val="FF9C3B"/>
                </a:solidFill>
                <a:latin typeface="Lato"/>
                <a:cs typeface="Lato"/>
              </a:rPr>
              <a:t>The</a:t>
            </a:r>
            <a:r>
              <a:rPr sz="2800" spc="-15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25" dirty="0">
                <a:solidFill>
                  <a:srgbClr val="FF9C3B"/>
                </a:solidFill>
                <a:latin typeface="Lato"/>
                <a:cs typeface="Lato"/>
              </a:rPr>
              <a:t>milk</a:t>
            </a:r>
            <a:r>
              <a:rPr sz="2800" spc="-15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is</a:t>
            </a:r>
            <a:r>
              <a:rPr sz="2800" spc="-15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15" dirty="0">
                <a:solidFill>
                  <a:srgbClr val="FF9C3B"/>
                </a:solidFill>
                <a:latin typeface="Lato"/>
                <a:cs typeface="Lato"/>
              </a:rPr>
              <a:t>bad,</a:t>
            </a:r>
            <a:r>
              <a:rPr sz="2800" spc="-15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43" dirty="0">
                <a:solidFill>
                  <a:srgbClr val="FF9C3B"/>
                </a:solidFill>
                <a:latin typeface="Lato"/>
                <a:cs typeface="Lato"/>
              </a:rPr>
              <a:t>my</a:t>
            </a:r>
            <a:r>
              <a:rPr sz="2800" spc="-15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tea</a:t>
            </a:r>
            <a:r>
              <a:rPr sz="2800" spc="-15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tastes</a:t>
            </a:r>
            <a:r>
              <a:rPr sz="2800" spc="-16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5" dirty="0">
                <a:solidFill>
                  <a:srgbClr val="FF00FF"/>
                </a:solidFill>
                <a:latin typeface="Lato"/>
                <a:cs typeface="Lato"/>
              </a:rPr>
              <a:t>great</a:t>
            </a:r>
            <a:r>
              <a:rPr sz="2800" spc="-5" dirty="0">
                <a:solidFill>
                  <a:srgbClr val="FF9C3B"/>
                </a:solidFill>
                <a:latin typeface="Lato"/>
                <a:cs typeface="Lato"/>
              </a:rPr>
              <a:t>.</a:t>
            </a:r>
            <a:endParaRPr sz="2800"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42768" y="2233327"/>
            <a:ext cx="3355975" cy="1157923"/>
            <a:chOff x="6685536" y="4466653"/>
            <a:chExt cx="6711950" cy="2315845"/>
          </a:xfrm>
        </p:grpSpPr>
        <p:sp>
          <p:nvSpPr>
            <p:cNvPr id="5" name="object 5"/>
            <p:cNvSpPr/>
            <p:nvPr/>
          </p:nvSpPr>
          <p:spPr>
            <a:xfrm>
              <a:off x="6764661" y="5483913"/>
              <a:ext cx="4883785" cy="1279525"/>
            </a:xfrm>
            <a:custGeom>
              <a:avLst/>
              <a:gdLst/>
              <a:ahLst/>
              <a:cxnLst/>
              <a:rect l="l" t="t" r="r" b="b"/>
              <a:pathLst>
                <a:path w="4883784" h="1279525">
                  <a:moveTo>
                    <a:pt x="4883565" y="1279422"/>
                  </a:moveTo>
                  <a:lnTo>
                    <a:pt x="4828950" y="1279301"/>
                  </a:lnTo>
                  <a:lnTo>
                    <a:pt x="4774342" y="1278938"/>
                  </a:lnTo>
                  <a:lnTo>
                    <a:pt x="4719745" y="1278337"/>
                  </a:lnTo>
                  <a:lnTo>
                    <a:pt x="4665166" y="1277498"/>
                  </a:lnTo>
                  <a:lnTo>
                    <a:pt x="4610611" y="1276423"/>
                  </a:lnTo>
                  <a:lnTo>
                    <a:pt x="4556085" y="1275114"/>
                  </a:lnTo>
                  <a:lnTo>
                    <a:pt x="4501595" y="1273573"/>
                  </a:lnTo>
                  <a:lnTo>
                    <a:pt x="4447146" y="1271801"/>
                  </a:lnTo>
                  <a:lnTo>
                    <a:pt x="4392744" y="1269801"/>
                  </a:lnTo>
                  <a:lnTo>
                    <a:pt x="4338396" y="1267574"/>
                  </a:lnTo>
                  <a:lnTo>
                    <a:pt x="4284106" y="1265122"/>
                  </a:lnTo>
                  <a:lnTo>
                    <a:pt x="4229881" y="1262447"/>
                  </a:lnTo>
                  <a:lnTo>
                    <a:pt x="4175728" y="1259550"/>
                  </a:lnTo>
                  <a:lnTo>
                    <a:pt x="4121651" y="1256434"/>
                  </a:lnTo>
                  <a:lnTo>
                    <a:pt x="4067656" y="1253100"/>
                  </a:lnTo>
                  <a:lnTo>
                    <a:pt x="4013751" y="1249549"/>
                  </a:lnTo>
                  <a:lnTo>
                    <a:pt x="3959940" y="1245784"/>
                  </a:lnTo>
                  <a:lnTo>
                    <a:pt x="3906229" y="1241807"/>
                  </a:lnTo>
                  <a:lnTo>
                    <a:pt x="3852624" y="1237619"/>
                  </a:lnTo>
                  <a:lnTo>
                    <a:pt x="3799132" y="1233222"/>
                  </a:lnTo>
                  <a:lnTo>
                    <a:pt x="3745758" y="1228618"/>
                  </a:lnTo>
                  <a:lnTo>
                    <a:pt x="3692507" y="1223808"/>
                  </a:lnTo>
                  <a:lnTo>
                    <a:pt x="3639387" y="1218795"/>
                  </a:lnTo>
                  <a:lnTo>
                    <a:pt x="3586403" y="1213580"/>
                  </a:lnTo>
                  <a:lnTo>
                    <a:pt x="3533560" y="1208165"/>
                  </a:lnTo>
                  <a:lnTo>
                    <a:pt x="3480865" y="1202552"/>
                  </a:lnTo>
                  <a:lnTo>
                    <a:pt x="3428323" y="1196742"/>
                  </a:lnTo>
                  <a:lnTo>
                    <a:pt x="3375941" y="1190737"/>
                  </a:lnTo>
                  <a:lnTo>
                    <a:pt x="3323725" y="1184540"/>
                  </a:lnTo>
                  <a:lnTo>
                    <a:pt x="3271679" y="1178152"/>
                  </a:lnTo>
                  <a:lnTo>
                    <a:pt x="3219811" y="1171574"/>
                  </a:lnTo>
                  <a:lnTo>
                    <a:pt x="3168125" y="1164808"/>
                  </a:lnTo>
                  <a:lnTo>
                    <a:pt x="3116629" y="1157857"/>
                  </a:lnTo>
                  <a:lnTo>
                    <a:pt x="3065328" y="1150722"/>
                  </a:lnTo>
                  <a:lnTo>
                    <a:pt x="3014227" y="1143405"/>
                  </a:lnTo>
                  <a:lnTo>
                    <a:pt x="2963333" y="1135907"/>
                  </a:lnTo>
                  <a:lnTo>
                    <a:pt x="2912652" y="1128231"/>
                  </a:lnTo>
                  <a:lnTo>
                    <a:pt x="2862189" y="1120378"/>
                  </a:lnTo>
                  <a:lnTo>
                    <a:pt x="2811950" y="1112350"/>
                  </a:lnTo>
                  <a:lnTo>
                    <a:pt x="2761942" y="1104149"/>
                  </a:lnTo>
                  <a:lnTo>
                    <a:pt x="2712170" y="1095776"/>
                  </a:lnTo>
                  <a:lnTo>
                    <a:pt x="2662641" y="1087233"/>
                  </a:lnTo>
                  <a:lnTo>
                    <a:pt x="2613359" y="1078523"/>
                  </a:lnTo>
                  <a:lnTo>
                    <a:pt x="2564331" y="1069646"/>
                  </a:lnTo>
                  <a:lnTo>
                    <a:pt x="2515563" y="1060606"/>
                  </a:lnTo>
                  <a:lnTo>
                    <a:pt x="2467061" y="1051402"/>
                  </a:lnTo>
                  <a:lnTo>
                    <a:pt x="2418830" y="1042038"/>
                  </a:lnTo>
                  <a:lnTo>
                    <a:pt x="2370877" y="1032515"/>
                  </a:lnTo>
                  <a:lnTo>
                    <a:pt x="2323207" y="1022835"/>
                  </a:lnTo>
                  <a:lnTo>
                    <a:pt x="2275827" y="1012999"/>
                  </a:lnTo>
                  <a:lnTo>
                    <a:pt x="2228742" y="1003010"/>
                  </a:lnTo>
                  <a:lnTo>
                    <a:pt x="2181958" y="992869"/>
                  </a:lnTo>
                  <a:lnTo>
                    <a:pt x="2135482" y="982578"/>
                  </a:lnTo>
                  <a:lnTo>
                    <a:pt x="2089318" y="972139"/>
                  </a:lnTo>
                  <a:lnTo>
                    <a:pt x="2043473" y="961553"/>
                  </a:lnTo>
                  <a:lnTo>
                    <a:pt x="1997953" y="950822"/>
                  </a:lnTo>
                  <a:lnTo>
                    <a:pt x="1952764" y="939949"/>
                  </a:lnTo>
                  <a:lnTo>
                    <a:pt x="1907911" y="928935"/>
                  </a:lnTo>
                  <a:lnTo>
                    <a:pt x="1863401" y="917781"/>
                  </a:lnTo>
                  <a:lnTo>
                    <a:pt x="1819239" y="906490"/>
                  </a:lnTo>
                  <a:lnTo>
                    <a:pt x="1775432" y="895063"/>
                  </a:lnTo>
                  <a:lnTo>
                    <a:pt x="1731984" y="883502"/>
                  </a:lnTo>
                  <a:lnTo>
                    <a:pt x="1688903" y="871809"/>
                  </a:lnTo>
                  <a:lnTo>
                    <a:pt x="1646194" y="859985"/>
                  </a:lnTo>
                  <a:lnTo>
                    <a:pt x="1603863" y="848033"/>
                  </a:lnTo>
                  <a:lnTo>
                    <a:pt x="1561916" y="835954"/>
                  </a:lnTo>
                  <a:lnTo>
                    <a:pt x="1520358" y="823750"/>
                  </a:lnTo>
                  <a:lnTo>
                    <a:pt x="1479197" y="811423"/>
                  </a:lnTo>
                  <a:lnTo>
                    <a:pt x="1421574" y="793752"/>
                  </a:lnTo>
                  <a:lnTo>
                    <a:pt x="1364775" y="775842"/>
                  </a:lnTo>
                  <a:lnTo>
                    <a:pt x="1308815" y="757699"/>
                  </a:lnTo>
                  <a:lnTo>
                    <a:pt x="1253711" y="739327"/>
                  </a:lnTo>
                  <a:lnTo>
                    <a:pt x="1199481" y="720732"/>
                  </a:lnTo>
                  <a:lnTo>
                    <a:pt x="1146141" y="701918"/>
                  </a:lnTo>
                  <a:lnTo>
                    <a:pt x="1093707" y="682892"/>
                  </a:lnTo>
                  <a:lnTo>
                    <a:pt x="1042196" y="663656"/>
                  </a:lnTo>
                  <a:lnTo>
                    <a:pt x="991626" y="644218"/>
                  </a:lnTo>
                  <a:lnTo>
                    <a:pt x="942014" y="624582"/>
                  </a:lnTo>
                  <a:lnTo>
                    <a:pt x="893374" y="604753"/>
                  </a:lnTo>
                  <a:lnTo>
                    <a:pt x="845726" y="584736"/>
                  </a:lnTo>
                  <a:lnTo>
                    <a:pt x="799085" y="564536"/>
                  </a:lnTo>
                  <a:lnTo>
                    <a:pt x="753468" y="544158"/>
                  </a:lnTo>
                  <a:lnTo>
                    <a:pt x="708892" y="523608"/>
                  </a:lnTo>
                  <a:lnTo>
                    <a:pt x="665374" y="502890"/>
                  </a:lnTo>
                  <a:lnTo>
                    <a:pt x="622931" y="482010"/>
                  </a:lnTo>
                  <a:lnTo>
                    <a:pt x="581578" y="460972"/>
                  </a:lnTo>
                  <a:lnTo>
                    <a:pt x="541334" y="439782"/>
                  </a:lnTo>
                  <a:lnTo>
                    <a:pt x="502215" y="418444"/>
                  </a:lnTo>
                  <a:lnTo>
                    <a:pt x="464238" y="396965"/>
                  </a:lnTo>
                  <a:lnTo>
                    <a:pt x="427419" y="375348"/>
                  </a:lnTo>
                  <a:lnTo>
                    <a:pt x="391775" y="353600"/>
                  </a:lnTo>
                  <a:lnTo>
                    <a:pt x="357324" y="331724"/>
                  </a:lnTo>
                  <a:lnTo>
                    <a:pt x="307918" y="298683"/>
                  </a:lnTo>
                  <a:lnTo>
                    <a:pt x="261288" y="265386"/>
                  </a:lnTo>
                  <a:lnTo>
                    <a:pt x="217491" y="231848"/>
                  </a:lnTo>
                  <a:lnTo>
                    <a:pt x="176584" y="198087"/>
                  </a:lnTo>
                  <a:lnTo>
                    <a:pt x="138624" y="164119"/>
                  </a:lnTo>
                  <a:lnTo>
                    <a:pt x="103668" y="129963"/>
                  </a:lnTo>
                  <a:lnTo>
                    <a:pt x="71775" y="95634"/>
                  </a:lnTo>
                  <a:lnTo>
                    <a:pt x="42999" y="61149"/>
                  </a:lnTo>
                  <a:lnTo>
                    <a:pt x="17399" y="26549"/>
                  </a:lnTo>
                  <a:lnTo>
                    <a:pt x="5799" y="9199"/>
                  </a:lnTo>
                  <a:lnTo>
                    <a:pt x="3924" y="6299"/>
                  </a:lnTo>
                  <a:lnTo>
                    <a:pt x="2099" y="3399"/>
                  </a:lnTo>
                  <a:lnTo>
                    <a:pt x="299" y="499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77AC4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85536" y="5299839"/>
              <a:ext cx="158249" cy="2219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412727" y="4480940"/>
              <a:ext cx="1970405" cy="784860"/>
            </a:xfrm>
            <a:custGeom>
              <a:avLst/>
              <a:gdLst/>
              <a:ahLst/>
              <a:cxnLst/>
              <a:rect l="l" t="t" r="r" b="b"/>
              <a:pathLst>
                <a:path w="1970405" h="784860">
                  <a:moveTo>
                    <a:pt x="0" y="784798"/>
                  </a:moveTo>
                  <a:lnTo>
                    <a:pt x="1970396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819317" y="378330"/>
            <a:ext cx="2332038" cy="4023360"/>
            <a:chOff x="13638634" y="756660"/>
            <a:chExt cx="4664075" cy="8046720"/>
          </a:xfrm>
        </p:grpSpPr>
        <p:sp>
          <p:nvSpPr>
            <p:cNvPr id="9" name="object 9"/>
            <p:cNvSpPr/>
            <p:nvPr/>
          </p:nvSpPr>
          <p:spPr>
            <a:xfrm>
              <a:off x="13652922" y="770948"/>
              <a:ext cx="4635500" cy="8018145"/>
            </a:xfrm>
            <a:custGeom>
              <a:avLst/>
              <a:gdLst/>
              <a:ahLst/>
              <a:cxnLst/>
              <a:rect l="l" t="t" r="r" b="b"/>
              <a:pathLst>
                <a:path w="4635500" h="8018145">
                  <a:moveTo>
                    <a:pt x="4009791" y="8017783"/>
                  </a:moveTo>
                  <a:lnTo>
                    <a:pt x="0" y="4008891"/>
                  </a:lnTo>
                  <a:lnTo>
                    <a:pt x="4009791" y="0"/>
                  </a:lnTo>
                  <a:lnTo>
                    <a:pt x="4635040" y="625108"/>
                  </a:lnTo>
                  <a:lnTo>
                    <a:pt x="4635040" y="7392675"/>
                  </a:lnTo>
                  <a:lnTo>
                    <a:pt x="4009791" y="8017783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652921" y="770948"/>
              <a:ext cx="4635500" cy="8018145"/>
            </a:xfrm>
            <a:custGeom>
              <a:avLst/>
              <a:gdLst/>
              <a:ahLst/>
              <a:cxnLst/>
              <a:rect l="l" t="t" r="r" b="b"/>
              <a:pathLst>
                <a:path w="4635500" h="8018145">
                  <a:moveTo>
                    <a:pt x="0" y="4008891"/>
                  </a:moveTo>
                  <a:lnTo>
                    <a:pt x="4009791" y="0"/>
                  </a:lnTo>
                  <a:lnTo>
                    <a:pt x="4635040" y="625108"/>
                  </a:lnTo>
                </a:path>
                <a:path w="4635500" h="8018145">
                  <a:moveTo>
                    <a:pt x="4635040" y="7392675"/>
                  </a:moveTo>
                  <a:lnTo>
                    <a:pt x="4009791" y="8017783"/>
                  </a:lnTo>
                  <a:lnTo>
                    <a:pt x="0" y="4008891"/>
                  </a:lnTo>
                </a:path>
              </a:pathLst>
            </a:custGeom>
            <a:ln w="28574">
              <a:solidFill>
                <a:srgbClr val="69A84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632436" y="2269305"/>
            <a:ext cx="39782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13" dirty="0"/>
              <a:t>RNN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632" y="1998468"/>
            <a:ext cx="4712970" cy="1127232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 marR="2540" indent="759460">
              <a:spcBef>
                <a:spcPts val="50"/>
              </a:spcBef>
            </a:pPr>
            <a:r>
              <a:rPr sz="3600" dirty="0"/>
              <a:t>Generative</a:t>
            </a:r>
            <a:r>
              <a:rPr sz="3600" spc="-213" dirty="0"/>
              <a:t> </a:t>
            </a:r>
            <a:r>
              <a:rPr sz="3600" spc="50" dirty="0"/>
              <a:t>AI</a:t>
            </a:r>
            <a:r>
              <a:rPr sz="3600" spc="-210" dirty="0"/>
              <a:t> </a:t>
            </a:r>
            <a:r>
              <a:rPr sz="3600" spc="-25" dirty="0"/>
              <a:t>&amp; </a:t>
            </a:r>
            <a:r>
              <a:rPr sz="3600" dirty="0"/>
              <a:t>Large</a:t>
            </a:r>
            <a:r>
              <a:rPr sz="3600" spc="-170" dirty="0"/>
              <a:t> </a:t>
            </a:r>
            <a:r>
              <a:rPr sz="3600" spc="-23" dirty="0"/>
              <a:t>Language</a:t>
            </a:r>
            <a:r>
              <a:rPr sz="3600" spc="-170" dirty="0"/>
              <a:t> </a:t>
            </a:r>
            <a:r>
              <a:rPr sz="3600" spc="-5" dirty="0"/>
              <a:t>Models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881010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Understanding</a:t>
            </a:r>
            <a:r>
              <a:rPr spc="-175" dirty="0"/>
              <a:t> </a:t>
            </a:r>
            <a:r>
              <a:rPr dirty="0"/>
              <a:t>language</a:t>
            </a:r>
            <a:r>
              <a:rPr spc="-175" dirty="0"/>
              <a:t> </a:t>
            </a:r>
            <a:r>
              <a:rPr spc="-18" dirty="0"/>
              <a:t>can</a:t>
            </a:r>
            <a:r>
              <a:rPr spc="-173" dirty="0"/>
              <a:t> </a:t>
            </a:r>
            <a:r>
              <a:rPr spc="-18" dirty="0"/>
              <a:t>be</a:t>
            </a:r>
            <a:r>
              <a:rPr spc="-175" dirty="0"/>
              <a:t> </a:t>
            </a:r>
            <a:r>
              <a:rPr spc="-5" dirty="0"/>
              <a:t>challenging</a:t>
            </a:r>
          </a:p>
        </p:txBody>
      </p:sp>
      <p:sp>
        <p:nvSpPr>
          <p:cNvPr id="3" name="object 3"/>
          <p:cNvSpPr/>
          <p:nvPr/>
        </p:nvSpPr>
        <p:spPr>
          <a:xfrm>
            <a:off x="5953489" y="2541046"/>
            <a:ext cx="763270" cy="32068"/>
          </a:xfrm>
          <a:custGeom>
            <a:avLst/>
            <a:gdLst/>
            <a:ahLst/>
            <a:cxnLst/>
            <a:rect l="l" t="t" r="r" b="b"/>
            <a:pathLst>
              <a:path w="1526540" h="64135">
                <a:moveTo>
                  <a:pt x="1525997" y="64007"/>
                </a:moveTo>
                <a:lnTo>
                  <a:pt x="0" y="64007"/>
                </a:lnTo>
                <a:lnTo>
                  <a:pt x="0" y="0"/>
                </a:lnTo>
                <a:lnTo>
                  <a:pt x="1525997" y="0"/>
                </a:lnTo>
                <a:lnTo>
                  <a:pt x="1525997" y="64007"/>
                </a:lnTo>
                <a:close/>
              </a:path>
            </a:pathLst>
          </a:custGeom>
          <a:solidFill>
            <a:srgbClr val="FF9C3B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4" name="object 4"/>
          <p:cNvSpPr txBox="1"/>
          <p:nvPr/>
        </p:nvSpPr>
        <p:spPr>
          <a:xfrm>
            <a:off x="2345762" y="2155984"/>
            <a:ext cx="4452620" cy="124008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2800" spc="78" dirty="0">
                <a:solidFill>
                  <a:srgbClr val="FF9C3B"/>
                </a:solidFill>
                <a:latin typeface="Lato"/>
                <a:cs typeface="Lato"/>
              </a:rPr>
              <a:t>I</a:t>
            </a:r>
            <a:r>
              <a:rPr sz="2800" spc="-17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took</a:t>
            </a:r>
            <a:r>
              <a:rPr sz="2800" spc="-17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43" dirty="0">
                <a:solidFill>
                  <a:srgbClr val="FF9C3B"/>
                </a:solidFill>
                <a:latin typeface="Lato"/>
                <a:cs typeface="Lato"/>
              </a:rPr>
              <a:t>my</a:t>
            </a:r>
            <a:r>
              <a:rPr sz="2800" spc="-17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28" dirty="0">
                <a:solidFill>
                  <a:srgbClr val="FF9C3B"/>
                </a:solidFill>
                <a:latin typeface="Lato"/>
                <a:cs typeface="Lato"/>
              </a:rPr>
              <a:t>money</a:t>
            </a:r>
            <a:r>
              <a:rPr sz="2800" spc="-17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to</a:t>
            </a:r>
            <a:r>
              <a:rPr sz="2800" spc="-17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the</a:t>
            </a:r>
            <a:r>
              <a:rPr sz="2800" spc="-18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5" dirty="0">
                <a:solidFill>
                  <a:srgbClr val="FF9C3B"/>
                </a:solidFill>
                <a:latin typeface="Lato"/>
                <a:cs typeface="Lato"/>
              </a:rPr>
              <a:t>bank.</a:t>
            </a:r>
            <a:endParaRPr sz="2800">
              <a:latin typeface="Lato"/>
              <a:cs typeface="Lato"/>
            </a:endParaRPr>
          </a:p>
          <a:p>
            <a:pPr>
              <a:spcBef>
                <a:spcPts val="533"/>
              </a:spcBef>
            </a:pPr>
            <a:endParaRPr sz="2800">
              <a:latin typeface="Lato"/>
              <a:cs typeface="Lato"/>
            </a:endParaRPr>
          </a:p>
          <a:p>
            <a:pPr marR="182563" algn="ctr">
              <a:spcBef>
                <a:spcPts val="3"/>
              </a:spcBef>
            </a:pPr>
            <a:r>
              <a:rPr sz="2000" b="1" dirty="0">
                <a:solidFill>
                  <a:srgbClr val="FF0000"/>
                </a:solidFill>
                <a:latin typeface="Lato"/>
                <a:cs typeface="Lato"/>
              </a:rPr>
              <a:t>River</a:t>
            </a:r>
            <a:r>
              <a:rPr sz="2000" b="1" spc="-18" dirty="0">
                <a:solidFill>
                  <a:srgbClr val="FF0000"/>
                </a:solidFill>
                <a:latin typeface="Lato"/>
                <a:cs typeface="Lato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Lato"/>
                <a:cs typeface="Lato"/>
              </a:rPr>
              <a:t>bank?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41815" y="2694532"/>
            <a:ext cx="1111568" cy="564833"/>
            <a:chOff x="10483629" y="5389064"/>
            <a:chExt cx="2223135" cy="1129665"/>
          </a:xfrm>
        </p:grpSpPr>
        <p:sp>
          <p:nvSpPr>
            <p:cNvPr id="6" name="object 6"/>
            <p:cNvSpPr/>
            <p:nvPr/>
          </p:nvSpPr>
          <p:spPr>
            <a:xfrm>
              <a:off x="10502679" y="5576338"/>
              <a:ext cx="2123440" cy="923290"/>
            </a:xfrm>
            <a:custGeom>
              <a:avLst/>
              <a:gdLst/>
              <a:ahLst/>
              <a:cxnLst/>
              <a:rect l="l" t="t" r="r" b="b"/>
              <a:pathLst>
                <a:path w="2123440" h="923289">
                  <a:moveTo>
                    <a:pt x="0" y="922998"/>
                  </a:moveTo>
                  <a:lnTo>
                    <a:pt x="52645" y="922553"/>
                  </a:lnTo>
                  <a:lnTo>
                    <a:pt x="105263" y="921229"/>
                  </a:lnTo>
                  <a:lnTo>
                    <a:pt x="157826" y="919040"/>
                  </a:lnTo>
                  <a:lnTo>
                    <a:pt x="210307" y="916000"/>
                  </a:lnTo>
                  <a:lnTo>
                    <a:pt x="262678" y="912124"/>
                  </a:lnTo>
                  <a:lnTo>
                    <a:pt x="314913" y="907426"/>
                  </a:lnTo>
                  <a:lnTo>
                    <a:pt x="366983" y="901921"/>
                  </a:lnTo>
                  <a:lnTo>
                    <a:pt x="418861" y="895623"/>
                  </a:lnTo>
                  <a:lnTo>
                    <a:pt x="470520" y="888546"/>
                  </a:lnTo>
                  <a:lnTo>
                    <a:pt x="521932" y="880705"/>
                  </a:lnTo>
                  <a:lnTo>
                    <a:pt x="573071" y="872114"/>
                  </a:lnTo>
                  <a:lnTo>
                    <a:pt x="623908" y="862788"/>
                  </a:lnTo>
                  <a:lnTo>
                    <a:pt x="674417" y="852741"/>
                  </a:lnTo>
                  <a:lnTo>
                    <a:pt x="724569" y="841987"/>
                  </a:lnTo>
                  <a:lnTo>
                    <a:pt x="774338" y="830541"/>
                  </a:lnTo>
                  <a:lnTo>
                    <a:pt x="823696" y="818418"/>
                  </a:lnTo>
                  <a:lnTo>
                    <a:pt x="872615" y="805631"/>
                  </a:lnTo>
                  <a:lnTo>
                    <a:pt x="921069" y="792196"/>
                  </a:lnTo>
                  <a:lnTo>
                    <a:pt x="969030" y="778126"/>
                  </a:lnTo>
                  <a:lnTo>
                    <a:pt x="1016470" y="763436"/>
                  </a:lnTo>
                  <a:lnTo>
                    <a:pt x="1063362" y="748140"/>
                  </a:lnTo>
                  <a:lnTo>
                    <a:pt x="1109679" y="732254"/>
                  </a:lnTo>
                  <a:lnTo>
                    <a:pt x="1155393" y="715790"/>
                  </a:lnTo>
                  <a:lnTo>
                    <a:pt x="1200477" y="698764"/>
                  </a:lnTo>
                  <a:lnTo>
                    <a:pt x="1244904" y="681191"/>
                  </a:lnTo>
                  <a:lnTo>
                    <a:pt x="1288645" y="663083"/>
                  </a:lnTo>
                  <a:lnTo>
                    <a:pt x="1331675" y="644457"/>
                  </a:lnTo>
                  <a:lnTo>
                    <a:pt x="1373964" y="625326"/>
                  </a:lnTo>
                  <a:lnTo>
                    <a:pt x="1415487" y="605704"/>
                  </a:lnTo>
                  <a:lnTo>
                    <a:pt x="1456215" y="585607"/>
                  </a:lnTo>
                  <a:lnTo>
                    <a:pt x="1496121" y="565048"/>
                  </a:lnTo>
                  <a:lnTo>
                    <a:pt x="1546409" y="537837"/>
                  </a:lnTo>
                  <a:lnTo>
                    <a:pt x="1595222" y="509911"/>
                  </a:lnTo>
                  <a:lnTo>
                    <a:pt x="1642499" y="481301"/>
                  </a:lnTo>
                  <a:lnTo>
                    <a:pt x="1688182" y="452038"/>
                  </a:lnTo>
                  <a:lnTo>
                    <a:pt x="1732212" y="422154"/>
                  </a:lnTo>
                  <a:lnTo>
                    <a:pt x="1774530" y="391680"/>
                  </a:lnTo>
                  <a:lnTo>
                    <a:pt x="1815077" y="360646"/>
                  </a:lnTo>
                  <a:lnTo>
                    <a:pt x="1853793" y="329084"/>
                  </a:lnTo>
                  <a:lnTo>
                    <a:pt x="1890620" y="297025"/>
                  </a:lnTo>
                  <a:lnTo>
                    <a:pt x="1925497" y="264499"/>
                  </a:lnTo>
                  <a:lnTo>
                    <a:pt x="1958367" y="231539"/>
                  </a:lnTo>
                  <a:lnTo>
                    <a:pt x="1989170" y="198174"/>
                  </a:lnTo>
                  <a:lnTo>
                    <a:pt x="2031377" y="147440"/>
                  </a:lnTo>
                  <a:lnTo>
                    <a:pt x="2068595" y="95974"/>
                  </a:lnTo>
                  <a:lnTo>
                    <a:pt x="2093131" y="56947"/>
                  </a:lnTo>
                  <a:lnTo>
                    <a:pt x="2114670" y="17624"/>
                  </a:lnTo>
                  <a:lnTo>
                    <a:pt x="2121170" y="4449"/>
                  </a:lnTo>
                  <a:lnTo>
                    <a:pt x="2123270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45674" y="5389064"/>
              <a:ext cx="160549" cy="2208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881010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Understanding</a:t>
            </a:r>
            <a:r>
              <a:rPr spc="-175" dirty="0"/>
              <a:t> </a:t>
            </a:r>
            <a:r>
              <a:rPr dirty="0"/>
              <a:t>language</a:t>
            </a:r>
            <a:r>
              <a:rPr spc="-175" dirty="0"/>
              <a:t> </a:t>
            </a:r>
            <a:r>
              <a:rPr spc="-18" dirty="0"/>
              <a:t>can</a:t>
            </a:r>
            <a:r>
              <a:rPr spc="-173" dirty="0"/>
              <a:t> </a:t>
            </a:r>
            <a:r>
              <a:rPr spc="-18" dirty="0"/>
              <a:t>be</a:t>
            </a:r>
            <a:r>
              <a:rPr spc="-175" dirty="0"/>
              <a:t> </a:t>
            </a:r>
            <a:r>
              <a:rPr spc="-5" dirty="0"/>
              <a:t>challenging</a:t>
            </a:r>
          </a:p>
        </p:txBody>
      </p:sp>
      <p:sp>
        <p:nvSpPr>
          <p:cNvPr id="3" name="object 3"/>
          <p:cNvSpPr/>
          <p:nvPr/>
        </p:nvSpPr>
        <p:spPr>
          <a:xfrm>
            <a:off x="2378520" y="1806496"/>
            <a:ext cx="5149533" cy="313055"/>
          </a:xfrm>
          <a:custGeom>
            <a:avLst/>
            <a:gdLst/>
            <a:ahLst/>
            <a:cxnLst/>
            <a:rect l="l" t="t" r="r" b="b"/>
            <a:pathLst>
              <a:path w="10299065" h="626110">
                <a:moveTo>
                  <a:pt x="0" y="625798"/>
                </a:moveTo>
                <a:lnTo>
                  <a:pt x="3392" y="579562"/>
                </a:lnTo>
                <a:lnTo>
                  <a:pt x="13248" y="535432"/>
                </a:lnTo>
                <a:lnTo>
                  <a:pt x="29083" y="493892"/>
                </a:lnTo>
                <a:lnTo>
                  <a:pt x="50412" y="455426"/>
                </a:lnTo>
                <a:lnTo>
                  <a:pt x="76752" y="420517"/>
                </a:lnTo>
                <a:lnTo>
                  <a:pt x="107618" y="389651"/>
                </a:lnTo>
                <a:lnTo>
                  <a:pt x="142526" y="363311"/>
                </a:lnTo>
                <a:lnTo>
                  <a:pt x="180993" y="341982"/>
                </a:lnTo>
                <a:lnTo>
                  <a:pt x="222533" y="326148"/>
                </a:lnTo>
                <a:lnTo>
                  <a:pt x="266663" y="316292"/>
                </a:lnTo>
                <a:lnTo>
                  <a:pt x="312899" y="312899"/>
                </a:lnTo>
                <a:lnTo>
                  <a:pt x="4836590" y="312899"/>
                </a:lnTo>
                <a:lnTo>
                  <a:pt x="4882826" y="309506"/>
                </a:lnTo>
                <a:lnTo>
                  <a:pt x="4926956" y="299650"/>
                </a:lnTo>
                <a:lnTo>
                  <a:pt x="4968496" y="283816"/>
                </a:lnTo>
                <a:lnTo>
                  <a:pt x="5006962" y="262486"/>
                </a:lnTo>
                <a:lnTo>
                  <a:pt x="5041871" y="236147"/>
                </a:lnTo>
                <a:lnTo>
                  <a:pt x="5072737" y="205280"/>
                </a:lnTo>
                <a:lnTo>
                  <a:pt x="5099077" y="170372"/>
                </a:lnTo>
                <a:lnTo>
                  <a:pt x="5120406" y="131906"/>
                </a:lnTo>
                <a:lnTo>
                  <a:pt x="5136240" y="90365"/>
                </a:lnTo>
                <a:lnTo>
                  <a:pt x="5146096" y="46235"/>
                </a:lnTo>
                <a:lnTo>
                  <a:pt x="5149489" y="0"/>
                </a:lnTo>
                <a:lnTo>
                  <a:pt x="5152882" y="46235"/>
                </a:lnTo>
                <a:lnTo>
                  <a:pt x="5162738" y="90365"/>
                </a:lnTo>
                <a:lnTo>
                  <a:pt x="5178572" y="131906"/>
                </a:lnTo>
                <a:lnTo>
                  <a:pt x="5199902" y="170372"/>
                </a:lnTo>
                <a:lnTo>
                  <a:pt x="5226241" y="205280"/>
                </a:lnTo>
                <a:lnTo>
                  <a:pt x="5257108" y="236147"/>
                </a:lnTo>
                <a:lnTo>
                  <a:pt x="5292016" y="262486"/>
                </a:lnTo>
                <a:lnTo>
                  <a:pt x="5330482" y="283816"/>
                </a:lnTo>
                <a:lnTo>
                  <a:pt x="5372023" y="299650"/>
                </a:lnTo>
                <a:lnTo>
                  <a:pt x="5416153" y="309506"/>
                </a:lnTo>
                <a:lnTo>
                  <a:pt x="5462388" y="312899"/>
                </a:lnTo>
                <a:lnTo>
                  <a:pt x="9986079" y="312899"/>
                </a:lnTo>
                <a:lnTo>
                  <a:pt x="10032315" y="316292"/>
                </a:lnTo>
                <a:lnTo>
                  <a:pt x="10076445" y="326148"/>
                </a:lnTo>
                <a:lnTo>
                  <a:pt x="10117986" y="341982"/>
                </a:lnTo>
                <a:lnTo>
                  <a:pt x="10156452" y="363311"/>
                </a:lnTo>
                <a:lnTo>
                  <a:pt x="10191360" y="389651"/>
                </a:lnTo>
                <a:lnTo>
                  <a:pt x="10222226" y="420517"/>
                </a:lnTo>
                <a:lnTo>
                  <a:pt x="10248566" y="455426"/>
                </a:lnTo>
                <a:lnTo>
                  <a:pt x="10269895" y="493892"/>
                </a:lnTo>
                <a:lnTo>
                  <a:pt x="10285730" y="535432"/>
                </a:lnTo>
                <a:lnTo>
                  <a:pt x="10295586" y="579562"/>
                </a:lnTo>
                <a:lnTo>
                  <a:pt x="10298979" y="625798"/>
                </a:lnTo>
              </a:path>
            </a:pathLst>
          </a:custGeom>
          <a:ln w="2857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4" name="object 4"/>
          <p:cNvSpPr/>
          <p:nvPr/>
        </p:nvSpPr>
        <p:spPr>
          <a:xfrm>
            <a:off x="5301139" y="2826369"/>
            <a:ext cx="2187893" cy="313055"/>
          </a:xfrm>
          <a:custGeom>
            <a:avLst/>
            <a:gdLst/>
            <a:ahLst/>
            <a:cxnLst/>
            <a:rect l="l" t="t" r="r" b="b"/>
            <a:pathLst>
              <a:path w="4375784" h="626110">
                <a:moveTo>
                  <a:pt x="4375191" y="0"/>
                </a:moveTo>
                <a:lnTo>
                  <a:pt x="4371798" y="46235"/>
                </a:lnTo>
                <a:lnTo>
                  <a:pt x="4361942" y="90365"/>
                </a:lnTo>
                <a:lnTo>
                  <a:pt x="4346107" y="131906"/>
                </a:lnTo>
                <a:lnTo>
                  <a:pt x="4324778" y="170372"/>
                </a:lnTo>
                <a:lnTo>
                  <a:pt x="4298438" y="205280"/>
                </a:lnTo>
                <a:lnTo>
                  <a:pt x="4267572" y="236147"/>
                </a:lnTo>
                <a:lnTo>
                  <a:pt x="4232664" y="262486"/>
                </a:lnTo>
                <a:lnTo>
                  <a:pt x="4194198" y="283816"/>
                </a:lnTo>
                <a:lnTo>
                  <a:pt x="4152657" y="299650"/>
                </a:lnTo>
                <a:lnTo>
                  <a:pt x="4108527" y="309506"/>
                </a:lnTo>
                <a:lnTo>
                  <a:pt x="4062291" y="312899"/>
                </a:lnTo>
                <a:lnTo>
                  <a:pt x="2500494" y="312899"/>
                </a:lnTo>
                <a:lnTo>
                  <a:pt x="2454259" y="316292"/>
                </a:lnTo>
                <a:lnTo>
                  <a:pt x="2410129" y="326148"/>
                </a:lnTo>
                <a:lnTo>
                  <a:pt x="2368588" y="341982"/>
                </a:lnTo>
                <a:lnTo>
                  <a:pt x="2330122" y="363311"/>
                </a:lnTo>
                <a:lnTo>
                  <a:pt x="2295214" y="389651"/>
                </a:lnTo>
                <a:lnTo>
                  <a:pt x="2264347" y="420517"/>
                </a:lnTo>
                <a:lnTo>
                  <a:pt x="2238008" y="455426"/>
                </a:lnTo>
                <a:lnTo>
                  <a:pt x="2216678" y="493892"/>
                </a:lnTo>
                <a:lnTo>
                  <a:pt x="2200844" y="535432"/>
                </a:lnTo>
                <a:lnTo>
                  <a:pt x="2190988" y="579562"/>
                </a:lnTo>
                <a:lnTo>
                  <a:pt x="2187595" y="625798"/>
                </a:lnTo>
                <a:lnTo>
                  <a:pt x="2184202" y="579562"/>
                </a:lnTo>
                <a:lnTo>
                  <a:pt x="2174346" y="535432"/>
                </a:lnTo>
                <a:lnTo>
                  <a:pt x="2158512" y="493892"/>
                </a:lnTo>
                <a:lnTo>
                  <a:pt x="2137183" y="455426"/>
                </a:lnTo>
                <a:lnTo>
                  <a:pt x="2110843" y="420517"/>
                </a:lnTo>
                <a:lnTo>
                  <a:pt x="2079977" y="389651"/>
                </a:lnTo>
                <a:lnTo>
                  <a:pt x="2045068" y="363311"/>
                </a:lnTo>
                <a:lnTo>
                  <a:pt x="2006602" y="341982"/>
                </a:lnTo>
                <a:lnTo>
                  <a:pt x="1965062" y="326148"/>
                </a:lnTo>
                <a:lnTo>
                  <a:pt x="1920931" y="316292"/>
                </a:lnTo>
                <a:lnTo>
                  <a:pt x="1874696" y="312899"/>
                </a:lnTo>
                <a:lnTo>
                  <a:pt x="312899" y="312899"/>
                </a:lnTo>
                <a:lnTo>
                  <a:pt x="266663" y="309506"/>
                </a:lnTo>
                <a:lnTo>
                  <a:pt x="222533" y="299650"/>
                </a:lnTo>
                <a:lnTo>
                  <a:pt x="180993" y="283816"/>
                </a:lnTo>
                <a:lnTo>
                  <a:pt x="142526" y="262486"/>
                </a:lnTo>
                <a:lnTo>
                  <a:pt x="107618" y="236147"/>
                </a:lnTo>
                <a:lnTo>
                  <a:pt x="76752" y="205280"/>
                </a:lnTo>
                <a:lnTo>
                  <a:pt x="50412" y="170372"/>
                </a:lnTo>
                <a:lnTo>
                  <a:pt x="29083" y="131906"/>
                </a:lnTo>
                <a:lnTo>
                  <a:pt x="13248" y="90365"/>
                </a:lnTo>
                <a:lnTo>
                  <a:pt x="3392" y="46235"/>
                </a:lnTo>
                <a:lnTo>
                  <a:pt x="0" y="0"/>
                </a:lnTo>
              </a:path>
            </a:pathLst>
          </a:custGeom>
          <a:ln w="2857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5" name="object 5"/>
          <p:cNvSpPr txBox="1"/>
          <p:nvPr/>
        </p:nvSpPr>
        <p:spPr>
          <a:xfrm>
            <a:off x="1029691" y="1260812"/>
            <a:ext cx="7085647" cy="23916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787400" algn="ctr">
              <a:spcBef>
                <a:spcPts val="50"/>
              </a:spcBef>
            </a:pPr>
            <a:r>
              <a:rPr sz="2800" spc="-18" dirty="0">
                <a:latin typeface="Lato"/>
                <a:cs typeface="Lato"/>
              </a:rPr>
              <a:t>The</a:t>
            </a:r>
            <a:r>
              <a:rPr sz="2800" spc="-175" dirty="0">
                <a:latin typeface="Lato"/>
                <a:cs typeface="Lato"/>
              </a:rPr>
              <a:t> </a:t>
            </a:r>
            <a:r>
              <a:rPr sz="2800" dirty="0">
                <a:latin typeface="Lato"/>
                <a:cs typeface="Lato"/>
              </a:rPr>
              <a:t>teacher’s</a:t>
            </a:r>
            <a:r>
              <a:rPr sz="2800" spc="-175" dirty="0">
                <a:latin typeface="Lato"/>
                <a:cs typeface="Lato"/>
              </a:rPr>
              <a:t> </a:t>
            </a:r>
            <a:r>
              <a:rPr sz="2800" spc="-5" dirty="0">
                <a:latin typeface="Lato"/>
                <a:cs typeface="Lato"/>
              </a:rPr>
              <a:t>book?</a:t>
            </a:r>
            <a:endParaRPr sz="2800">
              <a:latin typeface="Lato"/>
              <a:cs typeface="Lato"/>
            </a:endParaRPr>
          </a:p>
          <a:p>
            <a:pPr>
              <a:spcBef>
                <a:spcPts val="328"/>
              </a:spcBef>
            </a:pPr>
            <a:endParaRPr sz="2800">
              <a:latin typeface="Lato"/>
              <a:cs typeface="Lato"/>
            </a:endParaRPr>
          </a:p>
          <a:p>
            <a:pPr marL="6350"/>
            <a:r>
              <a:rPr sz="2800" spc="-18" dirty="0">
                <a:solidFill>
                  <a:srgbClr val="FF9C3B"/>
                </a:solidFill>
                <a:latin typeface="Lato"/>
                <a:cs typeface="Lato"/>
              </a:rPr>
              <a:t>The</a:t>
            </a:r>
            <a:r>
              <a:rPr sz="2800" spc="-16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teacher</a:t>
            </a:r>
            <a:r>
              <a:rPr sz="2800" spc="-16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taught</a:t>
            </a:r>
            <a:r>
              <a:rPr sz="2800" spc="-16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the</a:t>
            </a:r>
            <a:r>
              <a:rPr sz="2800" spc="-16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student</a:t>
            </a:r>
            <a:r>
              <a:rPr sz="2800" spc="-16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with</a:t>
            </a:r>
            <a:r>
              <a:rPr sz="2800" spc="-165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dirty="0">
                <a:solidFill>
                  <a:srgbClr val="FF9C3B"/>
                </a:solidFill>
                <a:latin typeface="Lato"/>
                <a:cs typeface="Lato"/>
              </a:rPr>
              <a:t>the</a:t>
            </a:r>
            <a:r>
              <a:rPr sz="2800" spc="-163" dirty="0">
                <a:solidFill>
                  <a:srgbClr val="FF9C3B"/>
                </a:solidFill>
                <a:latin typeface="Lato"/>
                <a:cs typeface="Lato"/>
              </a:rPr>
              <a:t> </a:t>
            </a:r>
            <a:r>
              <a:rPr sz="2800" spc="-5" dirty="0">
                <a:solidFill>
                  <a:srgbClr val="FF9C3B"/>
                </a:solidFill>
                <a:latin typeface="Lato"/>
                <a:cs typeface="Lato"/>
              </a:rPr>
              <a:t>book.</a:t>
            </a:r>
            <a:endParaRPr sz="2800">
              <a:latin typeface="Lato"/>
              <a:cs typeface="Lato"/>
            </a:endParaRPr>
          </a:p>
          <a:p>
            <a:pPr>
              <a:spcBef>
                <a:spcPts val="1468"/>
              </a:spcBef>
            </a:pPr>
            <a:endParaRPr sz="2800">
              <a:latin typeface="Lato"/>
              <a:cs typeface="Lato"/>
            </a:endParaRPr>
          </a:p>
          <a:p>
            <a:pPr marL="3823653"/>
            <a:r>
              <a:rPr sz="2800" spc="-18" dirty="0">
                <a:latin typeface="Lato"/>
                <a:cs typeface="Lato"/>
              </a:rPr>
              <a:t>The</a:t>
            </a:r>
            <a:r>
              <a:rPr sz="2800" spc="-175" dirty="0">
                <a:latin typeface="Lato"/>
                <a:cs typeface="Lato"/>
              </a:rPr>
              <a:t> </a:t>
            </a:r>
            <a:r>
              <a:rPr sz="2800" dirty="0">
                <a:latin typeface="Lato"/>
                <a:cs typeface="Lato"/>
              </a:rPr>
              <a:t>student’s</a:t>
            </a:r>
            <a:r>
              <a:rPr sz="2800" spc="-175" dirty="0">
                <a:latin typeface="Lato"/>
                <a:cs typeface="Lato"/>
              </a:rPr>
              <a:t> </a:t>
            </a:r>
            <a:r>
              <a:rPr sz="2800" spc="-5" dirty="0">
                <a:latin typeface="Lato"/>
                <a:cs typeface="Lato"/>
              </a:rPr>
              <a:t>book?</a:t>
            </a:r>
            <a:endParaRPr sz="2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3120" y="4003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lang="pt-PT" spc="-5" dirty="0"/>
              <a:t>RNN</a:t>
            </a:r>
            <a:endParaRPr spc="-5" dirty="0"/>
          </a:p>
        </p:txBody>
      </p:sp>
      <p:sp>
        <p:nvSpPr>
          <p:cNvPr id="7" name="object 7"/>
          <p:cNvSpPr/>
          <p:nvPr/>
        </p:nvSpPr>
        <p:spPr>
          <a:xfrm>
            <a:off x="2524470" y="1880934"/>
            <a:ext cx="3993198" cy="397193"/>
          </a:xfrm>
          <a:custGeom>
            <a:avLst/>
            <a:gdLst/>
            <a:ahLst/>
            <a:cxnLst/>
            <a:rect l="l" t="t" r="r" b="b"/>
            <a:pathLst>
              <a:path w="7986394" h="794385">
                <a:moveTo>
                  <a:pt x="0" y="772223"/>
                </a:moveTo>
                <a:lnTo>
                  <a:pt x="32986" y="723891"/>
                </a:lnTo>
                <a:lnTo>
                  <a:pt x="53034" y="691304"/>
                </a:lnTo>
                <a:lnTo>
                  <a:pt x="75190" y="654083"/>
                </a:lnTo>
                <a:lnTo>
                  <a:pt x="99260" y="612962"/>
                </a:lnTo>
                <a:lnTo>
                  <a:pt x="125048" y="568675"/>
                </a:lnTo>
                <a:lnTo>
                  <a:pt x="152358" y="521956"/>
                </a:lnTo>
                <a:lnTo>
                  <a:pt x="180994" y="473540"/>
                </a:lnTo>
                <a:lnTo>
                  <a:pt x="210762" y="424162"/>
                </a:lnTo>
                <a:lnTo>
                  <a:pt x="241466" y="374555"/>
                </a:lnTo>
                <a:lnTo>
                  <a:pt x="272911" y="325455"/>
                </a:lnTo>
                <a:lnTo>
                  <a:pt x="304900" y="277594"/>
                </a:lnTo>
                <a:lnTo>
                  <a:pt x="337239" y="231709"/>
                </a:lnTo>
                <a:lnTo>
                  <a:pt x="369732" y="188533"/>
                </a:lnTo>
                <a:lnTo>
                  <a:pt x="402183" y="148801"/>
                </a:lnTo>
                <a:lnTo>
                  <a:pt x="434398" y="113247"/>
                </a:lnTo>
                <a:lnTo>
                  <a:pt x="466180" y="82605"/>
                </a:lnTo>
                <a:lnTo>
                  <a:pt x="497334" y="57610"/>
                </a:lnTo>
                <a:lnTo>
                  <a:pt x="556976" y="27498"/>
                </a:lnTo>
                <a:lnTo>
                  <a:pt x="585073" y="23849"/>
                </a:lnTo>
                <a:lnTo>
                  <a:pt x="613066" y="28568"/>
                </a:lnTo>
                <a:lnTo>
                  <a:pt x="671950" y="60942"/>
                </a:lnTo>
                <a:lnTo>
                  <a:pt x="702485" y="87115"/>
                </a:lnTo>
                <a:lnTo>
                  <a:pt x="733512" y="118955"/>
                </a:lnTo>
                <a:lnTo>
                  <a:pt x="764853" y="155723"/>
                </a:lnTo>
                <a:lnTo>
                  <a:pt x="796330" y="196676"/>
                </a:lnTo>
                <a:lnTo>
                  <a:pt x="827766" y="241073"/>
                </a:lnTo>
                <a:lnTo>
                  <a:pt x="858984" y="288171"/>
                </a:lnTo>
                <a:lnTo>
                  <a:pt x="889804" y="337231"/>
                </a:lnTo>
                <a:lnTo>
                  <a:pt x="920050" y="387510"/>
                </a:lnTo>
                <a:lnTo>
                  <a:pt x="949544" y="438266"/>
                </a:lnTo>
                <a:lnTo>
                  <a:pt x="978108" y="488759"/>
                </a:lnTo>
                <a:lnTo>
                  <a:pt x="1005565" y="538247"/>
                </a:lnTo>
                <a:lnTo>
                  <a:pt x="1031736" y="585987"/>
                </a:lnTo>
                <a:lnTo>
                  <a:pt x="1056445" y="631239"/>
                </a:lnTo>
                <a:lnTo>
                  <a:pt x="1079512" y="673262"/>
                </a:lnTo>
                <a:lnTo>
                  <a:pt x="1100762" y="711313"/>
                </a:lnTo>
                <a:lnTo>
                  <a:pt x="1120015" y="744651"/>
                </a:lnTo>
                <a:lnTo>
                  <a:pt x="1137094" y="772535"/>
                </a:lnTo>
                <a:lnTo>
                  <a:pt x="1151822" y="794223"/>
                </a:lnTo>
              </a:path>
              <a:path w="7986394" h="794385">
                <a:moveTo>
                  <a:pt x="1128697" y="772223"/>
                </a:moveTo>
                <a:lnTo>
                  <a:pt x="1169560" y="731227"/>
                </a:lnTo>
                <a:lnTo>
                  <a:pt x="1220816" y="673227"/>
                </a:lnTo>
                <a:lnTo>
                  <a:pt x="1249869" y="639080"/>
                </a:lnTo>
                <a:lnTo>
                  <a:pt x="1280954" y="602158"/>
                </a:lnTo>
                <a:lnTo>
                  <a:pt x="1313882" y="562953"/>
                </a:lnTo>
                <a:lnTo>
                  <a:pt x="1348463" y="521956"/>
                </a:lnTo>
                <a:lnTo>
                  <a:pt x="1384510" y="479660"/>
                </a:lnTo>
                <a:lnTo>
                  <a:pt x="1421833" y="436556"/>
                </a:lnTo>
                <a:lnTo>
                  <a:pt x="1460244" y="393138"/>
                </a:lnTo>
                <a:lnTo>
                  <a:pt x="1499553" y="349896"/>
                </a:lnTo>
                <a:lnTo>
                  <a:pt x="1539571" y="307322"/>
                </a:lnTo>
                <a:lnTo>
                  <a:pt x="1580111" y="265909"/>
                </a:lnTo>
                <a:lnTo>
                  <a:pt x="1620982" y="226149"/>
                </a:lnTo>
                <a:lnTo>
                  <a:pt x="1661996" y="188533"/>
                </a:lnTo>
                <a:lnTo>
                  <a:pt x="1702965" y="153554"/>
                </a:lnTo>
                <a:lnTo>
                  <a:pt x="1743698" y="121704"/>
                </a:lnTo>
                <a:lnTo>
                  <a:pt x="1784009" y="93473"/>
                </a:lnTo>
                <a:lnTo>
                  <a:pt x="1823706" y="69356"/>
                </a:lnTo>
                <a:lnTo>
                  <a:pt x="1862603" y="49843"/>
                </a:lnTo>
                <a:lnTo>
                  <a:pt x="1900509" y="35426"/>
                </a:lnTo>
                <a:lnTo>
                  <a:pt x="1972596" y="23849"/>
                </a:lnTo>
                <a:lnTo>
                  <a:pt x="2007843" y="27531"/>
                </a:lnTo>
                <a:lnTo>
                  <a:pt x="2081634" y="52740"/>
                </a:lnTo>
                <a:lnTo>
                  <a:pt x="2119835" y="73274"/>
                </a:lnTo>
                <a:lnTo>
                  <a:pt x="2158676" y="98431"/>
                </a:lnTo>
                <a:lnTo>
                  <a:pt x="2197986" y="127714"/>
                </a:lnTo>
                <a:lnTo>
                  <a:pt x="2237594" y="160629"/>
                </a:lnTo>
                <a:lnTo>
                  <a:pt x="2277328" y="196676"/>
                </a:lnTo>
                <a:lnTo>
                  <a:pt x="2317016" y="235360"/>
                </a:lnTo>
                <a:lnTo>
                  <a:pt x="2356487" y="276184"/>
                </a:lnTo>
                <a:lnTo>
                  <a:pt x="2395568" y="318651"/>
                </a:lnTo>
                <a:lnTo>
                  <a:pt x="2434088" y="362264"/>
                </a:lnTo>
                <a:lnTo>
                  <a:pt x="2471876" y="406527"/>
                </a:lnTo>
                <a:lnTo>
                  <a:pt x="2508760" y="450943"/>
                </a:lnTo>
                <a:lnTo>
                  <a:pt x="2544568" y="495015"/>
                </a:lnTo>
                <a:lnTo>
                  <a:pt x="2579128" y="538247"/>
                </a:lnTo>
                <a:lnTo>
                  <a:pt x="2612268" y="580140"/>
                </a:lnTo>
                <a:lnTo>
                  <a:pt x="2643818" y="620200"/>
                </a:lnTo>
                <a:lnTo>
                  <a:pt x="2673606" y="657929"/>
                </a:lnTo>
                <a:lnTo>
                  <a:pt x="2701459" y="692830"/>
                </a:lnTo>
                <a:lnTo>
                  <a:pt x="2727206" y="724407"/>
                </a:lnTo>
                <a:lnTo>
                  <a:pt x="2750675" y="752162"/>
                </a:lnTo>
                <a:lnTo>
                  <a:pt x="2771695" y="775600"/>
                </a:lnTo>
                <a:lnTo>
                  <a:pt x="2790094" y="794223"/>
                </a:lnTo>
              </a:path>
              <a:path w="7986394" h="794385">
                <a:moveTo>
                  <a:pt x="3966342" y="772223"/>
                </a:moveTo>
                <a:lnTo>
                  <a:pt x="3932654" y="723891"/>
                </a:lnTo>
                <a:lnTo>
                  <a:pt x="3912181" y="691304"/>
                </a:lnTo>
                <a:lnTo>
                  <a:pt x="3889554" y="654083"/>
                </a:lnTo>
                <a:lnTo>
                  <a:pt x="3864974" y="612962"/>
                </a:lnTo>
                <a:lnTo>
                  <a:pt x="3838640" y="568675"/>
                </a:lnTo>
                <a:lnTo>
                  <a:pt x="3810752" y="521956"/>
                </a:lnTo>
                <a:lnTo>
                  <a:pt x="3781509" y="473540"/>
                </a:lnTo>
                <a:lnTo>
                  <a:pt x="3751110" y="424162"/>
                </a:lnTo>
                <a:lnTo>
                  <a:pt x="3719756" y="374555"/>
                </a:lnTo>
                <a:lnTo>
                  <a:pt x="3687645" y="325455"/>
                </a:lnTo>
                <a:lnTo>
                  <a:pt x="3654979" y="277594"/>
                </a:lnTo>
                <a:lnTo>
                  <a:pt x="3621955" y="231709"/>
                </a:lnTo>
                <a:lnTo>
                  <a:pt x="3588774" y="188533"/>
                </a:lnTo>
                <a:lnTo>
                  <a:pt x="3555635" y="148801"/>
                </a:lnTo>
                <a:lnTo>
                  <a:pt x="3522738" y="113247"/>
                </a:lnTo>
                <a:lnTo>
                  <a:pt x="3490283" y="82605"/>
                </a:lnTo>
                <a:lnTo>
                  <a:pt x="3458468" y="57610"/>
                </a:lnTo>
                <a:lnTo>
                  <a:pt x="3397561" y="27498"/>
                </a:lnTo>
                <a:lnTo>
                  <a:pt x="3368868" y="23849"/>
                </a:lnTo>
                <a:lnTo>
                  <a:pt x="3340277" y="28568"/>
                </a:lnTo>
                <a:lnTo>
                  <a:pt x="3280139" y="60942"/>
                </a:lnTo>
                <a:lnTo>
                  <a:pt x="3248954" y="87115"/>
                </a:lnTo>
                <a:lnTo>
                  <a:pt x="3217268" y="118955"/>
                </a:lnTo>
                <a:lnTo>
                  <a:pt x="3185261" y="155723"/>
                </a:lnTo>
                <a:lnTo>
                  <a:pt x="3153114" y="196676"/>
                </a:lnTo>
                <a:lnTo>
                  <a:pt x="3121011" y="241073"/>
                </a:lnTo>
                <a:lnTo>
                  <a:pt x="3089131" y="288171"/>
                </a:lnTo>
                <a:lnTo>
                  <a:pt x="3057656" y="337231"/>
                </a:lnTo>
                <a:lnTo>
                  <a:pt x="3026768" y="387510"/>
                </a:lnTo>
                <a:lnTo>
                  <a:pt x="2996649" y="438266"/>
                </a:lnTo>
                <a:lnTo>
                  <a:pt x="2967478" y="488759"/>
                </a:lnTo>
                <a:lnTo>
                  <a:pt x="2939439" y="538247"/>
                </a:lnTo>
                <a:lnTo>
                  <a:pt x="2912712" y="585987"/>
                </a:lnTo>
                <a:lnTo>
                  <a:pt x="2887479" y="631239"/>
                </a:lnTo>
                <a:lnTo>
                  <a:pt x="2863921" y="673262"/>
                </a:lnTo>
                <a:lnTo>
                  <a:pt x="2842219" y="711313"/>
                </a:lnTo>
                <a:lnTo>
                  <a:pt x="2822556" y="744651"/>
                </a:lnTo>
                <a:lnTo>
                  <a:pt x="2805112" y="772535"/>
                </a:lnTo>
                <a:lnTo>
                  <a:pt x="2790069" y="794223"/>
                </a:lnTo>
              </a:path>
              <a:path w="7986394" h="794385">
                <a:moveTo>
                  <a:pt x="5136289" y="772223"/>
                </a:moveTo>
                <a:lnTo>
                  <a:pt x="5102601" y="723891"/>
                </a:lnTo>
                <a:lnTo>
                  <a:pt x="5082128" y="691304"/>
                </a:lnTo>
                <a:lnTo>
                  <a:pt x="5059502" y="654083"/>
                </a:lnTo>
                <a:lnTo>
                  <a:pt x="5034922" y="612962"/>
                </a:lnTo>
                <a:lnTo>
                  <a:pt x="5008588" y="568675"/>
                </a:lnTo>
                <a:lnTo>
                  <a:pt x="4980700" y="521956"/>
                </a:lnTo>
                <a:lnTo>
                  <a:pt x="4951456" y="473540"/>
                </a:lnTo>
                <a:lnTo>
                  <a:pt x="4921058" y="424162"/>
                </a:lnTo>
                <a:lnTo>
                  <a:pt x="4889703" y="374555"/>
                </a:lnTo>
                <a:lnTo>
                  <a:pt x="4857593" y="325455"/>
                </a:lnTo>
                <a:lnTo>
                  <a:pt x="4824926" y="277594"/>
                </a:lnTo>
                <a:lnTo>
                  <a:pt x="4791902" y="231709"/>
                </a:lnTo>
                <a:lnTo>
                  <a:pt x="4758721" y="188533"/>
                </a:lnTo>
                <a:lnTo>
                  <a:pt x="4725583" y="148801"/>
                </a:lnTo>
                <a:lnTo>
                  <a:pt x="4692686" y="113247"/>
                </a:lnTo>
                <a:lnTo>
                  <a:pt x="4660230" y="82605"/>
                </a:lnTo>
                <a:lnTo>
                  <a:pt x="4628416" y="57610"/>
                </a:lnTo>
                <a:lnTo>
                  <a:pt x="4567509" y="27498"/>
                </a:lnTo>
                <a:lnTo>
                  <a:pt x="4538815" y="23849"/>
                </a:lnTo>
                <a:lnTo>
                  <a:pt x="4510225" y="28568"/>
                </a:lnTo>
                <a:lnTo>
                  <a:pt x="4450087" y="60942"/>
                </a:lnTo>
                <a:lnTo>
                  <a:pt x="4418902" y="87115"/>
                </a:lnTo>
                <a:lnTo>
                  <a:pt x="4387215" y="118955"/>
                </a:lnTo>
                <a:lnTo>
                  <a:pt x="4355208" y="155723"/>
                </a:lnTo>
                <a:lnTo>
                  <a:pt x="4323062" y="196676"/>
                </a:lnTo>
                <a:lnTo>
                  <a:pt x="4290958" y="241073"/>
                </a:lnTo>
                <a:lnTo>
                  <a:pt x="4259079" y="288171"/>
                </a:lnTo>
                <a:lnTo>
                  <a:pt x="4227604" y="337231"/>
                </a:lnTo>
                <a:lnTo>
                  <a:pt x="4196716" y="387510"/>
                </a:lnTo>
                <a:lnTo>
                  <a:pt x="4166596" y="438266"/>
                </a:lnTo>
                <a:lnTo>
                  <a:pt x="4137426" y="488759"/>
                </a:lnTo>
                <a:lnTo>
                  <a:pt x="4109387" y="538247"/>
                </a:lnTo>
                <a:lnTo>
                  <a:pt x="4082660" y="585987"/>
                </a:lnTo>
                <a:lnTo>
                  <a:pt x="4057426" y="631239"/>
                </a:lnTo>
                <a:lnTo>
                  <a:pt x="4033868" y="673262"/>
                </a:lnTo>
                <a:lnTo>
                  <a:pt x="4012167" y="711313"/>
                </a:lnTo>
                <a:lnTo>
                  <a:pt x="3992503" y="744651"/>
                </a:lnTo>
                <a:lnTo>
                  <a:pt x="3975060" y="772535"/>
                </a:lnTo>
                <a:lnTo>
                  <a:pt x="3960017" y="794223"/>
                </a:lnTo>
              </a:path>
              <a:path w="7986394" h="794385">
                <a:moveTo>
                  <a:pt x="6306137" y="772223"/>
                </a:moveTo>
                <a:lnTo>
                  <a:pt x="6272449" y="723891"/>
                </a:lnTo>
                <a:lnTo>
                  <a:pt x="6251976" y="691304"/>
                </a:lnTo>
                <a:lnTo>
                  <a:pt x="6229350" y="654083"/>
                </a:lnTo>
                <a:lnTo>
                  <a:pt x="6204770" y="612962"/>
                </a:lnTo>
                <a:lnTo>
                  <a:pt x="6178436" y="568675"/>
                </a:lnTo>
                <a:lnTo>
                  <a:pt x="6150547" y="521956"/>
                </a:lnTo>
                <a:lnTo>
                  <a:pt x="6121304" y="473540"/>
                </a:lnTo>
                <a:lnTo>
                  <a:pt x="6090905" y="424162"/>
                </a:lnTo>
                <a:lnTo>
                  <a:pt x="6059551" y="374555"/>
                </a:lnTo>
                <a:lnTo>
                  <a:pt x="6027441" y="325455"/>
                </a:lnTo>
                <a:lnTo>
                  <a:pt x="5994774" y="277594"/>
                </a:lnTo>
                <a:lnTo>
                  <a:pt x="5961750" y="231709"/>
                </a:lnTo>
                <a:lnTo>
                  <a:pt x="5928569" y="188533"/>
                </a:lnTo>
                <a:lnTo>
                  <a:pt x="5895430" y="148801"/>
                </a:lnTo>
                <a:lnTo>
                  <a:pt x="5862533" y="113247"/>
                </a:lnTo>
                <a:lnTo>
                  <a:pt x="5830078" y="82605"/>
                </a:lnTo>
                <a:lnTo>
                  <a:pt x="5798264" y="57610"/>
                </a:lnTo>
                <a:lnTo>
                  <a:pt x="5737357" y="27498"/>
                </a:lnTo>
                <a:lnTo>
                  <a:pt x="5708663" y="23849"/>
                </a:lnTo>
                <a:lnTo>
                  <a:pt x="5680072" y="28568"/>
                </a:lnTo>
                <a:lnTo>
                  <a:pt x="5619934" y="60942"/>
                </a:lnTo>
                <a:lnTo>
                  <a:pt x="5588749" y="87115"/>
                </a:lnTo>
                <a:lnTo>
                  <a:pt x="5557063" y="118955"/>
                </a:lnTo>
                <a:lnTo>
                  <a:pt x="5525056" y="155723"/>
                </a:lnTo>
                <a:lnTo>
                  <a:pt x="5492910" y="196676"/>
                </a:lnTo>
                <a:lnTo>
                  <a:pt x="5460806" y="241073"/>
                </a:lnTo>
                <a:lnTo>
                  <a:pt x="5428926" y="288171"/>
                </a:lnTo>
                <a:lnTo>
                  <a:pt x="5397452" y="337231"/>
                </a:lnTo>
                <a:lnTo>
                  <a:pt x="5366564" y="387510"/>
                </a:lnTo>
                <a:lnTo>
                  <a:pt x="5336444" y="438266"/>
                </a:lnTo>
                <a:lnTo>
                  <a:pt x="5307274" y="488759"/>
                </a:lnTo>
                <a:lnTo>
                  <a:pt x="5279234" y="538247"/>
                </a:lnTo>
                <a:lnTo>
                  <a:pt x="5252507" y="585987"/>
                </a:lnTo>
                <a:lnTo>
                  <a:pt x="5227274" y="631239"/>
                </a:lnTo>
                <a:lnTo>
                  <a:pt x="5203716" y="673262"/>
                </a:lnTo>
                <a:lnTo>
                  <a:pt x="5182014" y="711313"/>
                </a:lnTo>
                <a:lnTo>
                  <a:pt x="5162351" y="744651"/>
                </a:lnTo>
                <a:lnTo>
                  <a:pt x="5144907" y="772535"/>
                </a:lnTo>
                <a:lnTo>
                  <a:pt x="5129864" y="794223"/>
                </a:lnTo>
              </a:path>
              <a:path w="7986394" h="794385">
                <a:moveTo>
                  <a:pt x="7090685" y="772223"/>
                </a:moveTo>
                <a:lnTo>
                  <a:pt x="7063838" y="713589"/>
                </a:lnTo>
                <a:lnTo>
                  <a:pt x="7047197" y="673227"/>
                </a:lnTo>
                <a:lnTo>
                  <a:pt x="7028692" y="627057"/>
                </a:lnTo>
                <a:lnTo>
                  <a:pt x="7008534" y="576244"/>
                </a:lnTo>
                <a:lnTo>
                  <a:pt x="6986935" y="521956"/>
                </a:lnTo>
                <a:lnTo>
                  <a:pt x="6964107" y="465357"/>
                </a:lnTo>
                <a:lnTo>
                  <a:pt x="6940261" y="407615"/>
                </a:lnTo>
                <a:lnTo>
                  <a:pt x="6915607" y="349896"/>
                </a:lnTo>
                <a:lnTo>
                  <a:pt x="6890358" y="293365"/>
                </a:lnTo>
                <a:lnTo>
                  <a:pt x="6864725" y="239189"/>
                </a:lnTo>
                <a:lnTo>
                  <a:pt x="6838919" y="188533"/>
                </a:lnTo>
                <a:lnTo>
                  <a:pt x="6813151" y="142565"/>
                </a:lnTo>
                <a:lnTo>
                  <a:pt x="6787633" y="102451"/>
                </a:lnTo>
                <a:lnTo>
                  <a:pt x="6762577" y="69356"/>
                </a:lnTo>
                <a:lnTo>
                  <a:pt x="6714691" y="28889"/>
                </a:lnTo>
                <a:lnTo>
                  <a:pt x="6692286" y="23849"/>
                </a:lnTo>
                <a:lnTo>
                  <a:pt x="6671172" y="29537"/>
                </a:lnTo>
                <a:lnTo>
                  <a:pt x="6626598" y="68550"/>
                </a:lnTo>
                <a:lnTo>
                  <a:pt x="6603464" y="99873"/>
                </a:lnTo>
                <a:lnTo>
                  <a:pt x="6579984" y="137740"/>
                </a:lnTo>
                <a:lnTo>
                  <a:pt x="6556320" y="181148"/>
                </a:lnTo>
                <a:lnTo>
                  <a:pt x="6532636" y="229097"/>
                </a:lnTo>
                <a:lnTo>
                  <a:pt x="6509096" y="280585"/>
                </a:lnTo>
                <a:lnTo>
                  <a:pt x="6485862" y="334612"/>
                </a:lnTo>
                <a:lnTo>
                  <a:pt x="6463099" y="390176"/>
                </a:lnTo>
                <a:lnTo>
                  <a:pt x="6440969" y="446276"/>
                </a:lnTo>
                <a:lnTo>
                  <a:pt x="6419635" y="501910"/>
                </a:lnTo>
                <a:lnTo>
                  <a:pt x="6399262" y="556078"/>
                </a:lnTo>
                <a:lnTo>
                  <a:pt x="6380013" y="607778"/>
                </a:lnTo>
                <a:lnTo>
                  <a:pt x="6362050" y="656009"/>
                </a:lnTo>
                <a:lnTo>
                  <a:pt x="6345538" y="699771"/>
                </a:lnTo>
                <a:lnTo>
                  <a:pt x="6330640" y="738061"/>
                </a:lnTo>
                <a:lnTo>
                  <a:pt x="6317518" y="769879"/>
                </a:lnTo>
                <a:lnTo>
                  <a:pt x="6306337" y="794223"/>
                </a:lnTo>
              </a:path>
              <a:path w="7986394" h="794385">
                <a:moveTo>
                  <a:pt x="7985983" y="748373"/>
                </a:moveTo>
                <a:lnTo>
                  <a:pt x="7957468" y="693602"/>
                </a:lnTo>
                <a:lnTo>
                  <a:pt x="7939915" y="656165"/>
                </a:lnTo>
                <a:lnTo>
                  <a:pt x="7920436" y="613349"/>
                </a:lnTo>
                <a:lnTo>
                  <a:pt x="7899235" y="566147"/>
                </a:lnTo>
                <a:lnTo>
                  <a:pt x="7876515" y="515549"/>
                </a:lnTo>
                <a:lnTo>
                  <a:pt x="7852479" y="462548"/>
                </a:lnTo>
                <a:lnTo>
                  <a:pt x="7827330" y="408135"/>
                </a:lnTo>
                <a:lnTo>
                  <a:pt x="7801272" y="353301"/>
                </a:lnTo>
                <a:lnTo>
                  <a:pt x="7774507" y="299038"/>
                </a:lnTo>
                <a:lnTo>
                  <a:pt x="7747240" y="246339"/>
                </a:lnTo>
                <a:lnTo>
                  <a:pt x="7719673" y="196194"/>
                </a:lnTo>
                <a:lnTo>
                  <a:pt x="7692009" y="149595"/>
                </a:lnTo>
                <a:lnTo>
                  <a:pt x="7664452" y="107533"/>
                </a:lnTo>
                <a:lnTo>
                  <a:pt x="7637206" y="71001"/>
                </a:lnTo>
                <a:lnTo>
                  <a:pt x="7610472" y="40990"/>
                </a:lnTo>
                <a:lnTo>
                  <a:pt x="7559358" y="4498"/>
                </a:lnTo>
                <a:lnTo>
                  <a:pt x="7535384" y="0"/>
                </a:lnTo>
                <a:lnTo>
                  <a:pt x="7511505" y="5687"/>
                </a:lnTo>
                <a:lnTo>
                  <a:pt x="7461092" y="44700"/>
                </a:lnTo>
                <a:lnTo>
                  <a:pt x="7434928" y="76023"/>
                </a:lnTo>
                <a:lnTo>
                  <a:pt x="7408372" y="113890"/>
                </a:lnTo>
                <a:lnTo>
                  <a:pt x="7381609" y="157298"/>
                </a:lnTo>
                <a:lnTo>
                  <a:pt x="7354823" y="205247"/>
                </a:lnTo>
                <a:lnTo>
                  <a:pt x="7328199" y="256735"/>
                </a:lnTo>
                <a:lnTo>
                  <a:pt x="7301923" y="310762"/>
                </a:lnTo>
                <a:lnTo>
                  <a:pt x="7276178" y="366326"/>
                </a:lnTo>
                <a:lnTo>
                  <a:pt x="7251149" y="422426"/>
                </a:lnTo>
                <a:lnTo>
                  <a:pt x="7227022" y="478060"/>
                </a:lnTo>
                <a:lnTo>
                  <a:pt x="7203981" y="532228"/>
                </a:lnTo>
                <a:lnTo>
                  <a:pt x="7182211" y="583928"/>
                </a:lnTo>
                <a:lnTo>
                  <a:pt x="7161896" y="632159"/>
                </a:lnTo>
                <a:lnTo>
                  <a:pt x="7143221" y="675921"/>
                </a:lnTo>
                <a:lnTo>
                  <a:pt x="7126371" y="714211"/>
                </a:lnTo>
                <a:lnTo>
                  <a:pt x="7111531" y="746029"/>
                </a:lnTo>
                <a:lnTo>
                  <a:pt x="7098885" y="770373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8" name="object 8"/>
          <p:cNvSpPr txBox="1"/>
          <p:nvPr/>
        </p:nvSpPr>
        <p:spPr>
          <a:xfrm>
            <a:off x="2399459" y="2303699"/>
            <a:ext cx="4937005" cy="2680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700" dirty="0"/>
              <a:t>The</a:t>
            </a:r>
            <a:r>
              <a:rPr sz="1700" spc="-15" dirty="0"/>
              <a:t> </a:t>
            </a:r>
            <a:r>
              <a:rPr sz="1700" dirty="0"/>
              <a:t>teacher</a:t>
            </a:r>
            <a:r>
              <a:rPr sz="1700" spc="-10" dirty="0"/>
              <a:t> </a:t>
            </a:r>
            <a:r>
              <a:rPr sz="1700" dirty="0"/>
              <a:t>taught</a:t>
            </a:r>
            <a:r>
              <a:rPr sz="1700" spc="-13" dirty="0"/>
              <a:t> </a:t>
            </a:r>
            <a:r>
              <a:rPr sz="1700" dirty="0"/>
              <a:t>the</a:t>
            </a:r>
            <a:r>
              <a:rPr sz="1700" spc="-10" dirty="0"/>
              <a:t> </a:t>
            </a:r>
            <a:r>
              <a:rPr sz="1700" dirty="0"/>
              <a:t>student</a:t>
            </a:r>
            <a:r>
              <a:rPr sz="1700" spc="-13" dirty="0"/>
              <a:t> </a:t>
            </a:r>
            <a:r>
              <a:rPr sz="1700" dirty="0"/>
              <a:t>with</a:t>
            </a:r>
            <a:r>
              <a:rPr sz="1700" spc="-10" dirty="0"/>
              <a:t> </a:t>
            </a:r>
            <a:r>
              <a:rPr sz="1700" dirty="0"/>
              <a:t>the</a:t>
            </a:r>
            <a:r>
              <a:rPr sz="1700" spc="-8" dirty="0"/>
              <a:t> </a:t>
            </a:r>
            <a:r>
              <a:rPr sz="1700" spc="-5" dirty="0"/>
              <a:t>book.</a:t>
            </a:r>
            <a:endParaRPr sz="1700" dirty="0"/>
          </a:p>
        </p:txBody>
      </p:sp>
      <p:grpSp>
        <p:nvGrpSpPr>
          <p:cNvPr id="9" name="object 9"/>
          <p:cNvGrpSpPr/>
          <p:nvPr/>
        </p:nvGrpSpPr>
        <p:grpSpPr>
          <a:xfrm>
            <a:off x="2483989" y="2225814"/>
            <a:ext cx="4069715" cy="78740"/>
            <a:chOff x="4967977" y="4451628"/>
            <a:chExt cx="8139430" cy="1574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7977" y="4451628"/>
              <a:ext cx="157124" cy="1571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0975" y="4451628"/>
              <a:ext cx="157124" cy="1571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4021" y="4451628"/>
              <a:ext cx="157124" cy="1571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0369" y="4451628"/>
              <a:ext cx="157124" cy="1571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06717" y="4451628"/>
              <a:ext cx="157124" cy="1571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83064" y="4451628"/>
              <a:ext cx="157124" cy="1571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4563" y="4451628"/>
              <a:ext cx="157124" cy="15712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49911" y="4451628"/>
              <a:ext cx="157124" cy="1571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3989" y="2621113"/>
            <a:ext cx="4069529" cy="4410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3989" y="1878552"/>
            <a:ext cx="4069529" cy="425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99460" y="2303699"/>
            <a:ext cx="4618028" cy="2680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700" dirty="0"/>
              <a:t>The</a:t>
            </a:r>
            <a:r>
              <a:rPr sz="1700" spc="-15" dirty="0"/>
              <a:t> </a:t>
            </a:r>
            <a:r>
              <a:rPr sz="1700" dirty="0"/>
              <a:t>teacher</a:t>
            </a:r>
            <a:r>
              <a:rPr sz="1700" spc="-10" dirty="0"/>
              <a:t> </a:t>
            </a:r>
            <a:r>
              <a:rPr sz="1700" dirty="0"/>
              <a:t>taught</a:t>
            </a:r>
            <a:r>
              <a:rPr sz="1700" spc="-13" dirty="0"/>
              <a:t> </a:t>
            </a:r>
            <a:r>
              <a:rPr sz="1700" dirty="0"/>
              <a:t>the</a:t>
            </a:r>
            <a:r>
              <a:rPr sz="1700" spc="-10" dirty="0"/>
              <a:t> </a:t>
            </a:r>
            <a:r>
              <a:rPr sz="1700" dirty="0"/>
              <a:t>student</a:t>
            </a:r>
            <a:r>
              <a:rPr sz="1700" spc="-13" dirty="0"/>
              <a:t> </a:t>
            </a:r>
            <a:r>
              <a:rPr sz="1700" dirty="0"/>
              <a:t>with</a:t>
            </a:r>
            <a:r>
              <a:rPr sz="1700" spc="-10" dirty="0"/>
              <a:t> </a:t>
            </a:r>
            <a:r>
              <a:rPr sz="1700" dirty="0"/>
              <a:t>the</a:t>
            </a:r>
            <a:r>
              <a:rPr sz="1700" spc="-8" dirty="0"/>
              <a:t> </a:t>
            </a:r>
            <a:r>
              <a:rPr sz="1700" spc="-5" dirty="0"/>
              <a:t>book.</a:t>
            </a:r>
            <a:endParaRPr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3989" y="2621113"/>
            <a:ext cx="4069529" cy="4410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3989" y="1878552"/>
            <a:ext cx="4069529" cy="425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99459" y="2303699"/>
            <a:ext cx="4499361" cy="2680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700" dirty="0"/>
              <a:t>The</a:t>
            </a:r>
            <a:r>
              <a:rPr sz="1700" spc="-15" dirty="0"/>
              <a:t> </a:t>
            </a:r>
            <a:r>
              <a:rPr sz="1700" dirty="0"/>
              <a:t>teacher</a:t>
            </a:r>
            <a:r>
              <a:rPr sz="1700" spc="-10" dirty="0"/>
              <a:t> </a:t>
            </a:r>
            <a:r>
              <a:rPr sz="1700" dirty="0"/>
              <a:t>taught</a:t>
            </a:r>
            <a:r>
              <a:rPr sz="1700" spc="-13" dirty="0"/>
              <a:t> </a:t>
            </a:r>
            <a:r>
              <a:rPr sz="1700" dirty="0"/>
              <a:t>the</a:t>
            </a:r>
            <a:r>
              <a:rPr sz="1700" spc="-10" dirty="0"/>
              <a:t> </a:t>
            </a:r>
            <a:r>
              <a:rPr sz="1700" dirty="0"/>
              <a:t>student</a:t>
            </a:r>
            <a:r>
              <a:rPr sz="1700" spc="-13" dirty="0"/>
              <a:t> </a:t>
            </a:r>
            <a:r>
              <a:rPr sz="1700" dirty="0"/>
              <a:t>with</a:t>
            </a:r>
            <a:r>
              <a:rPr sz="1700" spc="-10" dirty="0"/>
              <a:t> </a:t>
            </a:r>
            <a:r>
              <a:rPr sz="1700" dirty="0"/>
              <a:t>the</a:t>
            </a:r>
            <a:r>
              <a:rPr sz="1700" spc="-8" dirty="0"/>
              <a:t> </a:t>
            </a:r>
            <a:r>
              <a:rPr sz="1700" spc="-5" dirty="0"/>
              <a:t>book.</a:t>
            </a:r>
            <a:endParaRPr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3914" y="1136348"/>
            <a:ext cx="8850086" cy="4007167"/>
            <a:chOff x="0" y="2272695"/>
            <a:chExt cx="18288000" cy="80143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924" y="2272695"/>
              <a:ext cx="9819830" cy="690521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48" y="2358425"/>
              <a:ext cx="9648380" cy="67337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7340" y="461075"/>
            <a:ext cx="2710683" cy="395969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2901" y="1586270"/>
            <a:ext cx="2544445" cy="1583767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92735" indent="-286385">
              <a:spcBef>
                <a:spcPts val="550"/>
              </a:spcBef>
              <a:buFont typeface="Arial"/>
              <a:buChar char="●"/>
              <a:tabLst>
                <a:tab pos="292735" algn="l"/>
              </a:tabLst>
            </a:pPr>
            <a:r>
              <a:rPr sz="2250" dirty="0">
                <a:latin typeface="Lato"/>
                <a:cs typeface="Lato"/>
              </a:rPr>
              <a:t>Scale</a:t>
            </a:r>
            <a:r>
              <a:rPr sz="2250" spc="-143" dirty="0">
                <a:latin typeface="Lato"/>
                <a:cs typeface="Lato"/>
              </a:rPr>
              <a:t> </a:t>
            </a:r>
            <a:r>
              <a:rPr sz="2250" spc="-5" dirty="0">
                <a:latin typeface="Lato"/>
                <a:cs typeface="Lato"/>
              </a:rPr>
              <a:t>efficiently</a:t>
            </a:r>
            <a:endParaRPr sz="2250">
              <a:latin typeface="Lato"/>
              <a:cs typeface="Lato"/>
            </a:endParaRPr>
          </a:p>
          <a:p>
            <a:pPr marL="292735" indent="-286385">
              <a:spcBef>
                <a:spcPts val="500"/>
              </a:spcBef>
              <a:buFont typeface="Arial"/>
              <a:buChar char="●"/>
              <a:tabLst>
                <a:tab pos="292735" algn="l"/>
              </a:tabLst>
            </a:pPr>
            <a:r>
              <a:rPr sz="2250" dirty="0">
                <a:latin typeface="Lato"/>
                <a:cs typeface="Lato"/>
              </a:rPr>
              <a:t>Parallel</a:t>
            </a:r>
            <a:r>
              <a:rPr sz="2250" spc="-20" dirty="0">
                <a:latin typeface="Lato"/>
                <a:cs typeface="Lato"/>
              </a:rPr>
              <a:t> </a:t>
            </a:r>
            <a:r>
              <a:rPr sz="2250" spc="-5" dirty="0">
                <a:latin typeface="Lato"/>
                <a:cs typeface="Lato"/>
              </a:rPr>
              <a:t>process</a:t>
            </a:r>
            <a:endParaRPr sz="2250">
              <a:latin typeface="Lato"/>
              <a:cs typeface="Lato"/>
            </a:endParaRPr>
          </a:p>
          <a:p>
            <a:pPr marL="292418" marR="2540" indent="-286385">
              <a:spcBef>
                <a:spcPts val="500"/>
              </a:spcBef>
              <a:buFont typeface="Arial"/>
              <a:buChar char="●"/>
              <a:tabLst>
                <a:tab pos="293053" algn="l"/>
              </a:tabLst>
            </a:pPr>
            <a:r>
              <a:rPr sz="2250" dirty="0">
                <a:latin typeface="Lato"/>
                <a:cs typeface="Lato"/>
              </a:rPr>
              <a:t>Attention</a:t>
            </a:r>
            <a:r>
              <a:rPr sz="2250" spc="-98" dirty="0">
                <a:latin typeface="Lato"/>
                <a:cs typeface="Lato"/>
              </a:rPr>
              <a:t> </a:t>
            </a:r>
            <a:r>
              <a:rPr sz="2250" dirty="0">
                <a:latin typeface="Lato"/>
                <a:cs typeface="Lato"/>
              </a:rPr>
              <a:t>to</a:t>
            </a:r>
            <a:r>
              <a:rPr sz="2250" spc="-95" dirty="0">
                <a:latin typeface="Lato"/>
                <a:cs typeface="Lato"/>
              </a:rPr>
              <a:t> </a:t>
            </a:r>
            <a:r>
              <a:rPr sz="2250" spc="-5" dirty="0">
                <a:latin typeface="Lato"/>
                <a:cs typeface="Lato"/>
              </a:rPr>
              <a:t>input 	meaning</a:t>
            </a:r>
            <a:endParaRPr sz="2250">
              <a:latin typeface="Lato"/>
              <a:cs typeface="Lato"/>
            </a:endParaRP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34FDF7D1-434C-6FFD-11D3-568C6FA56900}"/>
              </a:ext>
            </a:extLst>
          </p:cNvPr>
          <p:cNvGrpSpPr/>
          <p:nvPr/>
        </p:nvGrpSpPr>
        <p:grpSpPr>
          <a:xfrm>
            <a:off x="293914" y="1136348"/>
            <a:ext cx="8850086" cy="4007167"/>
            <a:chOff x="0" y="2272695"/>
            <a:chExt cx="18288000" cy="8014334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F2285DB7-1536-A3B2-A372-442954DB136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924" y="2272695"/>
              <a:ext cx="9819830" cy="6905211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B875CBF4-388F-E66C-09A7-7E54A006220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48" y="2358425"/>
              <a:ext cx="9648380" cy="67337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94827" y="1535903"/>
            <a:ext cx="2072005" cy="2071688"/>
            <a:chOff x="4589653" y="3071806"/>
            <a:chExt cx="4144010" cy="4143375"/>
          </a:xfrm>
        </p:grpSpPr>
        <p:sp>
          <p:nvSpPr>
            <p:cNvPr id="4" name="object 4"/>
            <p:cNvSpPr/>
            <p:nvPr/>
          </p:nvSpPr>
          <p:spPr>
            <a:xfrm>
              <a:off x="4603940" y="3086093"/>
              <a:ext cx="4115435" cy="4114800"/>
            </a:xfrm>
            <a:custGeom>
              <a:avLst/>
              <a:gdLst/>
              <a:ahLst/>
              <a:cxnLst/>
              <a:rect l="l" t="t" r="r" b="b"/>
              <a:pathLst>
                <a:path w="4115434" h="4114800">
                  <a:moveTo>
                    <a:pt x="2057695" y="4114791"/>
                  </a:moveTo>
                  <a:lnTo>
                    <a:pt x="0" y="2057395"/>
                  </a:lnTo>
                  <a:lnTo>
                    <a:pt x="2057695" y="0"/>
                  </a:lnTo>
                  <a:lnTo>
                    <a:pt x="4115391" y="2057395"/>
                  </a:lnTo>
                  <a:lnTo>
                    <a:pt x="2057695" y="4114791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" name="object 5"/>
            <p:cNvSpPr/>
            <p:nvPr/>
          </p:nvSpPr>
          <p:spPr>
            <a:xfrm>
              <a:off x="4603940" y="3086093"/>
              <a:ext cx="4115435" cy="4114800"/>
            </a:xfrm>
            <a:custGeom>
              <a:avLst/>
              <a:gdLst/>
              <a:ahLst/>
              <a:cxnLst/>
              <a:rect l="l" t="t" r="r" b="b"/>
              <a:pathLst>
                <a:path w="4115434" h="4114800">
                  <a:moveTo>
                    <a:pt x="0" y="2057395"/>
                  </a:moveTo>
                  <a:lnTo>
                    <a:pt x="2057695" y="0"/>
                  </a:lnTo>
                  <a:lnTo>
                    <a:pt x="4115391" y="2057395"/>
                  </a:lnTo>
                  <a:lnTo>
                    <a:pt x="2057695" y="4114791"/>
                  </a:lnTo>
                  <a:lnTo>
                    <a:pt x="0" y="2057395"/>
                  </a:lnTo>
                  <a:close/>
                </a:path>
              </a:pathLst>
            </a:custGeom>
            <a:ln w="28574">
              <a:solidFill>
                <a:srgbClr val="69A84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31893" y="2451127"/>
            <a:ext cx="39782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13" dirty="0"/>
              <a:t>RNN</a:t>
            </a:r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78621" y="1753853"/>
            <a:ext cx="2326640" cy="2506345"/>
            <a:chOff x="9557242" y="3507705"/>
            <a:chExt cx="4653280" cy="5012690"/>
          </a:xfrm>
        </p:grpSpPr>
        <p:sp>
          <p:nvSpPr>
            <p:cNvPr id="8" name="object 8"/>
            <p:cNvSpPr/>
            <p:nvPr/>
          </p:nvSpPr>
          <p:spPr>
            <a:xfrm>
              <a:off x="9571530" y="3521992"/>
              <a:ext cx="3243580" cy="3243580"/>
            </a:xfrm>
            <a:custGeom>
              <a:avLst/>
              <a:gdLst/>
              <a:ahLst/>
              <a:cxnLst/>
              <a:rect l="l" t="t" r="r" b="b"/>
              <a:pathLst>
                <a:path w="3243579" h="3243579">
                  <a:moveTo>
                    <a:pt x="1621496" y="3242993"/>
                  </a:moveTo>
                  <a:lnTo>
                    <a:pt x="1572821" y="3242276"/>
                  </a:lnTo>
                  <a:lnTo>
                    <a:pt x="1524502" y="3240140"/>
                  </a:lnTo>
                  <a:lnTo>
                    <a:pt x="1476560" y="3236604"/>
                  </a:lnTo>
                  <a:lnTo>
                    <a:pt x="1429014" y="3231688"/>
                  </a:lnTo>
                  <a:lnTo>
                    <a:pt x="1381884" y="3225412"/>
                  </a:lnTo>
                  <a:lnTo>
                    <a:pt x="1335192" y="3217796"/>
                  </a:lnTo>
                  <a:lnTo>
                    <a:pt x="1288956" y="3208861"/>
                  </a:lnTo>
                  <a:lnTo>
                    <a:pt x="1243196" y="3198627"/>
                  </a:lnTo>
                  <a:lnTo>
                    <a:pt x="1197934" y="3187113"/>
                  </a:lnTo>
                  <a:lnTo>
                    <a:pt x="1153188" y="3174340"/>
                  </a:lnTo>
                  <a:lnTo>
                    <a:pt x="1108980" y="3160328"/>
                  </a:lnTo>
                  <a:lnTo>
                    <a:pt x="1065328" y="3145096"/>
                  </a:lnTo>
                  <a:lnTo>
                    <a:pt x="1022254" y="3128665"/>
                  </a:lnTo>
                  <a:lnTo>
                    <a:pt x="979776" y="3111055"/>
                  </a:lnTo>
                  <a:lnTo>
                    <a:pt x="937916" y="3092286"/>
                  </a:lnTo>
                  <a:lnTo>
                    <a:pt x="896693" y="3072378"/>
                  </a:lnTo>
                  <a:lnTo>
                    <a:pt x="856128" y="3051352"/>
                  </a:lnTo>
                  <a:lnTo>
                    <a:pt x="816240" y="3029226"/>
                  </a:lnTo>
                  <a:lnTo>
                    <a:pt x="777049" y="3006022"/>
                  </a:lnTo>
                  <a:lnTo>
                    <a:pt x="738576" y="2981759"/>
                  </a:lnTo>
                  <a:lnTo>
                    <a:pt x="700841" y="2956457"/>
                  </a:lnTo>
                  <a:lnTo>
                    <a:pt x="663863" y="2930137"/>
                  </a:lnTo>
                  <a:lnTo>
                    <a:pt x="627663" y="2902818"/>
                  </a:lnTo>
                  <a:lnTo>
                    <a:pt x="592261" y="2874521"/>
                  </a:lnTo>
                  <a:lnTo>
                    <a:pt x="557677" y="2845266"/>
                  </a:lnTo>
                  <a:lnTo>
                    <a:pt x="523931" y="2815072"/>
                  </a:lnTo>
                  <a:lnTo>
                    <a:pt x="491043" y="2783960"/>
                  </a:lnTo>
                  <a:lnTo>
                    <a:pt x="459033" y="2751950"/>
                  </a:lnTo>
                  <a:lnTo>
                    <a:pt x="427921" y="2719062"/>
                  </a:lnTo>
                  <a:lnTo>
                    <a:pt x="397727" y="2685315"/>
                  </a:lnTo>
                  <a:lnTo>
                    <a:pt x="368471" y="2650731"/>
                  </a:lnTo>
                  <a:lnTo>
                    <a:pt x="340174" y="2615329"/>
                  </a:lnTo>
                  <a:lnTo>
                    <a:pt x="312856" y="2579129"/>
                  </a:lnTo>
                  <a:lnTo>
                    <a:pt x="286535" y="2542152"/>
                  </a:lnTo>
                  <a:lnTo>
                    <a:pt x="261234" y="2504416"/>
                  </a:lnTo>
                  <a:lnTo>
                    <a:pt x="236971" y="2465943"/>
                  </a:lnTo>
                  <a:lnTo>
                    <a:pt x="213766" y="2426753"/>
                  </a:lnTo>
                  <a:lnTo>
                    <a:pt x="191641" y="2386865"/>
                  </a:lnTo>
                  <a:lnTo>
                    <a:pt x="170614" y="2346299"/>
                  </a:lnTo>
                  <a:lnTo>
                    <a:pt x="150706" y="2305076"/>
                  </a:lnTo>
                  <a:lnTo>
                    <a:pt x="131937" y="2263216"/>
                  </a:lnTo>
                  <a:lnTo>
                    <a:pt x="114327" y="2220739"/>
                  </a:lnTo>
                  <a:lnTo>
                    <a:pt x="97897" y="2177664"/>
                  </a:lnTo>
                  <a:lnTo>
                    <a:pt x="82665" y="2134013"/>
                  </a:lnTo>
                  <a:lnTo>
                    <a:pt x="68652" y="2089804"/>
                  </a:lnTo>
                  <a:lnTo>
                    <a:pt x="55879" y="2045059"/>
                  </a:lnTo>
                  <a:lnTo>
                    <a:pt x="44365" y="1999796"/>
                  </a:lnTo>
                  <a:lnTo>
                    <a:pt x="34131" y="1954037"/>
                  </a:lnTo>
                  <a:lnTo>
                    <a:pt x="25196" y="1907801"/>
                  </a:lnTo>
                  <a:lnTo>
                    <a:pt x="17581" y="1861108"/>
                  </a:lnTo>
                  <a:lnTo>
                    <a:pt x="11305" y="1813979"/>
                  </a:lnTo>
                  <a:lnTo>
                    <a:pt x="6389" y="1766433"/>
                  </a:lnTo>
                  <a:lnTo>
                    <a:pt x="2853" y="1718490"/>
                  </a:lnTo>
                  <a:lnTo>
                    <a:pt x="716" y="1670172"/>
                  </a:lnTo>
                  <a:lnTo>
                    <a:pt x="0" y="1621496"/>
                  </a:lnTo>
                  <a:lnTo>
                    <a:pt x="716" y="1572821"/>
                  </a:lnTo>
                  <a:lnTo>
                    <a:pt x="2853" y="1524502"/>
                  </a:lnTo>
                  <a:lnTo>
                    <a:pt x="6389" y="1476560"/>
                  </a:lnTo>
                  <a:lnTo>
                    <a:pt x="11305" y="1429014"/>
                  </a:lnTo>
                  <a:lnTo>
                    <a:pt x="17581" y="1381884"/>
                  </a:lnTo>
                  <a:lnTo>
                    <a:pt x="25196" y="1335192"/>
                  </a:lnTo>
                  <a:lnTo>
                    <a:pt x="34131" y="1288956"/>
                  </a:lnTo>
                  <a:lnTo>
                    <a:pt x="44365" y="1243196"/>
                  </a:lnTo>
                  <a:lnTo>
                    <a:pt x="55879" y="1197934"/>
                  </a:lnTo>
                  <a:lnTo>
                    <a:pt x="68652" y="1153188"/>
                  </a:lnTo>
                  <a:lnTo>
                    <a:pt x="82665" y="1108980"/>
                  </a:lnTo>
                  <a:lnTo>
                    <a:pt x="97897" y="1065328"/>
                  </a:lnTo>
                  <a:lnTo>
                    <a:pt x="114327" y="1022254"/>
                  </a:lnTo>
                  <a:lnTo>
                    <a:pt x="131937" y="979776"/>
                  </a:lnTo>
                  <a:lnTo>
                    <a:pt x="150706" y="937916"/>
                  </a:lnTo>
                  <a:lnTo>
                    <a:pt x="170614" y="896693"/>
                  </a:lnTo>
                  <a:lnTo>
                    <a:pt x="191641" y="856128"/>
                  </a:lnTo>
                  <a:lnTo>
                    <a:pt x="213766" y="816240"/>
                  </a:lnTo>
                  <a:lnTo>
                    <a:pt x="236971" y="777049"/>
                  </a:lnTo>
                  <a:lnTo>
                    <a:pt x="261234" y="738576"/>
                  </a:lnTo>
                  <a:lnTo>
                    <a:pt x="286535" y="700841"/>
                  </a:lnTo>
                  <a:lnTo>
                    <a:pt x="312856" y="663863"/>
                  </a:lnTo>
                  <a:lnTo>
                    <a:pt x="340174" y="627663"/>
                  </a:lnTo>
                  <a:lnTo>
                    <a:pt x="368471" y="592261"/>
                  </a:lnTo>
                  <a:lnTo>
                    <a:pt x="397727" y="557677"/>
                  </a:lnTo>
                  <a:lnTo>
                    <a:pt x="427921" y="523931"/>
                  </a:lnTo>
                  <a:lnTo>
                    <a:pt x="459033" y="491043"/>
                  </a:lnTo>
                  <a:lnTo>
                    <a:pt x="491043" y="459033"/>
                  </a:lnTo>
                  <a:lnTo>
                    <a:pt x="523931" y="427921"/>
                  </a:lnTo>
                  <a:lnTo>
                    <a:pt x="557677" y="397727"/>
                  </a:lnTo>
                  <a:lnTo>
                    <a:pt x="592261" y="368471"/>
                  </a:lnTo>
                  <a:lnTo>
                    <a:pt x="627663" y="340174"/>
                  </a:lnTo>
                  <a:lnTo>
                    <a:pt x="663863" y="312856"/>
                  </a:lnTo>
                  <a:lnTo>
                    <a:pt x="700841" y="286535"/>
                  </a:lnTo>
                  <a:lnTo>
                    <a:pt x="738576" y="261234"/>
                  </a:lnTo>
                  <a:lnTo>
                    <a:pt x="777049" y="236971"/>
                  </a:lnTo>
                  <a:lnTo>
                    <a:pt x="816240" y="213766"/>
                  </a:lnTo>
                  <a:lnTo>
                    <a:pt x="856128" y="191641"/>
                  </a:lnTo>
                  <a:lnTo>
                    <a:pt x="896693" y="170614"/>
                  </a:lnTo>
                  <a:lnTo>
                    <a:pt x="937916" y="150706"/>
                  </a:lnTo>
                  <a:lnTo>
                    <a:pt x="979776" y="131937"/>
                  </a:lnTo>
                  <a:lnTo>
                    <a:pt x="1022254" y="114327"/>
                  </a:lnTo>
                  <a:lnTo>
                    <a:pt x="1065328" y="97897"/>
                  </a:lnTo>
                  <a:lnTo>
                    <a:pt x="1108980" y="82665"/>
                  </a:lnTo>
                  <a:lnTo>
                    <a:pt x="1153188" y="68652"/>
                  </a:lnTo>
                  <a:lnTo>
                    <a:pt x="1197934" y="55879"/>
                  </a:lnTo>
                  <a:lnTo>
                    <a:pt x="1243196" y="44365"/>
                  </a:lnTo>
                  <a:lnTo>
                    <a:pt x="1288956" y="34131"/>
                  </a:lnTo>
                  <a:lnTo>
                    <a:pt x="1335192" y="25196"/>
                  </a:lnTo>
                  <a:lnTo>
                    <a:pt x="1381884" y="17581"/>
                  </a:lnTo>
                  <a:lnTo>
                    <a:pt x="1429014" y="11305"/>
                  </a:lnTo>
                  <a:lnTo>
                    <a:pt x="1476560" y="6389"/>
                  </a:lnTo>
                  <a:lnTo>
                    <a:pt x="1524502" y="2853"/>
                  </a:lnTo>
                  <a:lnTo>
                    <a:pt x="1572821" y="716"/>
                  </a:lnTo>
                  <a:lnTo>
                    <a:pt x="1621496" y="0"/>
                  </a:lnTo>
                  <a:lnTo>
                    <a:pt x="1671034" y="755"/>
                  </a:lnTo>
                  <a:lnTo>
                    <a:pt x="1720384" y="3015"/>
                  </a:lnTo>
                  <a:lnTo>
                    <a:pt x="1769516" y="6765"/>
                  </a:lnTo>
                  <a:lnTo>
                    <a:pt x="1818399" y="11992"/>
                  </a:lnTo>
                  <a:lnTo>
                    <a:pt x="1867001" y="18685"/>
                  </a:lnTo>
                  <a:lnTo>
                    <a:pt x="1915292" y="26830"/>
                  </a:lnTo>
                  <a:lnTo>
                    <a:pt x="1963241" y="36413"/>
                  </a:lnTo>
                  <a:lnTo>
                    <a:pt x="2010817" y="47424"/>
                  </a:lnTo>
                  <a:lnTo>
                    <a:pt x="2057988" y="59848"/>
                  </a:lnTo>
                  <a:lnTo>
                    <a:pt x="2104725" y="73673"/>
                  </a:lnTo>
                  <a:lnTo>
                    <a:pt x="2150995" y="88886"/>
                  </a:lnTo>
                  <a:lnTo>
                    <a:pt x="2196768" y="105474"/>
                  </a:lnTo>
                  <a:lnTo>
                    <a:pt x="2242014" y="123424"/>
                  </a:lnTo>
                  <a:lnTo>
                    <a:pt x="2286700" y="142724"/>
                  </a:lnTo>
                  <a:lnTo>
                    <a:pt x="2330797" y="163361"/>
                  </a:lnTo>
                  <a:lnTo>
                    <a:pt x="2374272" y="185322"/>
                  </a:lnTo>
                  <a:lnTo>
                    <a:pt x="2417096" y="208593"/>
                  </a:lnTo>
                  <a:lnTo>
                    <a:pt x="2459237" y="233163"/>
                  </a:lnTo>
                  <a:lnTo>
                    <a:pt x="2500664" y="259019"/>
                  </a:lnTo>
                  <a:lnTo>
                    <a:pt x="2541347" y="286147"/>
                  </a:lnTo>
                  <a:lnTo>
                    <a:pt x="2581254" y="314535"/>
                  </a:lnTo>
                  <a:lnTo>
                    <a:pt x="2620354" y="344170"/>
                  </a:lnTo>
                  <a:lnTo>
                    <a:pt x="2658617" y="375039"/>
                  </a:lnTo>
                  <a:lnTo>
                    <a:pt x="2696011" y="407130"/>
                  </a:lnTo>
                  <a:lnTo>
                    <a:pt x="2732505" y="440429"/>
                  </a:lnTo>
                  <a:lnTo>
                    <a:pt x="2768069" y="474924"/>
                  </a:lnTo>
                  <a:lnTo>
                    <a:pt x="2802564" y="510488"/>
                  </a:lnTo>
                  <a:lnTo>
                    <a:pt x="2835863" y="546982"/>
                  </a:lnTo>
                  <a:lnTo>
                    <a:pt x="2867953" y="584376"/>
                  </a:lnTo>
                  <a:lnTo>
                    <a:pt x="2898823" y="622639"/>
                  </a:lnTo>
                  <a:lnTo>
                    <a:pt x="2928458" y="661739"/>
                  </a:lnTo>
                  <a:lnTo>
                    <a:pt x="2956845" y="701646"/>
                  </a:lnTo>
                  <a:lnTo>
                    <a:pt x="2983974" y="742328"/>
                  </a:lnTo>
                  <a:lnTo>
                    <a:pt x="3009829" y="783755"/>
                  </a:lnTo>
                  <a:lnTo>
                    <a:pt x="3034399" y="825896"/>
                  </a:lnTo>
                  <a:lnTo>
                    <a:pt x="3057671" y="868720"/>
                  </a:lnTo>
                  <a:lnTo>
                    <a:pt x="3079632" y="912196"/>
                  </a:lnTo>
                  <a:lnTo>
                    <a:pt x="3100268" y="956292"/>
                  </a:lnTo>
                  <a:lnTo>
                    <a:pt x="3119568" y="1000979"/>
                  </a:lnTo>
                  <a:lnTo>
                    <a:pt x="3137519" y="1046224"/>
                  </a:lnTo>
                  <a:lnTo>
                    <a:pt x="3154107" y="1091998"/>
                  </a:lnTo>
                  <a:lnTo>
                    <a:pt x="3169320" y="1138268"/>
                  </a:lnTo>
                  <a:lnTo>
                    <a:pt x="3183145" y="1185004"/>
                  </a:lnTo>
                  <a:lnTo>
                    <a:pt x="3195569" y="1232176"/>
                  </a:lnTo>
                  <a:lnTo>
                    <a:pt x="3206579" y="1279752"/>
                  </a:lnTo>
                  <a:lnTo>
                    <a:pt x="3216163" y="1327700"/>
                  </a:lnTo>
                  <a:lnTo>
                    <a:pt x="3224308" y="1375991"/>
                  </a:lnTo>
                  <a:lnTo>
                    <a:pt x="3231000" y="1424594"/>
                  </a:lnTo>
                  <a:lnTo>
                    <a:pt x="3236228" y="1473476"/>
                  </a:lnTo>
                  <a:lnTo>
                    <a:pt x="3239978" y="1522608"/>
                  </a:lnTo>
                  <a:lnTo>
                    <a:pt x="3242237" y="1571959"/>
                  </a:lnTo>
                  <a:lnTo>
                    <a:pt x="3242993" y="1621496"/>
                  </a:lnTo>
                  <a:lnTo>
                    <a:pt x="3242276" y="1670172"/>
                  </a:lnTo>
                  <a:lnTo>
                    <a:pt x="3240140" y="1718490"/>
                  </a:lnTo>
                  <a:lnTo>
                    <a:pt x="3236604" y="1766433"/>
                  </a:lnTo>
                  <a:lnTo>
                    <a:pt x="3231688" y="1813979"/>
                  </a:lnTo>
                  <a:lnTo>
                    <a:pt x="3225412" y="1861108"/>
                  </a:lnTo>
                  <a:lnTo>
                    <a:pt x="3217796" y="1907801"/>
                  </a:lnTo>
                  <a:lnTo>
                    <a:pt x="3208861" y="1954037"/>
                  </a:lnTo>
                  <a:lnTo>
                    <a:pt x="3198627" y="1999796"/>
                  </a:lnTo>
                  <a:lnTo>
                    <a:pt x="3187113" y="2045059"/>
                  </a:lnTo>
                  <a:lnTo>
                    <a:pt x="3174340" y="2089804"/>
                  </a:lnTo>
                  <a:lnTo>
                    <a:pt x="3160328" y="2134013"/>
                  </a:lnTo>
                  <a:lnTo>
                    <a:pt x="3145096" y="2177664"/>
                  </a:lnTo>
                  <a:lnTo>
                    <a:pt x="3128665" y="2220739"/>
                  </a:lnTo>
                  <a:lnTo>
                    <a:pt x="3111055" y="2263216"/>
                  </a:lnTo>
                  <a:lnTo>
                    <a:pt x="3092286" y="2305076"/>
                  </a:lnTo>
                  <a:lnTo>
                    <a:pt x="3072378" y="2346299"/>
                  </a:lnTo>
                  <a:lnTo>
                    <a:pt x="3051352" y="2386865"/>
                  </a:lnTo>
                  <a:lnTo>
                    <a:pt x="3029226" y="2426753"/>
                  </a:lnTo>
                  <a:lnTo>
                    <a:pt x="3006022" y="2465943"/>
                  </a:lnTo>
                  <a:lnTo>
                    <a:pt x="2981759" y="2504416"/>
                  </a:lnTo>
                  <a:lnTo>
                    <a:pt x="2956457" y="2542152"/>
                  </a:lnTo>
                  <a:lnTo>
                    <a:pt x="2930137" y="2579129"/>
                  </a:lnTo>
                  <a:lnTo>
                    <a:pt x="2902818" y="2615329"/>
                  </a:lnTo>
                  <a:lnTo>
                    <a:pt x="2874521" y="2650731"/>
                  </a:lnTo>
                  <a:lnTo>
                    <a:pt x="2845266" y="2685315"/>
                  </a:lnTo>
                  <a:lnTo>
                    <a:pt x="2815072" y="2719062"/>
                  </a:lnTo>
                  <a:lnTo>
                    <a:pt x="2783960" y="2751950"/>
                  </a:lnTo>
                  <a:lnTo>
                    <a:pt x="2751950" y="2783960"/>
                  </a:lnTo>
                  <a:lnTo>
                    <a:pt x="2719062" y="2815072"/>
                  </a:lnTo>
                  <a:lnTo>
                    <a:pt x="2685315" y="2845266"/>
                  </a:lnTo>
                  <a:lnTo>
                    <a:pt x="2650731" y="2874521"/>
                  </a:lnTo>
                  <a:lnTo>
                    <a:pt x="2615329" y="2902818"/>
                  </a:lnTo>
                  <a:lnTo>
                    <a:pt x="2579129" y="2930137"/>
                  </a:lnTo>
                  <a:lnTo>
                    <a:pt x="2542152" y="2956457"/>
                  </a:lnTo>
                  <a:lnTo>
                    <a:pt x="2504416" y="2981759"/>
                  </a:lnTo>
                  <a:lnTo>
                    <a:pt x="2465943" y="3006022"/>
                  </a:lnTo>
                  <a:lnTo>
                    <a:pt x="2426753" y="3029226"/>
                  </a:lnTo>
                  <a:lnTo>
                    <a:pt x="2386865" y="3051352"/>
                  </a:lnTo>
                  <a:lnTo>
                    <a:pt x="2346299" y="3072378"/>
                  </a:lnTo>
                  <a:lnTo>
                    <a:pt x="2305076" y="3092286"/>
                  </a:lnTo>
                  <a:lnTo>
                    <a:pt x="2263216" y="3111055"/>
                  </a:lnTo>
                  <a:lnTo>
                    <a:pt x="2220739" y="3128665"/>
                  </a:lnTo>
                  <a:lnTo>
                    <a:pt x="2177664" y="3145096"/>
                  </a:lnTo>
                  <a:lnTo>
                    <a:pt x="2134013" y="3160328"/>
                  </a:lnTo>
                  <a:lnTo>
                    <a:pt x="2089804" y="3174340"/>
                  </a:lnTo>
                  <a:lnTo>
                    <a:pt x="2045059" y="3187113"/>
                  </a:lnTo>
                  <a:lnTo>
                    <a:pt x="1999796" y="3198627"/>
                  </a:lnTo>
                  <a:lnTo>
                    <a:pt x="1954037" y="3208861"/>
                  </a:lnTo>
                  <a:lnTo>
                    <a:pt x="1907801" y="3217796"/>
                  </a:lnTo>
                  <a:lnTo>
                    <a:pt x="1861108" y="3225412"/>
                  </a:lnTo>
                  <a:lnTo>
                    <a:pt x="1813979" y="3231688"/>
                  </a:lnTo>
                  <a:lnTo>
                    <a:pt x="1766433" y="3236604"/>
                  </a:lnTo>
                  <a:lnTo>
                    <a:pt x="1718490" y="3240140"/>
                  </a:lnTo>
                  <a:lnTo>
                    <a:pt x="1670172" y="3242276"/>
                  </a:lnTo>
                  <a:lnTo>
                    <a:pt x="1621496" y="3242993"/>
                  </a:lnTo>
                  <a:close/>
                </a:path>
              </a:pathLst>
            </a:custGeom>
            <a:solidFill>
              <a:srgbClr val="D18E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9571530" y="3521992"/>
              <a:ext cx="3243580" cy="3243580"/>
            </a:xfrm>
            <a:custGeom>
              <a:avLst/>
              <a:gdLst/>
              <a:ahLst/>
              <a:cxnLst/>
              <a:rect l="l" t="t" r="r" b="b"/>
              <a:pathLst>
                <a:path w="3243579" h="3243579">
                  <a:moveTo>
                    <a:pt x="0" y="1621496"/>
                  </a:moveTo>
                  <a:lnTo>
                    <a:pt x="716" y="1572821"/>
                  </a:lnTo>
                  <a:lnTo>
                    <a:pt x="2853" y="1524502"/>
                  </a:lnTo>
                  <a:lnTo>
                    <a:pt x="6389" y="1476560"/>
                  </a:lnTo>
                  <a:lnTo>
                    <a:pt x="11305" y="1429014"/>
                  </a:lnTo>
                  <a:lnTo>
                    <a:pt x="17581" y="1381884"/>
                  </a:lnTo>
                  <a:lnTo>
                    <a:pt x="25196" y="1335192"/>
                  </a:lnTo>
                  <a:lnTo>
                    <a:pt x="34131" y="1288956"/>
                  </a:lnTo>
                  <a:lnTo>
                    <a:pt x="44365" y="1243196"/>
                  </a:lnTo>
                  <a:lnTo>
                    <a:pt x="55879" y="1197934"/>
                  </a:lnTo>
                  <a:lnTo>
                    <a:pt x="68652" y="1153188"/>
                  </a:lnTo>
                  <a:lnTo>
                    <a:pt x="82665" y="1108980"/>
                  </a:lnTo>
                  <a:lnTo>
                    <a:pt x="97897" y="1065328"/>
                  </a:lnTo>
                  <a:lnTo>
                    <a:pt x="114327" y="1022254"/>
                  </a:lnTo>
                  <a:lnTo>
                    <a:pt x="131937" y="979776"/>
                  </a:lnTo>
                  <a:lnTo>
                    <a:pt x="150706" y="937916"/>
                  </a:lnTo>
                  <a:lnTo>
                    <a:pt x="170614" y="896693"/>
                  </a:lnTo>
                  <a:lnTo>
                    <a:pt x="191641" y="856128"/>
                  </a:lnTo>
                  <a:lnTo>
                    <a:pt x="213766" y="816240"/>
                  </a:lnTo>
                  <a:lnTo>
                    <a:pt x="236971" y="777049"/>
                  </a:lnTo>
                  <a:lnTo>
                    <a:pt x="261234" y="738576"/>
                  </a:lnTo>
                  <a:lnTo>
                    <a:pt x="286535" y="700841"/>
                  </a:lnTo>
                  <a:lnTo>
                    <a:pt x="312856" y="663863"/>
                  </a:lnTo>
                  <a:lnTo>
                    <a:pt x="340174" y="627663"/>
                  </a:lnTo>
                  <a:lnTo>
                    <a:pt x="368471" y="592261"/>
                  </a:lnTo>
                  <a:lnTo>
                    <a:pt x="397727" y="557677"/>
                  </a:lnTo>
                  <a:lnTo>
                    <a:pt x="427921" y="523931"/>
                  </a:lnTo>
                  <a:lnTo>
                    <a:pt x="459033" y="491043"/>
                  </a:lnTo>
                  <a:lnTo>
                    <a:pt x="491043" y="459033"/>
                  </a:lnTo>
                  <a:lnTo>
                    <a:pt x="523931" y="427921"/>
                  </a:lnTo>
                  <a:lnTo>
                    <a:pt x="557677" y="397727"/>
                  </a:lnTo>
                  <a:lnTo>
                    <a:pt x="592261" y="368471"/>
                  </a:lnTo>
                  <a:lnTo>
                    <a:pt x="627663" y="340174"/>
                  </a:lnTo>
                  <a:lnTo>
                    <a:pt x="663863" y="312856"/>
                  </a:lnTo>
                  <a:lnTo>
                    <a:pt x="700841" y="286535"/>
                  </a:lnTo>
                  <a:lnTo>
                    <a:pt x="738576" y="261234"/>
                  </a:lnTo>
                  <a:lnTo>
                    <a:pt x="777049" y="236971"/>
                  </a:lnTo>
                  <a:lnTo>
                    <a:pt x="816240" y="213766"/>
                  </a:lnTo>
                  <a:lnTo>
                    <a:pt x="856128" y="191641"/>
                  </a:lnTo>
                  <a:lnTo>
                    <a:pt x="896693" y="170614"/>
                  </a:lnTo>
                  <a:lnTo>
                    <a:pt x="937916" y="150706"/>
                  </a:lnTo>
                  <a:lnTo>
                    <a:pt x="979776" y="131937"/>
                  </a:lnTo>
                  <a:lnTo>
                    <a:pt x="1022254" y="114327"/>
                  </a:lnTo>
                  <a:lnTo>
                    <a:pt x="1065328" y="97897"/>
                  </a:lnTo>
                  <a:lnTo>
                    <a:pt x="1108980" y="82665"/>
                  </a:lnTo>
                  <a:lnTo>
                    <a:pt x="1153188" y="68652"/>
                  </a:lnTo>
                  <a:lnTo>
                    <a:pt x="1197934" y="55879"/>
                  </a:lnTo>
                  <a:lnTo>
                    <a:pt x="1243196" y="44365"/>
                  </a:lnTo>
                  <a:lnTo>
                    <a:pt x="1288956" y="34131"/>
                  </a:lnTo>
                  <a:lnTo>
                    <a:pt x="1335192" y="25196"/>
                  </a:lnTo>
                  <a:lnTo>
                    <a:pt x="1381884" y="17581"/>
                  </a:lnTo>
                  <a:lnTo>
                    <a:pt x="1429014" y="11305"/>
                  </a:lnTo>
                  <a:lnTo>
                    <a:pt x="1476560" y="6389"/>
                  </a:lnTo>
                  <a:lnTo>
                    <a:pt x="1524502" y="2853"/>
                  </a:lnTo>
                  <a:lnTo>
                    <a:pt x="1572821" y="716"/>
                  </a:lnTo>
                  <a:lnTo>
                    <a:pt x="1621496" y="0"/>
                  </a:lnTo>
                  <a:lnTo>
                    <a:pt x="1671034" y="755"/>
                  </a:lnTo>
                  <a:lnTo>
                    <a:pt x="1720384" y="3015"/>
                  </a:lnTo>
                  <a:lnTo>
                    <a:pt x="1769516" y="6765"/>
                  </a:lnTo>
                  <a:lnTo>
                    <a:pt x="1818399" y="11992"/>
                  </a:lnTo>
                  <a:lnTo>
                    <a:pt x="1867001" y="18685"/>
                  </a:lnTo>
                  <a:lnTo>
                    <a:pt x="1915292" y="26830"/>
                  </a:lnTo>
                  <a:lnTo>
                    <a:pt x="1963241" y="36413"/>
                  </a:lnTo>
                  <a:lnTo>
                    <a:pt x="2010817" y="47424"/>
                  </a:lnTo>
                  <a:lnTo>
                    <a:pt x="2057988" y="59848"/>
                  </a:lnTo>
                  <a:lnTo>
                    <a:pt x="2104725" y="73673"/>
                  </a:lnTo>
                  <a:lnTo>
                    <a:pt x="2150995" y="88886"/>
                  </a:lnTo>
                  <a:lnTo>
                    <a:pt x="2196768" y="105474"/>
                  </a:lnTo>
                  <a:lnTo>
                    <a:pt x="2242014" y="123424"/>
                  </a:lnTo>
                  <a:lnTo>
                    <a:pt x="2286700" y="142724"/>
                  </a:lnTo>
                  <a:lnTo>
                    <a:pt x="2330797" y="163361"/>
                  </a:lnTo>
                  <a:lnTo>
                    <a:pt x="2374272" y="185322"/>
                  </a:lnTo>
                  <a:lnTo>
                    <a:pt x="2417096" y="208593"/>
                  </a:lnTo>
                  <a:lnTo>
                    <a:pt x="2459237" y="233163"/>
                  </a:lnTo>
                  <a:lnTo>
                    <a:pt x="2500664" y="259019"/>
                  </a:lnTo>
                  <a:lnTo>
                    <a:pt x="2541347" y="286147"/>
                  </a:lnTo>
                  <a:lnTo>
                    <a:pt x="2581254" y="314535"/>
                  </a:lnTo>
                  <a:lnTo>
                    <a:pt x="2620354" y="344170"/>
                  </a:lnTo>
                  <a:lnTo>
                    <a:pt x="2658617" y="375039"/>
                  </a:lnTo>
                  <a:lnTo>
                    <a:pt x="2696011" y="407130"/>
                  </a:lnTo>
                  <a:lnTo>
                    <a:pt x="2732505" y="440429"/>
                  </a:lnTo>
                  <a:lnTo>
                    <a:pt x="2768069" y="474924"/>
                  </a:lnTo>
                  <a:lnTo>
                    <a:pt x="2802564" y="510488"/>
                  </a:lnTo>
                  <a:lnTo>
                    <a:pt x="2835863" y="546982"/>
                  </a:lnTo>
                  <a:lnTo>
                    <a:pt x="2867953" y="584376"/>
                  </a:lnTo>
                  <a:lnTo>
                    <a:pt x="2898822" y="622639"/>
                  </a:lnTo>
                  <a:lnTo>
                    <a:pt x="2928457" y="661739"/>
                  </a:lnTo>
                  <a:lnTo>
                    <a:pt x="2956845" y="701646"/>
                  </a:lnTo>
                  <a:lnTo>
                    <a:pt x="2983974" y="742328"/>
                  </a:lnTo>
                  <a:lnTo>
                    <a:pt x="3009829" y="783755"/>
                  </a:lnTo>
                  <a:lnTo>
                    <a:pt x="3034399" y="825896"/>
                  </a:lnTo>
                  <a:lnTo>
                    <a:pt x="3057671" y="868720"/>
                  </a:lnTo>
                  <a:lnTo>
                    <a:pt x="3079631" y="912196"/>
                  </a:lnTo>
                  <a:lnTo>
                    <a:pt x="3100268" y="956292"/>
                  </a:lnTo>
                  <a:lnTo>
                    <a:pt x="3119568" y="1000979"/>
                  </a:lnTo>
                  <a:lnTo>
                    <a:pt x="3137519" y="1046224"/>
                  </a:lnTo>
                  <a:lnTo>
                    <a:pt x="3154107" y="1091997"/>
                  </a:lnTo>
                  <a:lnTo>
                    <a:pt x="3169320" y="1138268"/>
                  </a:lnTo>
                  <a:lnTo>
                    <a:pt x="3183145" y="1185004"/>
                  </a:lnTo>
                  <a:lnTo>
                    <a:pt x="3195569" y="1232176"/>
                  </a:lnTo>
                  <a:lnTo>
                    <a:pt x="3206579" y="1279752"/>
                  </a:lnTo>
                  <a:lnTo>
                    <a:pt x="3216163" y="1327700"/>
                  </a:lnTo>
                  <a:lnTo>
                    <a:pt x="3224308" y="1375991"/>
                  </a:lnTo>
                  <a:lnTo>
                    <a:pt x="3231000" y="1424594"/>
                  </a:lnTo>
                  <a:lnTo>
                    <a:pt x="3236228" y="1473476"/>
                  </a:lnTo>
                  <a:lnTo>
                    <a:pt x="3239978" y="1522608"/>
                  </a:lnTo>
                  <a:lnTo>
                    <a:pt x="3242237" y="1571959"/>
                  </a:lnTo>
                  <a:lnTo>
                    <a:pt x="3242993" y="1621496"/>
                  </a:lnTo>
                  <a:lnTo>
                    <a:pt x="3242276" y="1670171"/>
                  </a:lnTo>
                  <a:lnTo>
                    <a:pt x="3240140" y="1718490"/>
                  </a:lnTo>
                  <a:lnTo>
                    <a:pt x="3236604" y="1766433"/>
                  </a:lnTo>
                  <a:lnTo>
                    <a:pt x="3231687" y="1813979"/>
                  </a:lnTo>
                  <a:lnTo>
                    <a:pt x="3225412" y="1861108"/>
                  </a:lnTo>
                  <a:lnTo>
                    <a:pt x="3217796" y="1907801"/>
                  </a:lnTo>
                  <a:lnTo>
                    <a:pt x="3208861" y="1954037"/>
                  </a:lnTo>
                  <a:lnTo>
                    <a:pt x="3198627" y="1999796"/>
                  </a:lnTo>
                  <a:lnTo>
                    <a:pt x="3187113" y="2045059"/>
                  </a:lnTo>
                  <a:lnTo>
                    <a:pt x="3174340" y="2089804"/>
                  </a:lnTo>
                  <a:lnTo>
                    <a:pt x="3160328" y="2134013"/>
                  </a:lnTo>
                  <a:lnTo>
                    <a:pt x="3145096" y="2177664"/>
                  </a:lnTo>
                  <a:lnTo>
                    <a:pt x="3128665" y="2220739"/>
                  </a:lnTo>
                  <a:lnTo>
                    <a:pt x="3111055" y="2263216"/>
                  </a:lnTo>
                  <a:lnTo>
                    <a:pt x="3092286" y="2305076"/>
                  </a:lnTo>
                  <a:lnTo>
                    <a:pt x="3072378" y="2346299"/>
                  </a:lnTo>
                  <a:lnTo>
                    <a:pt x="3051352" y="2386865"/>
                  </a:lnTo>
                  <a:lnTo>
                    <a:pt x="3029226" y="2426753"/>
                  </a:lnTo>
                  <a:lnTo>
                    <a:pt x="3006022" y="2465943"/>
                  </a:lnTo>
                  <a:lnTo>
                    <a:pt x="2981759" y="2504416"/>
                  </a:lnTo>
                  <a:lnTo>
                    <a:pt x="2956457" y="2542151"/>
                  </a:lnTo>
                  <a:lnTo>
                    <a:pt x="2930137" y="2579129"/>
                  </a:lnTo>
                  <a:lnTo>
                    <a:pt x="2902818" y="2615329"/>
                  </a:lnTo>
                  <a:lnTo>
                    <a:pt x="2874521" y="2650731"/>
                  </a:lnTo>
                  <a:lnTo>
                    <a:pt x="2845266" y="2685315"/>
                  </a:lnTo>
                  <a:lnTo>
                    <a:pt x="2815072" y="2719062"/>
                  </a:lnTo>
                  <a:lnTo>
                    <a:pt x="2783960" y="2751950"/>
                  </a:lnTo>
                  <a:lnTo>
                    <a:pt x="2751950" y="2783960"/>
                  </a:lnTo>
                  <a:lnTo>
                    <a:pt x="2719062" y="2815072"/>
                  </a:lnTo>
                  <a:lnTo>
                    <a:pt x="2685315" y="2845266"/>
                  </a:lnTo>
                  <a:lnTo>
                    <a:pt x="2650731" y="2874521"/>
                  </a:lnTo>
                  <a:lnTo>
                    <a:pt x="2615329" y="2902818"/>
                  </a:lnTo>
                  <a:lnTo>
                    <a:pt x="2579129" y="2930137"/>
                  </a:lnTo>
                  <a:lnTo>
                    <a:pt x="2542151" y="2956457"/>
                  </a:lnTo>
                  <a:lnTo>
                    <a:pt x="2504416" y="2981759"/>
                  </a:lnTo>
                  <a:lnTo>
                    <a:pt x="2465943" y="3006022"/>
                  </a:lnTo>
                  <a:lnTo>
                    <a:pt x="2426753" y="3029226"/>
                  </a:lnTo>
                  <a:lnTo>
                    <a:pt x="2386865" y="3051352"/>
                  </a:lnTo>
                  <a:lnTo>
                    <a:pt x="2346299" y="3072378"/>
                  </a:lnTo>
                  <a:lnTo>
                    <a:pt x="2305076" y="3092286"/>
                  </a:lnTo>
                  <a:lnTo>
                    <a:pt x="2263216" y="3111055"/>
                  </a:lnTo>
                  <a:lnTo>
                    <a:pt x="2220739" y="3128665"/>
                  </a:lnTo>
                  <a:lnTo>
                    <a:pt x="2177664" y="3145096"/>
                  </a:lnTo>
                  <a:lnTo>
                    <a:pt x="2134013" y="3160328"/>
                  </a:lnTo>
                  <a:lnTo>
                    <a:pt x="2089804" y="3174340"/>
                  </a:lnTo>
                  <a:lnTo>
                    <a:pt x="2045059" y="3187113"/>
                  </a:lnTo>
                  <a:lnTo>
                    <a:pt x="1999796" y="3198627"/>
                  </a:lnTo>
                  <a:lnTo>
                    <a:pt x="1954037" y="3208861"/>
                  </a:lnTo>
                  <a:lnTo>
                    <a:pt x="1907801" y="3217796"/>
                  </a:lnTo>
                  <a:lnTo>
                    <a:pt x="1861108" y="3225412"/>
                  </a:lnTo>
                  <a:lnTo>
                    <a:pt x="1813979" y="3231687"/>
                  </a:lnTo>
                  <a:lnTo>
                    <a:pt x="1766433" y="3236604"/>
                  </a:lnTo>
                  <a:lnTo>
                    <a:pt x="1718490" y="3240140"/>
                  </a:lnTo>
                  <a:lnTo>
                    <a:pt x="1670171" y="3242276"/>
                  </a:lnTo>
                  <a:lnTo>
                    <a:pt x="1621496" y="3242993"/>
                  </a:lnTo>
                  <a:lnTo>
                    <a:pt x="1572821" y="3242276"/>
                  </a:lnTo>
                  <a:lnTo>
                    <a:pt x="1524502" y="3240140"/>
                  </a:lnTo>
                  <a:lnTo>
                    <a:pt x="1476560" y="3236604"/>
                  </a:lnTo>
                  <a:lnTo>
                    <a:pt x="1429014" y="3231687"/>
                  </a:lnTo>
                  <a:lnTo>
                    <a:pt x="1381884" y="3225412"/>
                  </a:lnTo>
                  <a:lnTo>
                    <a:pt x="1335192" y="3217796"/>
                  </a:lnTo>
                  <a:lnTo>
                    <a:pt x="1288956" y="3208861"/>
                  </a:lnTo>
                  <a:lnTo>
                    <a:pt x="1243196" y="3198627"/>
                  </a:lnTo>
                  <a:lnTo>
                    <a:pt x="1197934" y="3187113"/>
                  </a:lnTo>
                  <a:lnTo>
                    <a:pt x="1153188" y="3174340"/>
                  </a:lnTo>
                  <a:lnTo>
                    <a:pt x="1108980" y="3160328"/>
                  </a:lnTo>
                  <a:lnTo>
                    <a:pt x="1065328" y="3145096"/>
                  </a:lnTo>
                  <a:lnTo>
                    <a:pt x="1022254" y="3128665"/>
                  </a:lnTo>
                  <a:lnTo>
                    <a:pt x="979776" y="3111055"/>
                  </a:lnTo>
                  <a:lnTo>
                    <a:pt x="937916" y="3092286"/>
                  </a:lnTo>
                  <a:lnTo>
                    <a:pt x="896693" y="3072378"/>
                  </a:lnTo>
                  <a:lnTo>
                    <a:pt x="856128" y="3051352"/>
                  </a:lnTo>
                  <a:lnTo>
                    <a:pt x="816240" y="3029226"/>
                  </a:lnTo>
                  <a:lnTo>
                    <a:pt x="777049" y="3006022"/>
                  </a:lnTo>
                  <a:lnTo>
                    <a:pt x="738576" y="2981759"/>
                  </a:lnTo>
                  <a:lnTo>
                    <a:pt x="700841" y="2956457"/>
                  </a:lnTo>
                  <a:lnTo>
                    <a:pt x="663863" y="2930137"/>
                  </a:lnTo>
                  <a:lnTo>
                    <a:pt x="627663" y="2902818"/>
                  </a:lnTo>
                  <a:lnTo>
                    <a:pt x="592261" y="2874521"/>
                  </a:lnTo>
                  <a:lnTo>
                    <a:pt x="557677" y="2845266"/>
                  </a:lnTo>
                  <a:lnTo>
                    <a:pt x="523931" y="2815072"/>
                  </a:lnTo>
                  <a:lnTo>
                    <a:pt x="491043" y="2783960"/>
                  </a:lnTo>
                  <a:lnTo>
                    <a:pt x="459033" y="2751950"/>
                  </a:lnTo>
                  <a:lnTo>
                    <a:pt x="427921" y="2719062"/>
                  </a:lnTo>
                  <a:lnTo>
                    <a:pt x="397727" y="2685315"/>
                  </a:lnTo>
                  <a:lnTo>
                    <a:pt x="368471" y="2650731"/>
                  </a:lnTo>
                  <a:lnTo>
                    <a:pt x="340174" y="2615329"/>
                  </a:lnTo>
                  <a:lnTo>
                    <a:pt x="312856" y="2579129"/>
                  </a:lnTo>
                  <a:lnTo>
                    <a:pt x="286535" y="2542151"/>
                  </a:lnTo>
                  <a:lnTo>
                    <a:pt x="261234" y="2504416"/>
                  </a:lnTo>
                  <a:lnTo>
                    <a:pt x="236971" y="2465943"/>
                  </a:lnTo>
                  <a:lnTo>
                    <a:pt x="213766" y="2426753"/>
                  </a:lnTo>
                  <a:lnTo>
                    <a:pt x="191641" y="2386865"/>
                  </a:lnTo>
                  <a:lnTo>
                    <a:pt x="170614" y="2346299"/>
                  </a:lnTo>
                  <a:lnTo>
                    <a:pt x="150706" y="2305076"/>
                  </a:lnTo>
                  <a:lnTo>
                    <a:pt x="131937" y="2263216"/>
                  </a:lnTo>
                  <a:lnTo>
                    <a:pt x="114327" y="2220739"/>
                  </a:lnTo>
                  <a:lnTo>
                    <a:pt x="97897" y="2177664"/>
                  </a:lnTo>
                  <a:lnTo>
                    <a:pt x="82665" y="2134013"/>
                  </a:lnTo>
                  <a:lnTo>
                    <a:pt x="68652" y="2089804"/>
                  </a:lnTo>
                  <a:lnTo>
                    <a:pt x="55879" y="2045059"/>
                  </a:lnTo>
                  <a:lnTo>
                    <a:pt x="44365" y="1999796"/>
                  </a:lnTo>
                  <a:lnTo>
                    <a:pt x="34131" y="1954037"/>
                  </a:lnTo>
                  <a:lnTo>
                    <a:pt x="25196" y="1907801"/>
                  </a:lnTo>
                  <a:lnTo>
                    <a:pt x="17581" y="1861108"/>
                  </a:lnTo>
                  <a:lnTo>
                    <a:pt x="11305" y="1813979"/>
                  </a:lnTo>
                  <a:lnTo>
                    <a:pt x="6389" y="1766433"/>
                  </a:lnTo>
                  <a:lnTo>
                    <a:pt x="2853" y="1718490"/>
                  </a:lnTo>
                  <a:lnTo>
                    <a:pt x="716" y="1670171"/>
                  </a:lnTo>
                  <a:lnTo>
                    <a:pt x="0" y="1621496"/>
                  </a:lnTo>
                  <a:close/>
                </a:path>
              </a:pathLst>
            </a:custGeom>
            <a:ln w="28574">
              <a:solidFill>
                <a:srgbClr val="674DA7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6429" y="4001441"/>
              <a:ext cx="4203491" cy="451869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57242" y="3507705"/>
              <a:ext cx="3271568" cy="349759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415597" y="2451127"/>
            <a:ext cx="361950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13" dirty="0">
                <a:latin typeface="Lato"/>
                <a:cs typeface="Lato"/>
              </a:rPr>
              <a:t>LLM</a:t>
            </a:r>
            <a:endParaRPr>
              <a:latin typeface="Lato"/>
              <a:cs typeface="Lato"/>
            </a:endParaRPr>
          </a:p>
        </p:txBody>
      </p:sp>
      <p:sp>
        <p:nvSpPr>
          <p:cNvPr id="13" name="object 13"/>
          <p:cNvSpPr txBox="1"/>
          <p:nvPr/>
        </p:nvSpPr>
        <p:spPr>
          <a:xfrm rot="20580000">
            <a:off x="5481533" y="2880639"/>
            <a:ext cx="581170" cy="525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sz="4100" b="1" i="1" spc="-25" dirty="0">
                <a:solidFill>
                  <a:srgbClr val="FF0000"/>
                </a:solidFill>
                <a:latin typeface="Lato Black"/>
                <a:cs typeface="Lato Black"/>
              </a:rPr>
              <a:t>L</a:t>
            </a:r>
            <a:endParaRPr sz="4100">
              <a:latin typeface="Lato Black"/>
              <a:cs typeface="Lato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Self-</a:t>
            </a:r>
            <a:r>
              <a:rPr spc="-5" dirty="0"/>
              <a:t>attention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3404" y="1166650"/>
            <a:ext cx="869950" cy="277640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spcBef>
                <a:spcPts val="50"/>
              </a:spcBef>
            </a:pPr>
            <a:r>
              <a:rPr sz="2000" spc="-13" dirty="0">
                <a:latin typeface="Lato"/>
                <a:cs typeface="Lato"/>
              </a:rPr>
              <a:t>The </a:t>
            </a:r>
            <a:r>
              <a:rPr sz="2000" spc="-5" dirty="0">
                <a:latin typeface="Lato"/>
                <a:cs typeface="Lato"/>
              </a:rPr>
              <a:t>teacher taught </a:t>
            </a:r>
            <a:r>
              <a:rPr sz="2000" spc="-13" dirty="0">
                <a:latin typeface="Lato"/>
                <a:cs typeface="Lato"/>
              </a:rPr>
              <a:t>the </a:t>
            </a:r>
            <a:r>
              <a:rPr sz="2000" spc="-5" dirty="0">
                <a:latin typeface="Lato"/>
                <a:cs typeface="Lato"/>
              </a:rPr>
              <a:t>student </a:t>
            </a:r>
            <a:r>
              <a:rPr sz="2000" spc="-10" dirty="0">
                <a:latin typeface="Lato"/>
                <a:cs typeface="Lato"/>
              </a:rPr>
              <a:t>with</a:t>
            </a:r>
            <a:endParaRPr sz="2000">
              <a:latin typeface="Lato"/>
              <a:cs typeface="Lato"/>
            </a:endParaRPr>
          </a:p>
          <a:p>
            <a:pPr marL="6350" marR="302578"/>
            <a:r>
              <a:rPr sz="2000" spc="-25" dirty="0">
                <a:latin typeface="Lato"/>
                <a:cs typeface="Lato"/>
              </a:rPr>
              <a:t>a </a:t>
            </a:r>
            <a:r>
              <a:rPr sz="2000" spc="-13" dirty="0">
                <a:latin typeface="Lato"/>
                <a:cs typeface="Lato"/>
              </a:rPr>
              <a:t>book</a:t>
            </a:r>
            <a:endParaRPr sz="2000">
              <a:latin typeface="Lato"/>
              <a:cs typeface="Lato"/>
            </a:endParaRPr>
          </a:p>
          <a:p>
            <a:pPr marL="6350"/>
            <a:r>
              <a:rPr sz="2000" spc="-25" dirty="0">
                <a:latin typeface="Lato"/>
                <a:cs typeface="Lato"/>
              </a:rPr>
              <a:t>.</a:t>
            </a:r>
            <a:endParaRPr sz="200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0729" y="1166650"/>
            <a:ext cx="869950" cy="277640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430" marR="2540" indent="427672" algn="r">
              <a:spcBef>
                <a:spcPts val="50"/>
              </a:spcBef>
            </a:pPr>
            <a:r>
              <a:rPr sz="2000" spc="-15" dirty="0">
                <a:latin typeface="Lato"/>
                <a:cs typeface="Lato"/>
              </a:rPr>
              <a:t>The </a:t>
            </a:r>
            <a:r>
              <a:rPr sz="2000" spc="-5" dirty="0">
                <a:latin typeface="Lato"/>
                <a:cs typeface="Lato"/>
              </a:rPr>
              <a:t>teacher taught</a:t>
            </a:r>
            <a:endParaRPr sz="2000">
              <a:latin typeface="Lato"/>
              <a:cs typeface="Lato"/>
            </a:endParaRPr>
          </a:p>
          <a:p>
            <a:pPr marL="6350" marR="2540" indent="487997" algn="r"/>
            <a:r>
              <a:rPr sz="2000" spc="-13" dirty="0">
                <a:latin typeface="Lato"/>
                <a:cs typeface="Lato"/>
              </a:rPr>
              <a:t>the </a:t>
            </a:r>
            <a:r>
              <a:rPr sz="2000" spc="-5" dirty="0">
                <a:latin typeface="Lato"/>
                <a:cs typeface="Lato"/>
              </a:rPr>
              <a:t>student</a:t>
            </a:r>
            <a:endParaRPr sz="2000">
              <a:latin typeface="Lato"/>
              <a:cs typeface="Lato"/>
            </a:endParaRPr>
          </a:p>
          <a:p>
            <a:pPr marR="2540" algn="r"/>
            <a:r>
              <a:rPr sz="2000" spc="-10" dirty="0">
                <a:latin typeface="Lato"/>
                <a:cs typeface="Lato"/>
              </a:rPr>
              <a:t>with</a:t>
            </a:r>
            <a:endParaRPr sz="2000">
              <a:latin typeface="Lato"/>
              <a:cs typeface="Lato"/>
            </a:endParaRPr>
          </a:p>
          <a:p>
            <a:pPr marL="305753" marR="2540" indent="428625" algn="r"/>
            <a:r>
              <a:rPr sz="2000" spc="-25" dirty="0">
                <a:latin typeface="Lato"/>
                <a:cs typeface="Lato"/>
              </a:rPr>
              <a:t>a </a:t>
            </a:r>
            <a:r>
              <a:rPr sz="2000" spc="-10" dirty="0">
                <a:latin typeface="Lato"/>
                <a:cs typeface="Lato"/>
              </a:rPr>
              <a:t>book</a:t>
            </a:r>
            <a:endParaRPr sz="2000">
              <a:latin typeface="Lato"/>
              <a:cs typeface="Lato"/>
            </a:endParaRPr>
          </a:p>
          <a:p>
            <a:pPr marR="2540" algn="r"/>
            <a:r>
              <a:rPr sz="2000" spc="-25" dirty="0">
                <a:latin typeface="Lato"/>
                <a:cs typeface="Lato"/>
              </a:rPr>
              <a:t>.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44711" y="1344685"/>
            <a:ext cx="1530668" cy="2500313"/>
            <a:chOff x="7689422" y="2689369"/>
            <a:chExt cx="3061335" cy="5000625"/>
          </a:xfrm>
        </p:grpSpPr>
        <p:sp>
          <p:nvSpPr>
            <p:cNvPr id="10" name="object 10"/>
            <p:cNvSpPr/>
            <p:nvPr/>
          </p:nvSpPr>
          <p:spPr>
            <a:xfrm>
              <a:off x="7694184" y="2710669"/>
              <a:ext cx="2912745" cy="17145"/>
            </a:xfrm>
            <a:custGeom>
              <a:avLst/>
              <a:gdLst/>
              <a:ahLst/>
              <a:cxnLst/>
              <a:rect l="l" t="t" r="r" b="b"/>
              <a:pathLst>
                <a:path w="2912745" h="17144">
                  <a:moveTo>
                    <a:pt x="0" y="16799"/>
                  </a:moveTo>
                  <a:lnTo>
                    <a:pt x="2912694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727859" y="2727469"/>
              <a:ext cx="2892425" cy="4885055"/>
            </a:xfrm>
            <a:custGeom>
              <a:avLst/>
              <a:gdLst/>
              <a:ahLst/>
              <a:cxnLst/>
              <a:rect l="l" t="t" r="r" b="b"/>
              <a:pathLst>
                <a:path w="2892425" h="4885055">
                  <a:moveTo>
                    <a:pt x="0" y="0"/>
                  </a:moveTo>
                  <a:lnTo>
                    <a:pt x="2891994" y="488489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727859" y="2727469"/>
              <a:ext cx="2912745" cy="606425"/>
            </a:xfrm>
            <a:custGeom>
              <a:avLst/>
              <a:gdLst/>
              <a:ahLst/>
              <a:cxnLst/>
              <a:rect l="l" t="t" r="r" b="b"/>
              <a:pathLst>
                <a:path w="2912745" h="606425">
                  <a:moveTo>
                    <a:pt x="0" y="0"/>
                  </a:moveTo>
                  <a:lnTo>
                    <a:pt x="2912694" y="605998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727859" y="2710644"/>
              <a:ext cx="2946400" cy="1229360"/>
            </a:xfrm>
            <a:custGeom>
              <a:avLst/>
              <a:gdLst/>
              <a:ahLst/>
              <a:cxnLst/>
              <a:rect l="l" t="t" r="r" b="b"/>
              <a:pathLst>
                <a:path w="2946400" h="1229360">
                  <a:moveTo>
                    <a:pt x="0" y="0"/>
                  </a:moveTo>
                  <a:lnTo>
                    <a:pt x="2946294" y="122909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761534" y="2710644"/>
              <a:ext cx="2896235" cy="1835150"/>
            </a:xfrm>
            <a:custGeom>
              <a:avLst/>
              <a:gdLst/>
              <a:ahLst/>
              <a:cxnLst/>
              <a:rect l="l" t="t" r="r" b="b"/>
              <a:pathLst>
                <a:path w="2896234" h="1835150">
                  <a:moveTo>
                    <a:pt x="0" y="0"/>
                  </a:moveTo>
                  <a:lnTo>
                    <a:pt x="2895894" y="1835096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744709" y="2727469"/>
              <a:ext cx="2912745" cy="4293870"/>
            </a:xfrm>
            <a:custGeom>
              <a:avLst/>
              <a:gdLst/>
              <a:ahLst/>
              <a:cxnLst/>
              <a:rect l="l" t="t" r="r" b="b"/>
              <a:pathLst>
                <a:path w="2912745" h="4293870">
                  <a:moveTo>
                    <a:pt x="16849" y="124"/>
                  </a:moveTo>
                  <a:lnTo>
                    <a:pt x="2889044" y="2416020"/>
                  </a:lnTo>
                </a:path>
                <a:path w="2912745" h="4293870">
                  <a:moveTo>
                    <a:pt x="0" y="0"/>
                  </a:moveTo>
                  <a:lnTo>
                    <a:pt x="2912694" y="3080993"/>
                  </a:lnTo>
                </a:path>
                <a:path w="2912745" h="4293870">
                  <a:moveTo>
                    <a:pt x="0" y="0"/>
                  </a:moveTo>
                  <a:lnTo>
                    <a:pt x="2895894" y="3670192"/>
                  </a:lnTo>
                </a:path>
                <a:path w="2912745" h="4293870">
                  <a:moveTo>
                    <a:pt x="16824" y="0"/>
                  </a:moveTo>
                  <a:lnTo>
                    <a:pt x="2895919" y="4293291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749534" y="2710594"/>
              <a:ext cx="2857500" cy="1216025"/>
            </a:xfrm>
            <a:custGeom>
              <a:avLst/>
              <a:gdLst/>
              <a:ahLst/>
              <a:cxnLst/>
              <a:rect l="l" t="t" r="r" b="b"/>
              <a:pathLst>
                <a:path w="2857500" h="1216025">
                  <a:moveTo>
                    <a:pt x="0" y="1215597"/>
                  </a:moveTo>
                  <a:lnTo>
                    <a:pt x="28574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800959" y="3926192"/>
              <a:ext cx="2819400" cy="3686175"/>
            </a:xfrm>
            <a:custGeom>
              <a:avLst/>
              <a:gdLst/>
              <a:ahLst/>
              <a:cxnLst/>
              <a:rect l="l" t="t" r="r" b="b"/>
              <a:pathLst>
                <a:path w="2819400" h="3686175">
                  <a:moveTo>
                    <a:pt x="0" y="0"/>
                  </a:moveTo>
                  <a:lnTo>
                    <a:pt x="2818794" y="3686092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7766659" y="3333693"/>
              <a:ext cx="2907665" cy="606425"/>
            </a:xfrm>
            <a:custGeom>
              <a:avLst/>
              <a:gdLst/>
              <a:ahLst/>
              <a:cxnLst/>
              <a:rect l="l" t="t" r="r" b="b"/>
              <a:pathLst>
                <a:path w="2907665" h="606425">
                  <a:moveTo>
                    <a:pt x="17149" y="592498"/>
                  </a:moveTo>
                  <a:lnTo>
                    <a:pt x="2874044" y="0"/>
                  </a:lnTo>
                </a:path>
                <a:path w="2907665" h="606425">
                  <a:moveTo>
                    <a:pt x="0" y="592498"/>
                  </a:moveTo>
                  <a:lnTo>
                    <a:pt x="2907594" y="605998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7766659" y="3926192"/>
              <a:ext cx="2891155" cy="619760"/>
            </a:xfrm>
            <a:custGeom>
              <a:avLst/>
              <a:gdLst/>
              <a:ahLst/>
              <a:cxnLst/>
              <a:rect l="l" t="t" r="r" b="b"/>
              <a:pathLst>
                <a:path w="2891154" h="619760">
                  <a:moveTo>
                    <a:pt x="0" y="0"/>
                  </a:moveTo>
                  <a:lnTo>
                    <a:pt x="2890794" y="61949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7800859" y="3926117"/>
              <a:ext cx="2833370" cy="1217930"/>
            </a:xfrm>
            <a:custGeom>
              <a:avLst/>
              <a:gdLst/>
              <a:ahLst/>
              <a:cxnLst/>
              <a:rect l="l" t="t" r="r" b="b"/>
              <a:pathLst>
                <a:path w="2833370" h="1217929">
                  <a:moveTo>
                    <a:pt x="0" y="0"/>
                  </a:moveTo>
                  <a:lnTo>
                    <a:pt x="2832894" y="1217397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7783809" y="3909042"/>
              <a:ext cx="2874010" cy="2489200"/>
            </a:xfrm>
            <a:custGeom>
              <a:avLst/>
              <a:gdLst/>
              <a:ahLst/>
              <a:cxnLst/>
              <a:rect l="l" t="t" r="r" b="b"/>
              <a:pathLst>
                <a:path w="2874009" h="2489200">
                  <a:moveTo>
                    <a:pt x="0" y="0"/>
                  </a:moveTo>
                  <a:lnTo>
                    <a:pt x="2873694" y="1899596"/>
                  </a:lnTo>
                </a:path>
                <a:path w="2874009" h="2489200">
                  <a:moveTo>
                    <a:pt x="0" y="17149"/>
                  </a:moveTo>
                  <a:lnTo>
                    <a:pt x="2856894" y="248884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7783809" y="3926192"/>
              <a:ext cx="2857500" cy="3094990"/>
            </a:xfrm>
            <a:custGeom>
              <a:avLst/>
              <a:gdLst/>
              <a:ahLst/>
              <a:cxnLst/>
              <a:rect l="l" t="t" r="r" b="b"/>
              <a:pathLst>
                <a:path w="2857500" h="3094990">
                  <a:moveTo>
                    <a:pt x="0" y="0"/>
                  </a:moveTo>
                  <a:lnTo>
                    <a:pt x="2856894" y="3094793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7783809" y="2710719"/>
              <a:ext cx="2823845" cy="1833245"/>
            </a:xfrm>
            <a:custGeom>
              <a:avLst/>
              <a:gdLst/>
              <a:ahLst/>
              <a:cxnLst/>
              <a:rect l="l" t="t" r="r" b="b"/>
              <a:pathLst>
                <a:path w="2823845" h="1833245">
                  <a:moveTo>
                    <a:pt x="0" y="1832696"/>
                  </a:moveTo>
                  <a:lnTo>
                    <a:pt x="28232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800959" y="4543415"/>
              <a:ext cx="2819400" cy="3069590"/>
            </a:xfrm>
            <a:custGeom>
              <a:avLst/>
              <a:gdLst/>
              <a:ahLst/>
              <a:cxnLst/>
              <a:rect l="l" t="t" r="r" b="b"/>
              <a:pathLst>
                <a:path w="2819400" h="3069590">
                  <a:moveTo>
                    <a:pt x="0" y="0"/>
                  </a:moveTo>
                  <a:lnTo>
                    <a:pt x="2818794" y="3068993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7800959" y="3333768"/>
              <a:ext cx="2840355" cy="1192530"/>
            </a:xfrm>
            <a:custGeom>
              <a:avLst/>
              <a:gdLst/>
              <a:ahLst/>
              <a:cxnLst/>
              <a:rect l="l" t="t" r="r" b="b"/>
              <a:pathLst>
                <a:path w="2840354" h="1192529">
                  <a:moveTo>
                    <a:pt x="0" y="1192497"/>
                  </a:moveTo>
                  <a:lnTo>
                    <a:pt x="28397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83809" y="3939817"/>
              <a:ext cx="2890520" cy="603885"/>
            </a:xfrm>
            <a:custGeom>
              <a:avLst/>
              <a:gdLst/>
              <a:ahLst/>
              <a:cxnLst/>
              <a:rect l="l" t="t" r="r" b="b"/>
              <a:pathLst>
                <a:path w="2890520" h="603885">
                  <a:moveTo>
                    <a:pt x="0" y="603598"/>
                  </a:moveTo>
                  <a:lnTo>
                    <a:pt x="28904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7783809" y="4543415"/>
              <a:ext cx="2874010" cy="2540"/>
            </a:xfrm>
            <a:custGeom>
              <a:avLst/>
              <a:gdLst/>
              <a:ahLst/>
              <a:cxnLst/>
              <a:rect l="l" t="t" r="r" b="b"/>
              <a:pathLst>
                <a:path w="2874009" h="2539">
                  <a:moveTo>
                    <a:pt x="0" y="0"/>
                  </a:moveTo>
                  <a:lnTo>
                    <a:pt x="2873694" y="2399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35259" y="4543390"/>
              <a:ext cx="2798445" cy="600075"/>
            </a:xfrm>
            <a:custGeom>
              <a:avLst/>
              <a:gdLst/>
              <a:ahLst/>
              <a:cxnLst/>
              <a:rect l="l" t="t" r="r" b="b"/>
              <a:pathLst>
                <a:path w="2798445" h="600075">
                  <a:moveTo>
                    <a:pt x="0" y="0"/>
                  </a:moveTo>
                  <a:lnTo>
                    <a:pt x="2798394" y="599998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7800959" y="4543415"/>
              <a:ext cx="2856865" cy="1854835"/>
            </a:xfrm>
            <a:custGeom>
              <a:avLst/>
              <a:gdLst/>
              <a:ahLst/>
              <a:cxnLst/>
              <a:rect l="l" t="t" r="r" b="b"/>
              <a:pathLst>
                <a:path w="2856865" h="1854835">
                  <a:moveTo>
                    <a:pt x="17149" y="0"/>
                  </a:moveTo>
                  <a:lnTo>
                    <a:pt x="2856644" y="1265097"/>
                  </a:lnTo>
                </a:path>
                <a:path w="2856865" h="1854835">
                  <a:moveTo>
                    <a:pt x="0" y="0"/>
                  </a:moveTo>
                  <a:lnTo>
                    <a:pt x="2839794" y="185459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800959" y="4543415"/>
              <a:ext cx="2840355" cy="2477770"/>
            </a:xfrm>
            <a:custGeom>
              <a:avLst/>
              <a:gdLst/>
              <a:ahLst/>
              <a:cxnLst/>
              <a:rect l="l" t="t" r="r" b="b"/>
              <a:pathLst>
                <a:path w="2840354" h="2477770">
                  <a:moveTo>
                    <a:pt x="0" y="0"/>
                  </a:moveTo>
                  <a:lnTo>
                    <a:pt x="2839794" y="2477695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7796209" y="2710769"/>
              <a:ext cx="2811145" cy="3042285"/>
            </a:xfrm>
            <a:custGeom>
              <a:avLst/>
              <a:gdLst/>
              <a:ahLst/>
              <a:cxnLst/>
              <a:rect l="l" t="t" r="r" b="b"/>
              <a:pathLst>
                <a:path w="2811145" h="3042285">
                  <a:moveTo>
                    <a:pt x="0" y="3041993"/>
                  </a:moveTo>
                  <a:lnTo>
                    <a:pt x="28109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7813009" y="5744363"/>
              <a:ext cx="2804160" cy="1873250"/>
            </a:xfrm>
            <a:custGeom>
              <a:avLst/>
              <a:gdLst/>
              <a:ahLst/>
              <a:cxnLst/>
              <a:rect l="l" t="t" r="r" b="b"/>
              <a:pathLst>
                <a:path w="2804159" h="1873250">
                  <a:moveTo>
                    <a:pt x="0" y="0"/>
                  </a:moveTo>
                  <a:lnTo>
                    <a:pt x="2804094" y="1873196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7796209" y="3333868"/>
              <a:ext cx="2844800" cy="2414905"/>
            </a:xfrm>
            <a:custGeom>
              <a:avLst/>
              <a:gdLst/>
              <a:ahLst/>
              <a:cxnLst/>
              <a:rect l="l" t="t" r="r" b="b"/>
              <a:pathLst>
                <a:path w="2844800" h="2414904">
                  <a:moveTo>
                    <a:pt x="0" y="2414695"/>
                  </a:moveTo>
                  <a:lnTo>
                    <a:pt x="28445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7808809" y="3939867"/>
              <a:ext cx="2865755" cy="1809114"/>
            </a:xfrm>
            <a:custGeom>
              <a:avLst/>
              <a:gdLst/>
              <a:ahLst/>
              <a:cxnLst/>
              <a:rect l="l" t="t" r="r" b="b"/>
              <a:pathLst>
                <a:path w="2865754" h="1809114">
                  <a:moveTo>
                    <a:pt x="0" y="1808696"/>
                  </a:moveTo>
                  <a:lnTo>
                    <a:pt x="28655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7804609" y="4545865"/>
              <a:ext cx="2853055" cy="1198880"/>
            </a:xfrm>
            <a:custGeom>
              <a:avLst/>
              <a:gdLst/>
              <a:ahLst/>
              <a:cxnLst/>
              <a:rect l="l" t="t" r="r" b="b"/>
              <a:pathLst>
                <a:path w="2853054" h="1198879">
                  <a:moveTo>
                    <a:pt x="0" y="1198497"/>
                  </a:moveTo>
                  <a:lnTo>
                    <a:pt x="28529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804659" y="5143414"/>
              <a:ext cx="2829560" cy="596900"/>
            </a:xfrm>
            <a:custGeom>
              <a:avLst/>
              <a:gdLst/>
              <a:ahLst/>
              <a:cxnLst/>
              <a:rect l="l" t="t" r="r" b="b"/>
              <a:pathLst>
                <a:path w="2829559" h="596900">
                  <a:moveTo>
                    <a:pt x="0" y="596698"/>
                  </a:moveTo>
                  <a:lnTo>
                    <a:pt x="2828994" y="0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804609" y="5744363"/>
              <a:ext cx="2853055" cy="654050"/>
            </a:xfrm>
            <a:custGeom>
              <a:avLst/>
              <a:gdLst/>
              <a:ahLst/>
              <a:cxnLst/>
              <a:rect l="l" t="t" r="r" b="b"/>
              <a:pathLst>
                <a:path w="2853054" h="654050">
                  <a:moveTo>
                    <a:pt x="0" y="4199"/>
                  </a:moveTo>
                  <a:lnTo>
                    <a:pt x="2852994" y="64199"/>
                  </a:lnTo>
                </a:path>
                <a:path w="2853054" h="654050">
                  <a:moveTo>
                    <a:pt x="4199" y="0"/>
                  </a:moveTo>
                  <a:lnTo>
                    <a:pt x="2836194" y="6536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7817209" y="5744363"/>
              <a:ext cx="2823845" cy="1276985"/>
            </a:xfrm>
            <a:custGeom>
              <a:avLst/>
              <a:gdLst/>
              <a:ahLst/>
              <a:cxnLst/>
              <a:rect l="l" t="t" r="r" b="b"/>
              <a:pathLst>
                <a:path w="2823845" h="1276984">
                  <a:moveTo>
                    <a:pt x="0" y="0"/>
                  </a:moveTo>
                  <a:lnTo>
                    <a:pt x="2823594" y="1276797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7796209" y="2710769"/>
              <a:ext cx="2811145" cy="3667760"/>
            </a:xfrm>
            <a:custGeom>
              <a:avLst/>
              <a:gdLst/>
              <a:ahLst/>
              <a:cxnLst/>
              <a:rect l="l" t="t" r="r" b="b"/>
              <a:pathLst>
                <a:path w="2811145" h="3667760">
                  <a:moveTo>
                    <a:pt x="0" y="3667192"/>
                  </a:moveTo>
                  <a:lnTo>
                    <a:pt x="28109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7817209" y="6382161"/>
              <a:ext cx="2802890" cy="1238250"/>
            </a:xfrm>
            <a:custGeom>
              <a:avLst/>
              <a:gdLst/>
              <a:ahLst/>
              <a:cxnLst/>
              <a:rect l="l" t="t" r="r" b="b"/>
              <a:pathLst>
                <a:path w="2802890" h="1238250">
                  <a:moveTo>
                    <a:pt x="0" y="0"/>
                  </a:moveTo>
                  <a:lnTo>
                    <a:pt x="2802594" y="1237797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7800409" y="3333868"/>
              <a:ext cx="2840990" cy="3044190"/>
            </a:xfrm>
            <a:custGeom>
              <a:avLst/>
              <a:gdLst/>
              <a:ahLst/>
              <a:cxnLst/>
              <a:rect l="l" t="t" r="r" b="b"/>
              <a:pathLst>
                <a:path w="2840990" h="3044190">
                  <a:moveTo>
                    <a:pt x="0" y="3044093"/>
                  </a:moveTo>
                  <a:lnTo>
                    <a:pt x="28403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7800409" y="3939867"/>
              <a:ext cx="2874010" cy="2442845"/>
            </a:xfrm>
            <a:custGeom>
              <a:avLst/>
              <a:gdLst/>
              <a:ahLst/>
              <a:cxnLst/>
              <a:rect l="l" t="t" r="r" b="b"/>
              <a:pathLst>
                <a:path w="2874009" h="2442845">
                  <a:moveTo>
                    <a:pt x="0" y="2442295"/>
                  </a:moveTo>
                  <a:lnTo>
                    <a:pt x="28739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7800409" y="4545865"/>
              <a:ext cx="2857500" cy="1832610"/>
            </a:xfrm>
            <a:custGeom>
              <a:avLst/>
              <a:gdLst/>
              <a:ahLst/>
              <a:cxnLst/>
              <a:rect l="l" t="t" r="r" b="b"/>
              <a:pathLst>
                <a:path w="2857500" h="1832610">
                  <a:moveTo>
                    <a:pt x="0" y="1832096"/>
                  </a:moveTo>
                  <a:lnTo>
                    <a:pt x="28571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7800509" y="5143539"/>
              <a:ext cx="2833370" cy="1238885"/>
            </a:xfrm>
            <a:custGeom>
              <a:avLst/>
              <a:gdLst/>
              <a:ahLst/>
              <a:cxnLst/>
              <a:rect l="l" t="t" r="r" b="b"/>
              <a:pathLst>
                <a:path w="2833370" h="1238885">
                  <a:moveTo>
                    <a:pt x="0" y="1238697"/>
                  </a:moveTo>
                  <a:lnTo>
                    <a:pt x="2833194" y="0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7800409" y="5808563"/>
              <a:ext cx="2857500" cy="589915"/>
            </a:xfrm>
            <a:custGeom>
              <a:avLst/>
              <a:gdLst/>
              <a:ahLst/>
              <a:cxnLst/>
              <a:rect l="l" t="t" r="r" b="b"/>
              <a:pathLst>
                <a:path w="2857500" h="589914">
                  <a:moveTo>
                    <a:pt x="0" y="573598"/>
                  </a:moveTo>
                  <a:lnTo>
                    <a:pt x="2857194" y="0"/>
                  </a:lnTo>
                </a:path>
                <a:path w="2857500" h="589914">
                  <a:moveTo>
                    <a:pt x="0" y="573598"/>
                  </a:moveTo>
                  <a:lnTo>
                    <a:pt x="2840394" y="5894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7813009" y="6386362"/>
              <a:ext cx="2828290" cy="635000"/>
            </a:xfrm>
            <a:custGeom>
              <a:avLst/>
              <a:gdLst/>
              <a:ahLst/>
              <a:cxnLst/>
              <a:rect l="l" t="t" r="r" b="b"/>
              <a:pathLst>
                <a:path w="2828290" h="635000">
                  <a:moveTo>
                    <a:pt x="0" y="0"/>
                  </a:moveTo>
                  <a:lnTo>
                    <a:pt x="2827794" y="63479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7796209" y="2710794"/>
              <a:ext cx="2811145" cy="4909185"/>
            </a:xfrm>
            <a:custGeom>
              <a:avLst/>
              <a:gdLst/>
              <a:ahLst/>
              <a:cxnLst/>
              <a:rect l="l" t="t" r="r" b="b"/>
              <a:pathLst>
                <a:path w="2811145" h="4909184">
                  <a:moveTo>
                    <a:pt x="0" y="4909190"/>
                  </a:moveTo>
                  <a:lnTo>
                    <a:pt x="28109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7847409" y="7619984"/>
              <a:ext cx="2763520" cy="1270"/>
            </a:xfrm>
            <a:custGeom>
              <a:avLst/>
              <a:gdLst/>
              <a:ahLst/>
              <a:cxnLst/>
              <a:rect l="l" t="t" r="r" b="b"/>
              <a:pathLst>
                <a:path w="2763520" h="1270">
                  <a:moveTo>
                    <a:pt x="0" y="899"/>
                  </a:moveTo>
                  <a:lnTo>
                    <a:pt x="27632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7796209" y="3333893"/>
              <a:ext cx="2844800" cy="4282440"/>
            </a:xfrm>
            <a:custGeom>
              <a:avLst/>
              <a:gdLst/>
              <a:ahLst/>
              <a:cxnLst/>
              <a:rect l="l" t="t" r="r" b="b"/>
              <a:pathLst>
                <a:path w="2844800" h="4282440">
                  <a:moveTo>
                    <a:pt x="0" y="4281891"/>
                  </a:moveTo>
                  <a:lnTo>
                    <a:pt x="28445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7796209" y="3939892"/>
              <a:ext cx="2878455" cy="3684904"/>
            </a:xfrm>
            <a:custGeom>
              <a:avLst/>
              <a:gdLst/>
              <a:ahLst/>
              <a:cxnLst/>
              <a:rect l="l" t="t" r="r" b="b"/>
              <a:pathLst>
                <a:path w="2878454" h="3684904">
                  <a:moveTo>
                    <a:pt x="0" y="3684292"/>
                  </a:moveTo>
                  <a:lnTo>
                    <a:pt x="28781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7796209" y="4545890"/>
              <a:ext cx="2861945" cy="3086735"/>
            </a:xfrm>
            <a:custGeom>
              <a:avLst/>
              <a:gdLst/>
              <a:ahLst/>
              <a:cxnLst/>
              <a:rect l="l" t="t" r="r" b="b"/>
              <a:pathLst>
                <a:path w="2861945" h="3086734">
                  <a:moveTo>
                    <a:pt x="0" y="3086693"/>
                  </a:moveTo>
                  <a:lnTo>
                    <a:pt x="28613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7800509" y="5143539"/>
              <a:ext cx="2833370" cy="2489200"/>
            </a:xfrm>
            <a:custGeom>
              <a:avLst/>
              <a:gdLst/>
              <a:ahLst/>
              <a:cxnLst/>
              <a:rect l="l" t="t" r="r" b="b"/>
              <a:pathLst>
                <a:path w="2833370" h="2489200">
                  <a:moveTo>
                    <a:pt x="0" y="2489094"/>
                  </a:moveTo>
                  <a:lnTo>
                    <a:pt x="2833194" y="0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7800409" y="5808563"/>
              <a:ext cx="2857500" cy="1828800"/>
            </a:xfrm>
            <a:custGeom>
              <a:avLst/>
              <a:gdLst/>
              <a:ahLst/>
              <a:cxnLst/>
              <a:rect l="l" t="t" r="r" b="b"/>
              <a:pathLst>
                <a:path w="2857500" h="1828800">
                  <a:moveTo>
                    <a:pt x="0" y="1828196"/>
                  </a:moveTo>
                  <a:lnTo>
                    <a:pt x="2857194" y="0"/>
                  </a:lnTo>
                </a:path>
                <a:path w="2857500" h="1828800">
                  <a:moveTo>
                    <a:pt x="0" y="1828196"/>
                  </a:moveTo>
                  <a:lnTo>
                    <a:pt x="2840394" y="5894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7800409" y="7021160"/>
              <a:ext cx="2840990" cy="624205"/>
            </a:xfrm>
            <a:custGeom>
              <a:avLst/>
              <a:gdLst/>
              <a:ahLst/>
              <a:cxnLst/>
              <a:rect l="l" t="t" r="r" b="b"/>
              <a:pathLst>
                <a:path w="2840990" h="624204">
                  <a:moveTo>
                    <a:pt x="0" y="623998"/>
                  </a:moveTo>
                  <a:lnTo>
                    <a:pt x="28403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7796209" y="2710794"/>
              <a:ext cx="2811145" cy="4267200"/>
            </a:xfrm>
            <a:custGeom>
              <a:avLst/>
              <a:gdLst/>
              <a:ahLst/>
              <a:cxnLst/>
              <a:rect l="l" t="t" r="r" b="b"/>
              <a:pathLst>
                <a:path w="2811145" h="4267200">
                  <a:moveTo>
                    <a:pt x="0" y="4267191"/>
                  </a:moveTo>
                  <a:lnTo>
                    <a:pt x="28109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7813009" y="6977986"/>
              <a:ext cx="2812415" cy="642620"/>
            </a:xfrm>
            <a:custGeom>
              <a:avLst/>
              <a:gdLst/>
              <a:ahLst/>
              <a:cxnLst/>
              <a:rect l="l" t="t" r="r" b="b"/>
              <a:pathLst>
                <a:path w="2812415" h="642620">
                  <a:moveTo>
                    <a:pt x="0" y="0"/>
                  </a:moveTo>
                  <a:lnTo>
                    <a:pt x="2811894" y="64199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7796209" y="3333893"/>
              <a:ext cx="2844800" cy="3648710"/>
            </a:xfrm>
            <a:custGeom>
              <a:avLst/>
              <a:gdLst/>
              <a:ahLst/>
              <a:cxnLst/>
              <a:rect l="l" t="t" r="r" b="b"/>
              <a:pathLst>
                <a:path w="2844800" h="3648709">
                  <a:moveTo>
                    <a:pt x="0" y="3648292"/>
                  </a:moveTo>
                  <a:lnTo>
                    <a:pt x="2844594" y="0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7796209" y="3939892"/>
              <a:ext cx="2878455" cy="3046730"/>
            </a:xfrm>
            <a:custGeom>
              <a:avLst/>
              <a:gdLst/>
              <a:ahLst/>
              <a:cxnLst/>
              <a:rect l="l" t="t" r="r" b="b"/>
              <a:pathLst>
                <a:path w="2878454" h="3046729">
                  <a:moveTo>
                    <a:pt x="0" y="3046493"/>
                  </a:moveTo>
                  <a:lnTo>
                    <a:pt x="28781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7800409" y="4545890"/>
              <a:ext cx="2857500" cy="2440940"/>
            </a:xfrm>
            <a:custGeom>
              <a:avLst/>
              <a:gdLst/>
              <a:ahLst/>
              <a:cxnLst/>
              <a:rect l="l" t="t" r="r" b="b"/>
              <a:pathLst>
                <a:path w="2857500" h="2440940">
                  <a:moveTo>
                    <a:pt x="0" y="2440495"/>
                  </a:moveTo>
                  <a:lnTo>
                    <a:pt x="28571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7796259" y="5143439"/>
              <a:ext cx="2837815" cy="1843405"/>
            </a:xfrm>
            <a:custGeom>
              <a:avLst/>
              <a:gdLst/>
              <a:ahLst/>
              <a:cxnLst/>
              <a:rect l="l" t="t" r="r" b="b"/>
              <a:pathLst>
                <a:path w="2837815" h="1843404">
                  <a:moveTo>
                    <a:pt x="0" y="1842896"/>
                  </a:moveTo>
                  <a:lnTo>
                    <a:pt x="2837394" y="0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7800409" y="5808588"/>
              <a:ext cx="2857500" cy="1182370"/>
            </a:xfrm>
            <a:custGeom>
              <a:avLst/>
              <a:gdLst/>
              <a:ahLst/>
              <a:cxnLst/>
              <a:rect l="l" t="t" r="r" b="b"/>
              <a:pathLst>
                <a:path w="2857500" h="1182370">
                  <a:moveTo>
                    <a:pt x="0" y="1181997"/>
                  </a:moveTo>
                  <a:lnTo>
                    <a:pt x="2857194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7800409" y="6398086"/>
              <a:ext cx="2840990" cy="593090"/>
            </a:xfrm>
            <a:custGeom>
              <a:avLst/>
              <a:gdLst/>
              <a:ahLst/>
              <a:cxnLst/>
              <a:rect l="l" t="t" r="r" b="b"/>
              <a:pathLst>
                <a:path w="2840990" h="593090">
                  <a:moveTo>
                    <a:pt x="0" y="592498"/>
                  </a:moveTo>
                  <a:lnTo>
                    <a:pt x="28403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7796209" y="6977986"/>
              <a:ext cx="2844800" cy="43815"/>
            </a:xfrm>
            <a:custGeom>
              <a:avLst/>
              <a:gdLst/>
              <a:ahLst/>
              <a:cxnLst/>
              <a:rect l="l" t="t" r="r" b="b"/>
              <a:pathLst>
                <a:path w="2844800" h="43815">
                  <a:moveTo>
                    <a:pt x="0" y="0"/>
                  </a:moveTo>
                  <a:lnTo>
                    <a:pt x="2844594" y="43199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7715234" y="2710569"/>
              <a:ext cx="2902585" cy="4902200"/>
            </a:xfrm>
            <a:custGeom>
              <a:avLst/>
              <a:gdLst/>
              <a:ahLst/>
              <a:cxnLst/>
              <a:rect l="l" t="t" r="r" b="b"/>
              <a:pathLst>
                <a:path w="2902584" h="4902200">
                  <a:moveTo>
                    <a:pt x="0" y="632698"/>
                  </a:moveTo>
                  <a:lnTo>
                    <a:pt x="2891694" y="0"/>
                  </a:lnTo>
                </a:path>
                <a:path w="2902584" h="4902200">
                  <a:moveTo>
                    <a:pt x="34299" y="615548"/>
                  </a:moveTo>
                  <a:lnTo>
                    <a:pt x="2901994" y="490194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7766659" y="3326118"/>
              <a:ext cx="2874010" cy="7620"/>
            </a:xfrm>
            <a:custGeom>
              <a:avLst/>
              <a:gdLst/>
              <a:ahLst/>
              <a:cxnLst/>
              <a:rect l="l" t="t" r="r" b="b"/>
              <a:pathLst>
                <a:path w="2874009" h="7620">
                  <a:moveTo>
                    <a:pt x="0" y="0"/>
                  </a:moveTo>
                  <a:lnTo>
                    <a:pt x="2873994" y="7499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7766659" y="3326118"/>
              <a:ext cx="2907665" cy="614045"/>
            </a:xfrm>
            <a:custGeom>
              <a:avLst/>
              <a:gdLst/>
              <a:ahLst/>
              <a:cxnLst/>
              <a:rect l="l" t="t" r="r" b="b"/>
              <a:pathLst>
                <a:path w="2907665" h="614045">
                  <a:moveTo>
                    <a:pt x="0" y="0"/>
                  </a:moveTo>
                  <a:lnTo>
                    <a:pt x="2907594" y="613498"/>
                  </a:lnTo>
                </a:path>
              </a:pathLst>
            </a:custGeom>
            <a:ln w="1523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7766659" y="3326118"/>
              <a:ext cx="2891155" cy="1219835"/>
            </a:xfrm>
            <a:custGeom>
              <a:avLst/>
              <a:gdLst/>
              <a:ahLst/>
              <a:cxnLst/>
              <a:rect l="l" t="t" r="r" b="b"/>
              <a:pathLst>
                <a:path w="2891154" h="1219835">
                  <a:moveTo>
                    <a:pt x="0" y="0"/>
                  </a:moveTo>
                  <a:lnTo>
                    <a:pt x="2890794" y="1219497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7749534" y="3308968"/>
              <a:ext cx="2908300" cy="3089275"/>
            </a:xfrm>
            <a:custGeom>
              <a:avLst/>
              <a:gdLst/>
              <a:ahLst/>
              <a:cxnLst/>
              <a:rect l="l" t="t" r="r" b="b"/>
              <a:pathLst>
                <a:path w="2908300" h="3089275">
                  <a:moveTo>
                    <a:pt x="51424" y="34299"/>
                  </a:moveTo>
                  <a:lnTo>
                    <a:pt x="2884319" y="1834596"/>
                  </a:lnTo>
                </a:path>
                <a:path w="2908300" h="3089275">
                  <a:moveTo>
                    <a:pt x="17124" y="0"/>
                  </a:moveTo>
                  <a:lnTo>
                    <a:pt x="2907919" y="2499594"/>
                  </a:lnTo>
                </a:path>
                <a:path w="2908300" h="3089275">
                  <a:moveTo>
                    <a:pt x="0" y="0"/>
                  </a:moveTo>
                  <a:lnTo>
                    <a:pt x="2891094" y="308879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7766659" y="3326118"/>
              <a:ext cx="2874010" cy="3695065"/>
            </a:xfrm>
            <a:custGeom>
              <a:avLst/>
              <a:gdLst/>
              <a:ahLst/>
              <a:cxnLst/>
              <a:rect l="l" t="t" r="r" b="b"/>
              <a:pathLst>
                <a:path w="2874009" h="3695065">
                  <a:moveTo>
                    <a:pt x="0" y="0"/>
                  </a:moveTo>
                  <a:lnTo>
                    <a:pt x="2873994" y="3694792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7792009" y="2710744"/>
              <a:ext cx="2815590" cy="2425700"/>
            </a:xfrm>
            <a:custGeom>
              <a:avLst/>
              <a:gdLst/>
              <a:ahLst/>
              <a:cxnLst/>
              <a:rect l="l" t="t" r="r" b="b"/>
              <a:pathLst>
                <a:path w="2815590" h="2425700">
                  <a:moveTo>
                    <a:pt x="0" y="2425195"/>
                  </a:moveTo>
                  <a:lnTo>
                    <a:pt x="28151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7804609" y="5140139"/>
              <a:ext cx="2818130" cy="2475230"/>
            </a:xfrm>
            <a:custGeom>
              <a:avLst/>
              <a:gdLst/>
              <a:ahLst/>
              <a:cxnLst/>
              <a:rect l="l" t="t" r="r" b="b"/>
              <a:pathLst>
                <a:path w="2818129" h="2475229">
                  <a:moveTo>
                    <a:pt x="0" y="0"/>
                  </a:moveTo>
                  <a:lnTo>
                    <a:pt x="2817594" y="2474695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7792009" y="3333843"/>
              <a:ext cx="2849245" cy="1802130"/>
            </a:xfrm>
            <a:custGeom>
              <a:avLst/>
              <a:gdLst/>
              <a:ahLst/>
              <a:cxnLst/>
              <a:rect l="l" t="t" r="r" b="b"/>
              <a:pathLst>
                <a:path w="2849245" h="1802129">
                  <a:moveTo>
                    <a:pt x="0" y="1802096"/>
                  </a:moveTo>
                  <a:lnTo>
                    <a:pt x="28487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7796209" y="3939842"/>
              <a:ext cx="2878455" cy="1196340"/>
            </a:xfrm>
            <a:custGeom>
              <a:avLst/>
              <a:gdLst/>
              <a:ahLst/>
              <a:cxnLst/>
              <a:rect l="l" t="t" r="r" b="b"/>
              <a:pathLst>
                <a:path w="2878454" h="1196339">
                  <a:moveTo>
                    <a:pt x="0" y="1196097"/>
                  </a:moveTo>
                  <a:lnTo>
                    <a:pt x="2878194" y="0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7800409" y="4545840"/>
              <a:ext cx="2857500" cy="586105"/>
            </a:xfrm>
            <a:custGeom>
              <a:avLst/>
              <a:gdLst/>
              <a:ahLst/>
              <a:cxnLst/>
              <a:rect l="l" t="t" r="r" b="b"/>
              <a:pathLst>
                <a:path w="2857500" h="586104">
                  <a:moveTo>
                    <a:pt x="0" y="585898"/>
                  </a:moveTo>
                  <a:lnTo>
                    <a:pt x="28571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7792109" y="5136039"/>
              <a:ext cx="2841625" cy="7620"/>
            </a:xfrm>
            <a:custGeom>
              <a:avLst/>
              <a:gdLst/>
              <a:ahLst/>
              <a:cxnLst/>
              <a:rect l="l" t="t" r="r" b="b"/>
              <a:pathLst>
                <a:path w="2841625" h="7620">
                  <a:moveTo>
                    <a:pt x="0" y="0"/>
                  </a:moveTo>
                  <a:lnTo>
                    <a:pt x="2841594" y="7499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7808809" y="5144339"/>
              <a:ext cx="2849245" cy="1254125"/>
            </a:xfrm>
            <a:custGeom>
              <a:avLst/>
              <a:gdLst/>
              <a:ahLst/>
              <a:cxnLst/>
              <a:rect l="l" t="t" r="r" b="b"/>
              <a:pathLst>
                <a:path w="2849245" h="1254125">
                  <a:moveTo>
                    <a:pt x="0" y="0"/>
                  </a:moveTo>
                  <a:lnTo>
                    <a:pt x="2848794" y="664198"/>
                  </a:lnTo>
                </a:path>
                <a:path w="2849245" h="1254125">
                  <a:moveTo>
                    <a:pt x="0" y="0"/>
                  </a:moveTo>
                  <a:lnTo>
                    <a:pt x="2831994" y="125369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7808809" y="5140139"/>
              <a:ext cx="2832100" cy="1881505"/>
            </a:xfrm>
            <a:custGeom>
              <a:avLst/>
              <a:gdLst/>
              <a:ahLst/>
              <a:cxnLst/>
              <a:rect l="l" t="t" r="r" b="b"/>
              <a:pathLst>
                <a:path w="2832100" h="1881504">
                  <a:moveTo>
                    <a:pt x="0" y="0"/>
                  </a:moveTo>
                  <a:lnTo>
                    <a:pt x="2831994" y="1880996"/>
                  </a:lnTo>
                </a:path>
              </a:pathLst>
            </a:custGeom>
            <a:ln w="1523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Self-</a:t>
            </a:r>
            <a:r>
              <a:rPr spc="-5" dirty="0"/>
              <a:t>attention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3404" y="1166650"/>
            <a:ext cx="869950" cy="277640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spcBef>
                <a:spcPts val="50"/>
              </a:spcBef>
            </a:pPr>
            <a:r>
              <a:rPr sz="2000" spc="-13" dirty="0">
                <a:latin typeface="Lato"/>
                <a:cs typeface="Lato"/>
              </a:rPr>
              <a:t>The </a:t>
            </a:r>
            <a:r>
              <a:rPr sz="2000" spc="-5" dirty="0">
                <a:latin typeface="Lato"/>
                <a:cs typeface="Lato"/>
              </a:rPr>
              <a:t>teacher taught </a:t>
            </a:r>
            <a:r>
              <a:rPr sz="2000" spc="-13" dirty="0">
                <a:latin typeface="Lato"/>
                <a:cs typeface="Lato"/>
              </a:rPr>
              <a:t>the </a:t>
            </a:r>
            <a:r>
              <a:rPr sz="2000" spc="-5" dirty="0">
                <a:latin typeface="Lato"/>
                <a:cs typeface="Lato"/>
              </a:rPr>
              <a:t>student </a:t>
            </a:r>
            <a:r>
              <a:rPr sz="2000" spc="-10" dirty="0">
                <a:latin typeface="Lato"/>
                <a:cs typeface="Lato"/>
              </a:rPr>
              <a:t>with</a:t>
            </a:r>
            <a:endParaRPr sz="2000">
              <a:latin typeface="Lato"/>
              <a:cs typeface="Lato"/>
            </a:endParaRPr>
          </a:p>
          <a:p>
            <a:pPr marL="6350" marR="302578"/>
            <a:r>
              <a:rPr sz="2000" spc="-25" dirty="0">
                <a:latin typeface="Lato"/>
                <a:cs typeface="Lato"/>
              </a:rPr>
              <a:t>a </a:t>
            </a:r>
            <a:r>
              <a:rPr sz="2000" spc="-13" dirty="0">
                <a:latin typeface="Lato"/>
                <a:cs typeface="Lato"/>
              </a:rPr>
              <a:t>book</a:t>
            </a:r>
            <a:endParaRPr sz="2000">
              <a:latin typeface="Lato"/>
              <a:cs typeface="Lato"/>
            </a:endParaRPr>
          </a:p>
          <a:p>
            <a:pPr marL="6350"/>
            <a:r>
              <a:rPr sz="2000" spc="-25" dirty="0">
                <a:latin typeface="Lato"/>
                <a:cs typeface="Lato"/>
              </a:rPr>
              <a:t>.</a:t>
            </a:r>
            <a:endParaRPr sz="200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0729" y="1166650"/>
            <a:ext cx="869950" cy="277640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430" marR="2540" indent="427672" algn="r">
              <a:spcBef>
                <a:spcPts val="50"/>
              </a:spcBef>
            </a:pPr>
            <a:r>
              <a:rPr sz="2000" spc="-15" dirty="0">
                <a:latin typeface="Lato"/>
                <a:cs typeface="Lato"/>
              </a:rPr>
              <a:t>The </a:t>
            </a:r>
            <a:r>
              <a:rPr sz="2000" spc="-5" dirty="0">
                <a:latin typeface="Lato"/>
                <a:cs typeface="Lato"/>
              </a:rPr>
              <a:t>teacher taught</a:t>
            </a:r>
            <a:endParaRPr sz="2000">
              <a:latin typeface="Lato"/>
              <a:cs typeface="Lato"/>
            </a:endParaRPr>
          </a:p>
          <a:p>
            <a:pPr marL="6350" marR="2540" indent="487997" algn="r"/>
            <a:r>
              <a:rPr sz="2000" spc="-13" dirty="0">
                <a:latin typeface="Lato"/>
                <a:cs typeface="Lato"/>
              </a:rPr>
              <a:t>the </a:t>
            </a:r>
            <a:r>
              <a:rPr sz="2000" spc="-5" dirty="0">
                <a:latin typeface="Lato"/>
                <a:cs typeface="Lato"/>
              </a:rPr>
              <a:t>student</a:t>
            </a:r>
            <a:endParaRPr sz="2000">
              <a:latin typeface="Lato"/>
              <a:cs typeface="Lato"/>
            </a:endParaRPr>
          </a:p>
          <a:p>
            <a:pPr marR="2540" algn="r"/>
            <a:r>
              <a:rPr sz="2000" spc="-10" dirty="0">
                <a:latin typeface="Lato"/>
                <a:cs typeface="Lato"/>
              </a:rPr>
              <a:t>with</a:t>
            </a:r>
            <a:endParaRPr sz="2000">
              <a:latin typeface="Lato"/>
              <a:cs typeface="Lato"/>
            </a:endParaRPr>
          </a:p>
          <a:p>
            <a:pPr marL="305753" marR="2540" indent="428625" algn="r"/>
            <a:r>
              <a:rPr sz="2000" spc="-25" dirty="0">
                <a:latin typeface="Lato"/>
                <a:cs typeface="Lato"/>
              </a:rPr>
              <a:t>a </a:t>
            </a:r>
            <a:r>
              <a:rPr sz="2000" spc="-10" dirty="0">
                <a:latin typeface="Lato"/>
                <a:cs typeface="Lato"/>
              </a:rPr>
              <a:t>book</a:t>
            </a:r>
            <a:endParaRPr sz="2000">
              <a:latin typeface="Lato"/>
              <a:cs typeface="Lato"/>
            </a:endParaRPr>
          </a:p>
          <a:p>
            <a:pPr marR="2540" algn="r"/>
            <a:r>
              <a:rPr sz="2000" spc="-25" dirty="0">
                <a:latin typeface="Lato"/>
                <a:cs typeface="Lato"/>
              </a:rPr>
              <a:t>.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44711" y="1344685"/>
            <a:ext cx="1530668" cy="2500313"/>
            <a:chOff x="7689422" y="2689369"/>
            <a:chExt cx="3061335" cy="5000625"/>
          </a:xfrm>
        </p:grpSpPr>
        <p:sp>
          <p:nvSpPr>
            <p:cNvPr id="10" name="object 10"/>
            <p:cNvSpPr/>
            <p:nvPr/>
          </p:nvSpPr>
          <p:spPr>
            <a:xfrm>
              <a:off x="7694184" y="2710669"/>
              <a:ext cx="2912745" cy="17145"/>
            </a:xfrm>
            <a:custGeom>
              <a:avLst/>
              <a:gdLst/>
              <a:ahLst/>
              <a:cxnLst/>
              <a:rect l="l" t="t" r="r" b="b"/>
              <a:pathLst>
                <a:path w="2912745" h="17144">
                  <a:moveTo>
                    <a:pt x="0" y="16799"/>
                  </a:moveTo>
                  <a:lnTo>
                    <a:pt x="2912694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727859" y="2727469"/>
              <a:ext cx="2892425" cy="4885055"/>
            </a:xfrm>
            <a:custGeom>
              <a:avLst/>
              <a:gdLst/>
              <a:ahLst/>
              <a:cxnLst/>
              <a:rect l="l" t="t" r="r" b="b"/>
              <a:pathLst>
                <a:path w="2892425" h="4885055">
                  <a:moveTo>
                    <a:pt x="0" y="0"/>
                  </a:moveTo>
                  <a:lnTo>
                    <a:pt x="2891994" y="488489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727859" y="2727469"/>
              <a:ext cx="2912745" cy="606425"/>
            </a:xfrm>
            <a:custGeom>
              <a:avLst/>
              <a:gdLst/>
              <a:ahLst/>
              <a:cxnLst/>
              <a:rect l="l" t="t" r="r" b="b"/>
              <a:pathLst>
                <a:path w="2912745" h="606425">
                  <a:moveTo>
                    <a:pt x="0" y="0"/>
                  </a:moveTo>
                  <a:lnTo>
                    <a:pt x="2912694" y="605998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727859" y="2710644"/>
              <a:ext cx="2946400" cy="1229360"/>
            </a:xfrm>
            <a:custGeom>
              <a:avLst/>
              <a:gdLst/>
              <a:ahLst/>
              <a:cxnLst/>
              <a:rect l="l" t="t" r="r" b="b"/>
              <a:pathLst>
                <a:path w="2946400" h="1229360">
                  <a:moveTo>
                    <a:pt x="0" y="0"/>
                  </a:moveTo>
                  <a:lnTo>
                    <a:pt x="2946294" y="122909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761534" y="2710644"/>
              <a:ext cx="2896235" cy="1835150"/>
            </a:xfrm>
            <a:custGeom>
              <a:avLst/>
              <a:gdLst/>
              <a:ahLst/>
              <a:cxnLst/>
              <a:rect l="l" t="t" r="r" b="b"/>
              <a:pathLst>
                <a:path w="2896234" h="1835150">
                  <a:moveTo>
                    <a:pt x="0" y="0"/>
                  </a:moveTo>
                  <a:lnTo>
                    <a:pt x="2895894" y="1835096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744709" y="2727469"/>
              <a:ext cx="2912745" cy="4293870"/>
            </a:xfrm>
            <a:custGeom>
              <a:avLst/>
              <a:gdLst/>
              <a:ahLst/>
              <a:cxnLst/>
              <a:rect l="l" t="t" r="r" b="b"/>
              <a:pathLst>
                <a:path w="2912745" h="4293870">
                  <a:moveTo>
                    <a:pt x="16849" y="124"/>
                  </a:moveTo>
                  <a:lnTo>
                    <a:pt x="2889044" y="2416020"/>
                  </a:lnTo>
                </a:path>
                <a:path w="2912745" h="4293870">
                  <a:moveTo>
                    <a:pt x="0" y="0"/>
                  </a:moveTo>
                  <a:lnTo>
                    <a:pt x="2912694" y="3080993"/>
                  </a:lnTo>
                </a:path>
                <a:path w="2912745" h="4293870">
                  <a:moveTo>
                    <a:pt x="0" y="0"/>
                  </a:moveTo>
                  <a:lnTo>
                    <a:pt x="2895894" y="3670192"/>
                  </a:lnTo>
                </a:path>
                <a:path w="2912745" h="4293870">
                  <a:moveTo>
                    <a:pt x="16824" y="0"/>
                  </a:moveTo>
                  <a:lnTo>
                    <a:pt x="2895919" y="4293291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749534" y="2710594"/>
              <a:ext cx="2857500" cy="1216025"/>
            </a:xfrm>
            <a:custGeom>
              <a:avLst/>
              <a:gdLst/>
              <a:ahLst/>
              <a:cxnLst/>
              <a:rect l="l" t="t" r="r" b="b"/>
              <a:pathLst>
                <a:path w="2857500" h="1216025">
                  <a:moveTo>
                    <a:pt x="0" y="1215597"/>
                  </a:moveTo>
                  <a:lnTo>
                    <a:pt x="28574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800959" y="3926192"/>
              <a:ext cx="2819400" cy="3686175"/>
            </a:xfrm>
            <a:custGeom>
              <a:avLst/>
              <a:gdLst/>
              <a:ahLst/>
              <a:cxnLst/>
              <a:rect l="l" t="t" r="r" b="b"/>
              <a:pathLst>
                <a:path w="2819400" h="3686175">
                  <a:moveTo>
                    <a:pt x="0" y="0"/>
                  </a:moveTo>
                  <a:lnTo>
                    <a:pt x="2818794" y="3686092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7766659" y="3333693"/>
              <a:ext cx="2907665" cy="606425"/>
            </a:xfrm>
            <a:custGeom>
              <a:avLst/>
              <a:gdLst/>
              <a:ahLst/>
              <a:cxnLst/>
              <a:rect l="l" t="t" r="r" b="b"/>
              <a:pathLst>
                <a:path w="2907665" h="606425">
                  <a:moveTo>
                    <a:pt x="17149" y="592498"/>
                  </a:moveTo>
                  <a:lnTo>
                    <a:pt x="2874044" y="0"/>
                  </a:lnTo>
                </a:path>
                <a:path w="2907665" h="606425">
                  <a:moveTo>
                    <a:pt x="0" y="592498"/>
                  </a:moveTo>
                  <a:lnTo>
                    <a:pt x="2907594" y="605998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7766659" y="3926192"/>
              <a:ext cx="2891155" cy="619760"/>
            </a:xfrm>
            <a:custGeom>
              <a:avLst/>
              <a:gdLst/>
              <a:ahLst/>
              <a:cxnLst/>
              <a:rect l="l" t="t" r="r" b="b"/>
              <a:pathLst>
                <a:path w="2891154" h="619760">
                  <a:moveTo>
                    <a:pt x="0" y="0"/>
                  </a:moveTo>
                  <a:lnTo>
                    <a:pt x="2890794" y="61949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7800859" y="3926117"/>
              <a:ext cx="2833370" cy="1217930"/>
            </a:xfrm>
            <a:custGeom>
              <a:avLst/>
              <a:gdLst/>
              <a:ahLst/>
              <a:cxnLst/>
              <a:rect l="l" t="t" r="r" b="b"/>
              <a:pathLst>
                <a:path w="2833370" h="1217929">
                  <a:moveTo>
                    <a:pt x="0" y="0"/>
                  </a:moveTo>
                  <a:lnTo>
                    <a:pt x="2832894" y="1217397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7783809" y="3909042"/>
              <a:ext cx="2874010" cy="2489200"/>
            </a:xfrm>
            <a:custGeom>
              <a:avLst/>
              <a:gdLst/>
              <a:ahLst/>
              <a:cxnLst/>
              <a:rect l="l" t="t" r="r" b="b"/>
              <a:pathLst>
                <a:path w="2874009" h="2489200">
                  <a:moveTo>
                    <a:pt x="0" y="0"/>
                  </a:moveTo>
                  <a:lnTo>
                    <a:pt x="2873694" y="1899596"/>
                  </a:lnTo>
                </a:path>
                <a:path w="2874009" h="2489200">
                  <a:moveTo>
                    <a:pt x="0" y="17149"/>
                  </a:moveTo>
                  <a:lnTo>
                    <a:pt x="2856894" y="248884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7783809" y="3926192"/>
              <a:ext cx="2857500" cy="3094990"/>
            </a:xfrm>
            <a:custGeom>
              <a:avLst/>
              <a:gdLst/>
              <a:ahLst/>
              <a:cxnLst/>
              <a:rect l="l" t="t" r="r" b="b"/>
              <a:pathLst>
                <a:path w="2857500" h="3094990">
                  <a:moveTo>
                    <a:pt x="0" y="0"/>
                  </a:moveTo>
                  <a:lnTo>
                    <a:pt x="2856894" y="3094793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7783809" y="2710719"/>
              <a:ext cx="2823845" cy="1833245"/>
            </a:xfrm>
            <a:custGeom>
              <a:avLst/>
              <a:gdLst/>
              <a:ahLst/>
              <a:cxnLst/>
              <a:rect l="l" t="t" r="r" b="b"/>
              <a:pathLst>
                <a:path w="2823845" h="1833245">
                  <a:moveTo>
                    <a:pt x="0" y="1832696"/>
                  </a:moveTo>
                  <a:lnTo>
                    <a:pt x="28232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800959" y="4543415"/>
              <a:ext cx="2819400" cy="3069590"/>
            </a:xfrm>
            <a:custGeom>
              <a:avLst/>
              <a:gdLst/>
              <a:ahLst/>
              <a:cxnLst/>
              <a:rect l="l" t="t" r="r" b="b"/>
              <a:pathLst>
                <a:path w="2819400" h="3069590">
                  <a:moveTo>
                    <a:pt x="0" y="0"/>
                  </a:moveTo>
                  <a:lnTo>
                    <a:pt x="2818794" y="3068993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7800959" y="3333768"/>
              <a:ext cx="2840355" cy="1192530"/>
            </a:xfrm>
            <a:custGeom>
              <a:avLst/>
              <a:gdLst/>
              <a:ahLst/>
              <a:cxnLst/>
              <a:rect l="l" t="t" r="r" b="b"/>
              <a:pathLst>
                <a:path w="2840354" h="1192529">
                  <a:moveTo>
                    <a:pt x="0" y="1192497"/>
                  </a:moveTo>
                  <a:lnTo>
                    <a:pt x="28397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7783809" y="3939817"/>
              <a:ext cx="2890520" cy="603885"/>
            </a:xfrm>
            <a:custGeom>
              <a:avLst/>
              <a:gdLst/>
              <a:ahLst/>
              <a:cxnLst/>
              <a:rect l="l" t="t" r="r" b="b"/>
              <a:pathLst>
                <a:path w="2890520" h="603885">
                  <a:moveTo>
                    <a:pt x="0" y="603598"/>
                  </a:moveTo>
                  <a:lnTo>
                    <a:pt x="28904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7783809" y="4543415"/>
              <a:ext cx="2874010" cy="2540"/>
            </a:xfrm>
            <a:custGeom>
              <a:avLst/>
              <a:gdLst/>
              <a:ahLst/>
              <a:cxnLst/>
              <a:rect l="l" t="t" r="r" b="b"/>
              <a:pathLst>
                <a:path w="2874009" h="2539">
                  <a:moveTo>
                    <a:pt x="0" y="0"/>
                  </a:moveTo>
                  <a:lnTo>
                    <a:pt x="2873694" y="2399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35259" y="4543390"/>
              <a:ext cx="2798445" cy="600075"/>
            </a:xfrm>
            <a:custGeom>
              <a:avLst/>
              <a:gdLst/>
              <a:ahLst/>
              <a:cxnLst/>
              <a:rect l="l" t="t" r="r" b="b"/>
              <a:pathLst>
                <a:path w="2798445" h="600075">
                  <a:moveTo>
                    <a:pt x="0" y="0"/>
                  </a:moveTo>
                  <a:lnTo>
                    <a:pt x="2798394" y="599998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7800959" y="4543415"/>
              <a:ext cx="2856865" cy="1854835"/>
            </a:xfrm>
            <a:custGeom>
              <a:avLst/>
              <a:gdLst/>
              <a:ahLst/>
              <a:cxnLst/>
              <a:rect l="l" t="t" r="r" b="b"/>
              <a:pathLst>
                <a:path w="2856865" h="1854835">
                  <a:moveTo>
                    <a:pt x="17149" y="0"/>
                  </a:moveTo>
                  <a:lnTo>
                    <a:pt x="2856644" y="1265097"/>
                  </a:lnTo>
                </a:path>
                <a:path w="2856865" h="1854835">
                  <a:moveTo>
                    <a:pt x="0" y="0"/>
                  </a:moveTo>
                  <a:lnTo>
                    <a:pt x="2839794" y="185459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800959" y="4543415"/>
              <a:ext cx="2840355" cy="2477770"/>
            </a:xfrm>
            <a:custGeom>
              <a:avLst/>
              <a:gdLst/>
              <a:ahLst/>
              <a:cxnLst/>
              <a:rect l="l" t="t" r="r" b="b"/>
              <a:pathLst>
                <a:path w="2840354" h="2477770">
                  <a:moveTo>
                    <a:pt x="0" y="0"/>
                  </a:moveTo>
                  <a:lnTo>
                    <a:pt x="2839794" y="2477695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7796209" y="2710769"/>
              <a:ext cx="2811145" cy="3042285"/>
            </a:xfrm>
            <a:custGeom>
              <a:avLst/>
              <a:gdLst/>
              <a:ahLst/>
              <a:cxnLst/>
              <a:rect l="l" t="t" r="r" b="b"/>
              <a:pathLst>
                <a:path w="2811145" h="3042285">
                  <a:moveTo>
                    <a:pt x="0" y="3041993"/>
                  </a:moveTo>
                  <a:lnTo>
                    <a:pt x="28109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7813009" y="5744363"/>
              <a:ext cx="2804160" cy="1873250"/>
            </a:xfrm>
            <a:custGeom>
              <a:avLst/>
              <a:gdLst/>
              <a:ahLst/>
              <a:cxnLst/>
              <a:rect l="l" t="t" r="r" b="b"/>
              <a:pathLst>
                <a:path w="2804159" h="1873250">
                  <a:moveTo>
                    <a:pt x="0" y="0"/>
                  </a:moveTo>
                  <a:lnTo>
                    <a:pt x="2804094" y="1873196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7796209" y="3333868"/>
              <a:ext cx="2844800" cy="2414905"/>
            </a:xfrm>
            <a:custGeom>
              <a:avLst/>
              <a:gdLst/>
              <a:ahLst/>
              <a:cxnLst/>
              <a:rect l="l" t="t" r="r" b="b"/>
              <a:pathLst>
                <a:path w="2844800" h="2414904">
                  <a:moveTo>
                    <a:pt x="0" y="2414695"/>
                  </a:moveTo>
                  <a:lnTo>
                    <a:pt x="28445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7808809" y="3939867"/>
              <a:ext cx="2865755" cy="1809114"/>
            </a:xfrm>
            <a:custGeom>
              <a:avLst/>
              <a:gdLst/>
              <a:ahLst/>
              <a:cxnLst/>
              <a:rect l="l" t="t" r="r" b="b"/>
              <a:pathLst>
                <a:path w="2865754" h="1809114">
                  <a:moveTo>
                    <a:pt x="0" y="1808696"/>
                  </a:moveTo>
                  <a:lnTo>
                    <a:pt x="28655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7804609" y="4545865"/>
              <a:ext cx="2853055" cy="1198880"/>
            </a:xfrm>
            <a:custGeom>
              <a:avLst/>
              <a:gdLst/>
              <a:ahLst/>
              <a:cxnLst/>
              <a:rect l="l" t="t" r="r" b="b"/>
              <a:pathLst>
                <a:path w="2853054" h="1198879">
                  <a:moveTo>
                    <a:pt x="0" y="1198497"/>
                  </a:moveTo>
                  <a:lnTo>
                    <a:pt x="28529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804659" y="5143414"/>
              <a:ext cx="2829560" cy="596900"/>
            </a:xfrm>
            <a:custGeom>
              <a:avLst/>
              <a:gdLst/>
              <a:ahLst/>
              <a:cxnLst/>
              <a:rect l="l" t="t" r="r" b="b"/>
              <a:pathLst>
                <a:path w="2829559" h="596900">
                  <a:moveTo>
                    <a:pt x="0" y="596698"/>
                  </a:moveTo>
                  <a:lnTo>
                    <a:pt x="2828994" y="0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804609" y="5744363"/>
              <a:ext cx="2853055" cy="654050"/>
            </a:xfrm>
            <a:custGeom>
              <a:avLst/>
              <a:gdLst/>
              <a:ahLst/>
              <a:cxnLst/>
              <a:rect l="l" t="t" r="r" b="b"/>
              <a:pathLst>
                <a:path w="2853054" h="654050">
                  <a:moveTo>
                    <a:pt x="0" y="4199"/>
                  </a:moveTo>
                  <a:lnTo>
                    <a:pt x="2852994" y="64199"/>
                  </a:lnTo>
                </a:path>
                <a:path w="2853054" h="654050">
                  <a:moveTo>
                    <a:pt x="4199" y="0"/>
                  </a:moveTo>
                  <a:lnTo>
                    <a:pt x="2836194" y="6536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7817209" y="5744363"/>
              <a:ext cx="2823845" cy="1276985"/>
            </a:xfrm>
            <a:custGeom>
              <a:avLst/>
              <a:gdLst/>
              <a:ahLst/>
              <a:cxnLst/>
              <a:rect l="l" t="t" r="r" b="b"/>
              <a:pathLst>
                <a:path w="2823845" h="1276984">
                  <a:moveTo>
                    <a:pt x="0" y="0"/>
                  </a:moveTo>
                  <a:lnTo>
                    <a:pt x="2823594" y="1276797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7796209" y="2710769"/>
              <a:ext cx="2811145" cy="3667760"/>
            </a:xfrm>
            <a:custGeom>
              <a:avLst/>
              <a:gdLst/>
              <a:ahLst/>
              <a:cxnLst/>
              <a:rect l="l" t="t" r="r" b="b"/>
              <a:pathLst>
                <a:path w="2811145" h="3667760">
                  <a:moveTo>
                    <a:pt x="0" y="3667192"/>
                  </a:moveTo>
                  <a:lnTo>
                    <a:pt x="28109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7817209" y="6382161"/>
              <a:ext cx="2802890" cy="1238250"/>
            </a:xfrm>
            <a:custGeom>
              <a:avLst/>
              <a:gdLst/>
              <a:ahLst/>
              <a:cxnLst/>
              <a:rect l="l" t="t" r="r" b="b"/>
              <a:pathLst>
                <a:path w="2802890" h="1238250">
                  <a:moveTo>
                    <a:pt x="0" y="0"/>
                  </a:moveTo>
                  <a:lnTo>
                    <a:pt x="2802594" y="1237797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7800409" y="3333868"/>
              <a:ext cx="2840990" cy="3044190"/>
            </a:xfrm>
            <a:custGeom>
              <a:avLst/>
              <a:gdLst/>
              <a:ahLst/>
              <a:cxnLst/>
              <a:rect l="l" t="t" r="r" b="b"/>
              <a:pathLst>
                <a:path w="2840990" h="3044190">
                  <a:moveTo>
                    <a:pt x="0" y="3044093"/>
                  </a:moveTo>
                  <a:lnTo>
                    <a:pt x="28403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7800409" y="3939867"/>
              <a:ext cx="2874010" cy="2442845"/>
            </a:xfrm>
            <a:custGeom>
              <a:avLst/>
              <a:gdLst/>
              <a:ahLst/>
              <a:cxnLst/>
              <a:rect l="l" t="t" r="r" b="b"/>
              <a:pathLst>
                <a:path w="2874009" h="2442845">
                  <a:moveTo>
                    <a:pt x="0" y="2442295"/>
                  </a:moveTo>
                  <a:lnTo>
                    <a:pt x="28739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7800409" y="4545865"/>
              <a:ext cx="2857500" cy="1832610"/>
            </a:xfrm>
            <a:custGeom>
              <a:avLst/>
              <a:gdLst/>
              <a:ahLst/>
              <a:cxnLst/>
              <a:rect l="l" t="t" r="r" b="b"/>
              <a:pathLst>
                <a:path w="2857500" h="1832610">
                  <a:moveTo>
                    <a:pt x="0" y="1832096"/>
                  </a:moveTo>
                  <a:lnTo>
                    <a:pt x="28571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7800509" y="5143539"/>
              <a:ext cx="2833370" cy="1238885"/>
            </a:xfrm>
            <a:custGeom>
              <a:avLst/>
              <a:gdLst/>
              <a:ahLst/>
              <a:cxnLst/>
              <a:rect l="l" t="t" r="r" b="b"/>
              <a:pathLst>
                <a:path w="2833370" h="1238885">
                  <a:moveTo>
                    <a:pt x="0" y="1238697"/>
                  </a:moveTo>
                  <a:lnTo>
                    <a:pt x="2833194" y="0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7800409" y="5808563"/>
              <a:ext cx="2857500" cy="589915"/>
            </a:xfrm>
            <a:custGeom>
              <a:avLst/>
              <a:gdLst/>
              <a:ahLst/>
              <a:cxnLst/>
              <a:rect l="l" t="t" r="r" b="b"/>
              <a:pathLst>
                <a:path w="2857500" h="589914">
                  <a:moveTo>
                    <a:pt x="0" y="573598"/>
                  </a:moveTo>
                  <a:lnTo>
                    <a:pt x="2857194" y="0"/>
                  </a:lnTo>
                </a:path>
                <a:path w="2857500" h="589914">
                  <a:moveTo>
                    <a:pt x="0" y="573598"/>
                  </a:moveTo>
                  <a:lnTo>
                    <a:pt x="2840394" y="5894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7813009" y="6386362"/>
              <a:ext cx="2828290" cy="635000"/>
            </a:xfrm>
            <a:custGeom>
              <a:avLst/>
              <a:gdLst/>
              <a:ahLst/>
              <a:cxnLst/>
              <a:rect l="l" t="t" r="r" b="b"/>
              <a:pathLst>
                <a:path w="2828290" h="635000">
                  <a:moveTo>
                    <a:pt x="0" y="0"/>
                  </a:moveTo>
                  <a:lnTo>
                    <a:pt x="2827794" y="63479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7796209" y="2710794"/>
              <a:ext cx="2811145" cy="4909185"/>
            </a:xfrm>
            <a:custGeom>
              <a:avLst/>
              <a:gdLst/>
              <a:ahLst/>
              <a:cxnLst/>
              <a:rect l="l" t="t" r="r" b="b"/>
              <a:pathLst>
                <a:path w="2811145" h="4909184">
                  <a:moveTo>
                    <a:pt x="0" y="4909190"/>
                  </a:moveTo>
                  <a:lnTo>
                    <a:pt x="28109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7847409" y="7619984"/>
              <a:ext cx="2763520" cy="1270"/>
            </a:xfrm>
            <a:custGeom>
              <a:avLst/>
              <a:gdLst/>
              <a:ahLst/>
              <a:cxnLst/>
              <a:rect l="l" t="t" r="r" b="b"/>
              <a:pathLst>
                <a:path w="2763520" h="1270">
                  <a:moveTo>
                    <a:pt x="0" y="899"/>
                  </a:moveTo>
                  <a:lnTo>
                    <a:pt x="27632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7796209" y="3333893"/>
              <a:ext cx="2844800" cy="4282440"/>
            </a:xfrm>
            <a:custGeom>
              <a:avLst/>
              <a:gdLst/>
              <a:ahLst/>
              <a:cxnLst/>
              <a:rect l="l" t="t" r="r" b="b"/>
              <a:pathLst>
                <a:path w="2844800" h="4282440">
                  <a:moveTo>
                    <a:pt x="0" y="4281891"/>
                  </a:moveTo>
                  <a:lnTo>
                    <a:pt x="28445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7796209" y="3939892"/>
              <a:ext cx="2878455" cy="3684904"/>
            </a:xfrm>
            <a:custGeom>
              <a:avLst/>
              <a:gdLst/>
              <a:ahLst/>
              <a:cxnLst/>
              <a:rect l="l" t="t" r="r" b="b"/>
              <a:pathLst>
                <a:path w="2878454" h="3684904">
                  <a:moveTo>
                    <a:pt x="0" y="3684292"/>
                  </a:moveTo>
                  <a:lnTo>
                    <a:pt x="28781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7796209" y="4545890"/>
              <a:ext cx="2861945" cy="3086735"/>
            </a:xfrm>
            <a:custGeom>
              <a:avLst/>
              <a:gdLst/>
              <a:ahLst/>
              <a:cxnLst/>
              <a:rect l="l" t="t" r="r" b="b"/>
              <a:pathLst>
                <a:path w="2861945" h="3086734">
                  <a:moveTo>
                    <a:pt x="0" y="3086693"/>
                  </a:moveTo>
                  <a:lnTo>
                    <a:pt x="28613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7800509" y="5143539"/>
              <a:ext cx="2833370" cy="2489200"/>
            </a:xfrm>
            <a:custGeom>
              <a:avLst/>
              <a:gdLst/>
              <a:ahLst/>
              <a:cxnLst/>
              <a:rect l="l" t="t" r="r" b="b"/>
              <a:pathLst>
                <a:path w="2833370" h="2489200">
                  <a:moveTo>
                    <a:pt x="0" y="2489094"/>
                  </a:moveTo>
                  <a:lnTo>
                    <a:pt x="2833194" y="0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7800409" y="5808563"/>
              <a:ext cx="2857500" cy="1828800"/>
            </a:xfrm>
            <a:custGeom>
              <a:avLst/>
              <a:gdLst/>
              <a:ahLst/>
              <a:cxnLst/>
              <a:rect l="l" t="t" r="r" b="b"/>
              <a:pathLst>
                <a:path w="2857500" h="1828800">
                  <a:moveTo>
                    <a:pt x="0" y="1828196"/>
                  </a:moveTo>
                  <a:lnTo>
                    <a:pt x="2857194" y="0"/>
                  </a:lnTo>
                </a:path>
                <a:path w="2857500" h="1828800">
                  <a:moveTo>
                    <a:pt x="0" y="1828196"/>
                  </a:moveTo>
                  <a:lnTo>
                    <a:pt x="2840394" y="58949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7800409" y="7021160"/>
              <a:ext cx="2840990" cy="624205"/>
            </a:xfrm>
            <a:custGeom>
              <a:avLst/>
              <a:gdLst/>
              <a:ahLst/>
              <a:cxnLst/>
              <a:rect l="l" t="t" r="r" b="b"/>
              <a:pathLst>
                <a:path w="2840990" h="624204">
                  <a:moveTo>
                    <a:pt x="0" y="623998"/>
                  </a:moveTo>
                  <a:lnTo>
                    <a:pt x="28403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7796209" y="2710794"/>
              <a:ext cx="2811145" cy="4267200"/>
            </a:xfrm>
            <a:custGeom>
              <a:avLst/>
              <a:gdLst/>
              <a:ahLst/>
              <a:cxnLst/>
              <a:rect l="l" t="t" r="r" b="b"/>
              <a:pathLst>
                <a:path w="2811145" h="4267200">
                  <a:moveTo>
                    <a:pt x="0" y="4267191"/>
                  </a:moveTo>
                  <a:lnTo>
                    <a:pt x="28109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7813009" y="6977986"/>
              <a:ext cx="2812415" cy="642620"/>
            </a:xfrm>
            <a:custGeom>
              <a:avLst/>
              <a:gdLst/>
              <a:ahLst/>
              <a:cxnLst/>
              <a:rect l="l" t="t" r="r" b="b"/>
              <a:pathLst>
                <a:path w="2812415" h="642620">
                  <a:moveTo>
                    <a:pt x="0" y="0"/>
                  </a:moveTo>
                  <a:lnTo>
                    <a:pt x="2811894" y="64199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7796209" y="3333893"/>
              <a:ext cx="2844800" cy="3648710"/>
            </a:xfrm>
            <a:custGeom>
              <a:avLst/>
              <a:gdLst/>
              <a:ahLst/>
              <a:cxnLst/>
              <a:rect l="l" t="t" r="r" b="b"/>
              <a:pathLst>
                <a:path w="2844800" h="3648709">
                  <a:moveTo>
                    <a:pt x="0" y="3648292"/>
                  </a:moveTo>
                  <a:lnTo>
                    <a:pt x="2844594" y="0"/>
                  </a:lnTo>
                </a:path>
              </a:pathLst>
            </a:custGeom>
            <a:ln w="114299">
              <a:solidFill>
                <a:srgbClr val="FFAA3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7796209" y="3939892"/>
              <a:ext cx="2878455" cy="3046730"/>
            </a:xfrm>
            <a:custGeom>
              <a:avLst/>
              <a:gdLst/>
              <a:ahLst/>
              <a:cxnLst/>
              <a:rect l="l" t="t" r="r" b="b"/>
              <a:pathLst>
                <a:path w="2878454" h="3046729">
                  <a:moveTo>
                    <a:pt x="0" y="3046493"/>
                  </a:moveTo>
                  <a:lnTo>
                    <a:pt x="28781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7800409" y="4545890"/>
              <a:ext cx="2857500" cy="2440940"/>
            </a:xfrm>
            <a:custGeom>
              <a:avLst/>
              <a:gdLst/>
              <a:ahLst/>
              <a:cxnLst/>
              <a:rect l="l" t="t" r="r" b="b"/>
              <a:pathLst>
                <a:path w="2857500" h="2440940">
                  <a:moveTo>
                    <a:pt x="0" y="2440495"/>
                  </a:moveTo>
                  <a:lnTo>
                    <a:pt x="28571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7796259" y="5143439"/>
              <a:ext cx="2837815" cy="1843405"/>
            </a:xfrm>
            <a:custGeom>
              <a:avLst/>
              <a:gdLst/>
              <a:ahLst/>
              <a:cxnLst/>
              <a:rect l="l" t="t" r="r" b="b"/>
              <a:pathLst>
                <a:path w="2837815" h="1843404">
                  <a:moveTo>
                    <a:pt x="0" y="1842896"/>
                  </a:moveTo>
                  <a:lnTo>
                    <a:pt x="2837394" y="0"/>
                  </a:lnTo>
                </a:path>
              </a:pathLst>
            </a:custGeom>
            <a:ln w="114299">
              <a:solidFill>
                <a:srgbClr val="FFAA3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7800409" y="5808588"/>
              <a:ext cx="2857500" cy="1182370"/>
            </a:xfrm>
            <a:custGeom>
              <a:avLst/>
              <a:gdLst/>
              <a:ahLst/>
              <a:cxnLst/>
              <a:rect l="l" t="t" r="r" b="b"/>
              <a:pathLst>
                <a:path w="2857500" h="1182370">
                  <a:moveTo>
                    <a:pt x="0" y="1181997"/>
                  </a:moveTo>
                  <a:lnTo>
                    <a:pt x="2857194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7800409" y="6398086"/>
              <a:ext cx="2840990" cy="593090"/>
            </a:xfrm>
            <a:custGeom>
              <a:avLst/>
              <a:gdLst/>
              <a:ahLst/>
              <a:cxnLst/>
              <a:rect l="l" t="t" r="r" b="b"/>
              <a:pathLst>
                <a:path w="2840990" h="593090">
                  <a:moveTo>
                    <a:pt x="0" y="592498"/>
                  </a:moveTo>
                  <a:lnTo>
                    <a:pt x="28403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7796209" y="6977986"/>
              <a:ext cx="2844800" cy="43815"/>
            </a:xfrm>
            <a:custGeom>
              <a:avLst/>
              <a:gdLst/>
              <a:ahLst/>
              <a:cxnLst/>
              <a:rect l="l" t="t" r="r" b="b"/>
              <a:pathLst>
                <a:path w="2844800" h="43815">
                  <a:moveTo>
                    <a:pt x="0" y="0"/>
                  </a:moveTo>
                  <a:lnTo>
                    <a:pt x="2844594" y="43199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7715234" y="2710569"/>
              <a:ext cx="2902585" cy="4902200"/>
            </a:xfrm>
            <a:custGeom>
              <a:avLst/>
              <a:gdLst/>
              <a:ahLst/>
              <a:cxnLst/>
              <a:rect l="l" t="t" r="r" b="b"/>
              <a:pathLst>
                <a:path w="2902584" h="4902200">
                  <a:moveTo>
                    <a:pt x="0" y="632698"/>
                  </a:moveTo>
                  <a:lnTo>
                    <a:pt x="2891694" y="0"/>
                  </a:lnTo>
                </a:path>
                <a:path w="2902584" h="4902200">
                  <a:moveTo>
                    <a:pt x="34299" y="615548"/>
                  </a:moveTo>
                  <a:lnTo>
                    <a:pt x="2901994" y="490194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7766659" y="3326118"/>
              <a:ext cx="2874010" cy="7620"/>
            </a:xfrm>
            <a:custGeom>
              <a:avLst/>
              <a:gdLst/>
              <a:ahLst/>
              <a:cxnLst/>
              <a:rect l="l" t="t" r="r" b="b"/>
              <a:pathLst>
                <a:path w="2874009" h="7620">
                  <a:moveTo>
                    <a:pt x="0" y="0"/>
                  </a:moveTo>
                  <a:lnTo>
                    <a:pt x="2873994" y="7499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7766659" y="3326118"/>
              <a:ext cx="2907665" cy="614045"/>
            </a:xfrm>
            <a:custGeom>
              <a:avLst/>
              <a:gdLst/>
              <a:ahLst/>
              <a:cxnLst/>
              <a:rect l="l" t="t" r="r" b="b"/>
              <a:pathLst>
                <a:path w="2907665" h="614045">
                  <a:moveTo>
                    <a:pt x="0" y="0"/>
                  </a:moveTo>
                  <a:lnTo>
                    <a:pt x="2907594" y="613498"/>
                  </a:lnTo>
                </a:path>
              </a:pathLst>
            </a:custGeom>
            <a:ln w="1523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7766659" y="3326118"/>
              <a:ext cx="2891155" cy="1219835"/>
            </a:xfrm>
            <a:custGeom>
              <a:avLst/>
              <a:gdLst/>
              <a:ahLst/>
              <a:cxnLst/>
              <a:rect l="l" t="t" r="r" b="b"/>
              <a:pathLst>
                <a:path w="2891154" h="1219835">
                  <a:moveTo>
                    <a:pt x="0" y="0"/>
                  </a:moveTo>
                  <a:lnTo>
                    <a:pt x="2890794" y="1219497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7749534" y="3308968"/>
              <a:ext cx="2908300" cy="3089275"/>
            </a:xfrm>
            <a:custGeom>
              <a:avLst/>
              <a:gdLst/>
              <a:ahLst/>
              <a:cxnLst/>
              <a:rect l="l" t="t" r="r" b="b"/>
              <a:pathLst>
                <a:path w="2908300" h="3089275">
                  <a:moveTo>
                    <a:pt x="51424" y="34299"/>
                  </a:moveTo>
                  <a:lnTo>
                    <a:pt x="2884319" y="1834596"/>
                  </a:lnTo>
                </a:path>
                <a:path w="2908300" h="3089275">
                  <a:moveTo>
                    <a:pt x="17124" y="0"/>
                  </a:moveTo>
                  <a:lnTo>
                    <a:pt x="2907919" y="2499594"/>
                  </a:lnTo>
                </a:path>
                <a:path w="2908300" h="3089275">
                  <a:moveTo>
                    <a:pt x="0" y="0"/>
                  </a:moveTo>
                  <a:lnTo>
                    <a:pt x="2891094" y="308879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7766659" y="3326118"/>
              <a:ext cx="2874010" cy="3695065"/>
            </a:xfrm>
            <a:custGeom>
              <a:avLst/>
              <a:gdLst/>
              <a:ahLst/>
              <a:cxnLst/>
              <a:rect l="l" t="t" r="r" b="b"/>
              <a:pathLst>
                <a:path w="2874009" h="3695065">
                  <a:moveTo>
                    <a:pt x="0" y="0"/>
                  </a:moveTo>
                  <a:lnTo>
                    <a:pt x="2873994" y="3694792"/>
                  </a:lnTo>
                </a:path>
              </a:pathLst>
            </a:custGeom>
            <a:ln w="114299">
              <a:solidFill>
                <a:srgbClr val="FFAA3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7792009" y="2710744"/>
              <a:ext cx="2815590" cy="2425700"/>
            </a:xfrm>
            <a:custGeom>
              <a:avLst/>
              <a:gdLst/>
              <a:ahLst/>
              <a:cxnLst/>
              <a:rect l="l" t="t" r="r" b="b"/>
              <a:pathLst>
                <a:path w="2815590" h="2425700">
                  <a:moveTo>
                    <a:pt x="0" y="2425195"/>
                  </a:moveTo>
                  <a:lnTo>
                    <a:pt x="2815194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7804609" y="5140139"/>
              <a:ext cx="2818130" cy="2475230"/>
            </a:xfrm>
            <a:custGeom>
              <a:avLst/>
              <a:gdLst/>
              <a:ahLst/>
              <a:cxnLst/>
              <a:rect l="l" t="t" r="r" b="b"/>
              <a:pathLst>
                <a:path w="2818129" h="2475229">
                  <a:moveTo>
                    <a:pt x="0" y="0"/>
                  </a:moveTo>
                  <a:lnTo>
                    <a:pt x="2817594" y="2474695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7792009" y="3333843"/>
              <a:ext cx="2849245" cy="1802130"/>
            </a:xfrm>
            <a:custGeom>
              <a:avLst/>
              <a:gdLst/>
              <a:ahLst/>
              <a:cxnLst/>
              <a:rect l="l" t="t" r="r" b="b"/>
              <a:pathLst>
                <a:path w="2849245" h="1802129">
                  <a:moveTo>
                    <a:pt x="0" y="1802096"/>
                  </a:moveTo>
                  <a:lnTo>
                    <a:pt x="2848794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7796209" y="3939842"/>
              <a:ext cx="2878455" cy="1196340"/>
            </a:xfrm>
            <a:custGeom>
              <a:avLst/>
              <a:gdLst/>
              <a:ahLst/>
              <a:cxnLst/>
              <a:rect l="l" t="t" r="r" b="b"/>
              <a:pathLst>
                <a:path w="2878454" h="1196339">
                  <a:moveTo>
                    <a:pt x="0" y="1196097"/>
                  </a:moveTo>
                  <a:lnTo>
                    <a:pt x="2878194" y="0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7800409" y="4545840"/>
              <a:ext cx="2857500" cy="586105"/>
            </a:xfrm>
            <a:custGeom>
              <a:avLst/>
              <a:gdLst/>
              <a:ahLst/>
              <a:cxnLst/>
              <a:rect l="l" t="t" r="r" b="b"/>
              <a:pathLst>
                <a:path w="2857500" h="586104">
                  <a:moveTo>
                    <a:pt x="0" y="585898"/>
                  </a:moveTo>
                  <a:lnTo>
                    <a:pt x="2857194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7792109" y="5136039"/>
              <a:ext cx="2841625" cy="7620"/>
            </a:xfrm>
            <a:custGeom>
              <a:avLst/>
              <a:gdLst/>
              <a:ahLst/>
              <a:cxnLst/>
              <a:rect l="l" t="t" r="r" b="b"/>
              <a:pathLst>
                <a:path w="2841625" h="7620">
                  <a:moveTo>
                    <a:pt x="0" y="0"/>
                  </a:moveTo>
                  <a:lnTo>
                    <a:pt x="2841594" y="7499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7808809" y="5144339"/>
              <a:ext cx="2849245" cy="1254125"/>
            </a:xfrm>
            <a:custGeom>
              <a:avLst/>
              <a:gdLst/>
              <a:ahLst/>
              <a:cxnLst/>
              <a:rect l="l" t="t" r="r" b="b"/>
              <a:pathLst>
                <a:path w="2849245" h="1254125">
                  <a:moveTo>
                    <a:pt x="0" y="0"/>
                  </a:moveTo>
                  <a:lnTo>
                    <a:pt x="2848794" y="664198"/>
                  </a:lnTo>
                </a:path>
                <a:path w="2849245" h="1254125">
                  <a:moveTo>
                    <a:pt x="0" y="0"/>
                  </a:moveTo>
                  <a:lnTo>
                    <a:pt x="2831994" y="125369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7808809" y="5140139"/>
              <a:ext cx="2832100" cy="1881505"/>
            </a:xfrm>
            <a:custGeom>
              <a:avLst/>
              <a:gdLst/>
              <a:ahLst/>
              <a:cxnLst/>
              <a:rect l="l" t="t" r="r" b="b"/>
              <a:pathLst>
                <a:path w="2832100" h="1881504">
                  <a:moveTo>
                    <a:pt x="0" y="0"/>
                  </a:moveTo>
                  <a:lnTo>
                    <a:pt x="2831994" y="1880996"/>
                  </a:lnTo>
                </a:path>
              </a:pathLst>
            </a:custGeom>
            <a:ln w="152399">
              <a:solidFill>
                <a:srgbClr val="FFAA3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01906"/>
            <a:ext cx="9144000" cy="4241800"/>
            <a:chOff x="0" y="1803811"/>
            <a:chExt cx="18288000" cy="8483600"/>
          </a:xfrm>
        </p:grpSpPr>
        <p:sp>
          <p:nvSpPr>
            <p:cNvPr id="3" name="object 3"/>
            <p:cNvSpPr/>
            <p:nvPr/>
          </p:nvSpPr>
          <p:spPr>
            <a:xfrm>
              <a:off x="4679240" y="3219818"/>
              <a:ext cx="8930005" cy="5896610"/>
            </a:xfrm>
            <a:custGeom>
              <a:avLst/>
              <a:gdLst/>
              <a:ahLst/>
              <a:cxnLst/>
              <a:rect l="l" t="t" r="r" b="b"/>
              <a:pathLst>
                <a:path w="8930005" h="5896609">
                  <a:moveTo>
                    <a:pt x="0" y="5896188"/>
                  </a:moveTo>
                  <a:lnTo>
                    <a:pt x="8929782" y="5896188"/>
                  </a:lnTo>
                  <a:lnTo>
                    <a:pt x="8929782" y="0"/>
                  </a:lnTo>
                  <a:lnTo>
                    <a:pt x="0" y="0"/>
                  </a:lnTo>
                  <a:lnTo>
                    <a:pt x="0" y="589618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" name="object 4"/>
            <p:cNvSpPr/>
            <p:nvPr/>
          </p:nvSpPr>
          <p:spPr>
            <a:xfrm>
              <a:off x="4679240" y="1803811"/>
              <a:ext cx="8930005" cy="1416050"/>
            </a:xfrm>
            <a:custGeom>
              <a:avLst/>
              <a:gdLst/>
              <a:ahLst/>
              <a:cxnLst/>
              <a:rect l="l" t="t" r="r" b="b"/>
              <a:pathLst>
                <a:path w="8930005" h="1416050">
                  <a:moveTo>
                    <a:pt x="8929782" y="1416007"/>
                  </a:moveTo>
                  <a:lnTo>
                    <a:pt x="0" y="1416007"/>
                  </a:lnTo>
                  <a:lnTo>
                    <a:pt x="0" y="0"/>
                  </a:lnTo>
                  <a:lnTo>
                    <a:pt x="8929782" y="0"/>
                  </a:lnTo>
                  <a:lnTo>
                    <a:pt x="8929782" y="1416007"/>
                  </a:lnTo>
                  <a:close/>
                </a:path>
              </a:pathLst>
            </a:custGeom>
            <a:solidFill>
              <a:srgbClr val="674D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1700" y="36022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Generative</a:t>
            </a:r>
            <a:r>
              <a:rPr spc="-160" dirty="0"/>
              <a:t> </a:t>
            </a:r>
            <a:r>
              <a:rPr spc="28" dirty="0"/>
              <a:t>AI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39620" y="901906"/>
            <a:ext cx="4465003" cy="493405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199073" rIns="0" bIns="0" rtlCol="0">
            <a:spAutoFit/>
          </a:bodyPr>
          <a:lstStyle/>
          <a:p>
            <a:pPr marL="833120">
              <a:spcBef>
                <a:spcPts val="1568"/>
              </a:spcBef>
            </a:pPr>
            <a:r>
              <a:rPr sz="1900" spc="-5" dirty="0">
                <a:solidFill>
                  <a:srgbClr val="FFFFFF"/>
                </a:solidFill>
              </a:rPr>
              <a:t>ChatBot</a:t>
            </a:r>
            <a:endParaRPr sz="1900"/>
          </a:p>
        </p:txBody>
      </p:sp>
      <p:grpSp>
        <p:nvGrpSpPr>
          <p:cNvPr id="7" name="object 7"/>
          <p:cNvGrpSpPr/>
          <p:nvPr/>
        </p:nvGrpSpPr>
        <p:grpSpPr>
          <a:xfrm>
            <a:off x="2479339" y="1002124"/>
            <a:ext cx="4201795" cy="3522345"/>
            <a:chOff x="4958677" y="2004248"/>
            <a:chExt cx="8403590" cy="7044690"/>
          </a:xfrm>
        </p:grpSpPr>
        <p:sp>
          <p:nvSpPr>
            <p:cNvPr id="8" name="object 8"/>
            <p:cNvSpPr/>
            <p:nvPr/>
          </p:nvSpPr>
          <p:spPr>
            <a:xfrm>
              <a:off x="4963440" y="2009010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39" h="1005839">
                  <a:moveTo>
                    <a:pt x="502798" y="1005607"/>
                  </a:moveTo>
                  <a:lnTo>
                    <a:pt x="454374" y="1003306"/>
                  </a:lnTo>
                  <a:lnTo>
                    <a:pt x="407252" y="996541"/>
                  </a:lnTo>
                  <a:lnTo>
                    <a:pt x="361643" y="985523"/>
                  </a:lnTo>
                  <a:lnTo>
                    <a:pt x="317759" y="970465"/>
                  </a:lnTo>
                  <a:lnTo>
                    <a:pt x="275809" y="951575"/>
                  </a:lnTo>
                  <a:lnTo>
                    <a:pt x="236004" y="929065"/>
                  </a:lnTo>
                  <a:lnTo>
                    <a:pt x="198556" y="903146"/>
                  </a:lnTo>
                  <a:lnTo>
                    <a:pt x="163674" y="874028"/>
                  </a:lnTo>
                  <a:lnTo>
                    <a:pt x="131570" y="841923"/>
                  </a:lnTo>
                  <a:lnTo>
                    <a:pt x="102453" y="807040"/>
                  </a:lnTo>
                  <a:lnTo>
                    <a:pt x="76536" y="769591"/>
                  </a:lnTo>
                  <a:lnTo>
                    <a:pt x="54027" y="729787"/>
                  </a:lnTo>
                  <a:lnTo>
                    <a:pt x="35139" y="687838"/>
                  </a:lnTo>
                  <a:lnTo>
                    <a:pt x="20082" y="643955"/>
                  </a:lnTo>
                  <a:lnTo>
                    <a:pt x="9065" y="598348"/>
                  </a:lnTo>
                  <a:lnTo>
                    <a:pt x="2301" y="551229"/>
                  </a:lnTo>
                  <a:lnTo>
                    <a:pt x="0" y="502808"/>
                  </a:lnTo>
                  <a:lnTo>
                    <a:pt x="2301" y="454384"/>
                  </a:lnTo>
                  <a:lnTo>
                    <a:pt x="9065" y="407262"/>
                  </a:lnTo>
                  <a:lnTo>
                    <a:pt x="20082" y="361653"/>
                  </a:lnTo>
                  <a:lnTo>
                    <a:pt x="35139" y="317768"/>
                  </a:lnTo>
                  <a:lnTo>
                    <a:pt x="54027" y="275818"/>
                  </a:lnTo>
                  <a:lnTo>
                    <a:pt x="76536" y="236013"/>
                  </a:lnTo>
                  <a:lnTo>
                    <a:pt x="102453" y="198563"/>
                  </a:lnTo>
                  <a:lnTo>
                    <a:pt x="131570" y="163681"/>
                  </a:lnTo>
                  <a:lnTo>
                    <a:pt x="163674" y="131575"/>
                  </a:lnTo>
                  <a:lnTo>
                    <a:pt x="198556" y="102458"/>
                  </a:lnTo>
                  <a:lnTo>
                    <a:pt x="236004" y="76539"/>
                  </a:lnTo>
                  <a:lnTo>
                    <a:pt x="275809" y="54030"/>
                  </a:lnTo>
                  <a:lnTo>
                    <a:pt x="317759" y="35141"/>
                  </a:lnTo>
                  <a:lnTo>
                    <a:pt x="361643" y="20083"/>
                  </a:lnTo>
                  <a:lnTo>
                    <a:pt x="407252" y="9066"/>
                  </a:lnTo>
                  <a:lnTo>
                    <a:pt x="454374" y="2301"/>
                  </a:lnTo>
                  <a:lnTo>
                    <a:pt x="502798" y="0"/>
                  </a:lnTo>
                  <a:lnTo>
                    <a:pt x="551223" y="2301"/>
                  </a:lnTo>
                  <a:lnTo>
                    <a:pt x="598345" y="9066"/>
                  </a:lnTo>
                  <a:lnTo>
                    <a:pt x="643954" y="20083"/>
                  </a:lnTo>
                  <a:lnTo>
                    <a:pt x="687838" y="35141"/>
                  </a:lnTo>
                  <a:lnTo>
                    <a:pt x="729788" y="54030"/>
                  </a:lnTo>
                  <a:lnTo>
                    <a:pt x="769593" y="76539"/>
                  </a:lnTo>
                  <a:lnTo>
                    <a:pt x="807041" y="102458"/>
                  </a:lnTo>
                  <a:lnTo>
                    <a:pt x="841923" y="131575"/>
                  </a:lnTo>
                  <a:lnTo>
                    <a:pt x="874027" y="163681"/>
                  </a:lnTo>
                  <a:lnTo>
                    <a:pt x="903143" y="198563"/>
                  </a:lnTo>
                  <a:lnTo>
                    <a:pt x="929061" y="236013"/>
                  </a:lnTo>
                  <a:lnTo>
                    <a:pt x="951569" y="275818"/>
                  </a:lnTo>
                  <a:lnTo>
                    <a:pt x="970458" y="317768"/>
                  </a:lnTo>
                  <a:lnTo>
                    <a:pt x="985515" y="361653"/>
                  </a:lnTo>
                  <a:lnTo>
                    <a:pt x="996532" y="407262"/>
                  </a:lnTo>
                  <a:lnTo>
                    <a:pt x="1003296" y="454384"/>
                  </a:lnTo>
                  <a:lnTo>
                    <a:pt x="1005597" y="502808"/>
                  </a:lnTo>
                  <a:lnTo>
                    <a:pt x="1003296" y="551229"/>
                  </a:lnTo>
                  <a:lnTo>
                    <a:pt x="996532" y="598348"/>
                  </a:lnTo>
                  <a:lnTo>
                    <a:pt x="985515" y="643955"/>
                  </a:lnTo>
                  <a:lnTo>
                    <a:pt x="970458" y="687838"/>
                  </a:lnTo>
                  <a:lnTo>
                    <a:pt x="951569" y="729787"/>
                  </a:lnTo>
                  <a:lnTo>
                    <a:pt x="929061" y="769591"/>
                  </a:lnTo>
                  <a:lnTo>
                    <a:pt x="903143" y="807040"/>
                  </a:lnTo>
                  <a:lnTo>
                    <a:pt x="874027" y="841923"/>
                  </a:lnTo>
                  <a:lnTo>
                    <a:pt x="841923" y="874028"/>
                  </a:lnTo>
                  <a:lnTo>
                    <a:pt x="807041" y="903146"/>
                  </a:lnTo>
                  <a:lnTo>
                    <a:pt x="769593" y="929065"/>
                  </a:lnTo>
                  <a:lnTo>
                    <a:pt x="729788" y="951575"/>
                  </a:lnTo>
                  <a:lnTo>
                    <a:pt x="687838" y="970465"/>
                  </a:lnTo>
                  <a:lnTo>
                    <a:pt x="643954" y="985523"/>
                  </a:lnTo>
                  <a:lnTo>
                    <a:pt x="598345" y="996541"/>
                  </a:lnTo>
                  <a:lnTo>
                    <a:pt x="551223" y="1003306"/>
                  </a:lnTo>
                  <a:lnTo>
                    <a:pt x="502798" y="100560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5252789" y="2309060"/>
              <a:ext cx="427355" cy="104775"/>
            </a:xfrm>
            <a:custGeom>
              <a:avLst/>
              <a:gdLst/>
              <a:ahLst/>
              <a:cxnLst/>
              <a:rect l="l" t="t" r="r" b="b"/>
              <a:pathLst>
                <a:path w="427354" h="104775">
                  <a:moveTo>
                    <a:pt x="52374" y="104749"/>
                  </a:moveTo>
                  <a:lnTo>
                    <a:pt x="31988" y="100634"/>
                  </a:lnTo>
                  <a:lnTo>
                    <a:pt x="15340" y="89410"/>
                  </a:lnTo>
                  <a:lnTo>
                    <a:pt x="4116" y="72762"/>
                  </a:lnTo>
                  <a:lnTo>
                    <a:pt x="0" y="52374"/>
                  </a:lnTo>
                  <a:lnTo>
                    <a:pt x="4116" y="31988"/>
                  </a:lnTo>
                  <a:lnTo>
                    <a:pt x="15340" y="15340"/>
                  </a:lnTo>
                  <a:lnTo>
                    <a:pt x="31988" y="4116"/>
                  </a:lnTo>
                  <a:lnTo>
                    <a:pt x="52374" y="0"/>
                  </a:lnTo>
                  <a:lnTo>
                    <a:pt x="72761" y="4116"/>
                  </a:lnTo>
                  <a:lnTo>
                    <a:pt x="89409" y="15340"/>
                  </a:lnTo>
                  <a:lnTo>
                    <a:pt x="100633" y="31988"/>
                  </a:lnTo>
                  <a:lnTo>
                    <a:pt x="104749" y="52374"/>
                  </a:lnTo>
                  <a:lnTo>
                    <a:pt x="100633" y="72762"/>
                  </a:lnTo>
                  <a:lnTo>
                    <a:pt x="89409" y="89410"/>
                  </a:lnTo>
                  <a:lnTo>
                    <a:pt x="72761" y="100634"/>
                  </a:lnTo>
                  <a:lnTo>
                    <a:pt x="52374" y="104749"/>
                  </a:lnTo>
                  <a:close/>
                </a:path>
                <a:path w="427354" h="104775">
                  <a:moveTo>
                    <a:pt x="374524" y="104749"/>
                  </a:moveTo>
                  <a:lnTo>
                    <a:pt x="354137" y="100634"/>
                  </a:lnTo>
                  <a:lnTo>
                    <a:pt x="337489" y="89410"/>
                  </a:lnTo>
                  <a:lnTo>
                    <a:pt x="326265" y="72762"/>
                  </a:lnTo>
                  <a:lnTo>
                    <a:pt x="322149" y="52374"/>
                  </a:lnTo>
                  <a:lnTo>
                    <a:pt x="326265" y="31988"/>
                  </a:lnTo>
                  <a:lnTo>
                    <a:pt x="337489" y="15340"/>
                  </a:lnTo>
                  <a:lnTo>
                    <a:pt x="354137" y="4116"/>
                  </a:lnTo>
                  <a:lnTo>
                    <a:pt x="374524" y="0"/>
                  </a:lnTo>
                  <a:lnTo>
                    <a:pt x="394910" y="4116"/>
                  </a:lnTo>
                  <a:lnTo>
                    <a:pt x="411558" y="15340"/>
                  </a:lnTo>
                  <a:lnTo>
                    <a:pt x="422783" y="31988"/>
                  </a:lnTo>
                  <a:lnTo>
                    <a:pt x="426899" y="52374"/>
                  </a:lnTo>
                  <a:lnTo>
                    <a:pt x="422783" y="72762"/>
                  </a:lnTo>
                  <a:lnTo>
                    <a:pt x="411558" y="89410"/>
                  </a:lnTo>
                  <a:lnTo>
                    <a:pt x="394910" y="100634"/>
                  </a:lnTo>
                  <a:lnTo>
                    <a:pt x="374524" y="104749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8026" y="2304297"/>
              <a:ext cx="114274" cy="1142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0176" y="2304297"/>
              <a:ext cx="114274" cy="1142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63440" y="2009010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39" h="1005839">
                  <a:moveTo>
                    <a:pt x="230274" y="722083"/>
                  </a:moveTo>
                  <a:lnTo>
                    <a:pt x="275689" y="750677"/>
                  </a:lnTo>
                  <a:lnTo>
                    <a:pt x="321095" y="774073"/>
                  </a:lnTo>
                  <a:lnTo>
                    <a:pt x="366492" y="792269"/>
                  </a:lnTo>
                  <a:lnTo>
                    <a:pt x="411881" y="805266"/>
                  </a:lnTo>
                  <a:lnTo>
                    <a:pt x="457261" y="813065"/>
                  </a:lnTo>
                  <a:lnTo>
                    <a:pt x="502633" y="815664"/>
                  </a:lnTo>
                  <a:lnTo>
                    <a:pt x="547996" y="813065"/>
                  </a:lnTo>
                  <a:lnTo>
                    <a:pt x="593349" y="805266"/>
                  </a:lnTo>
                  <a:lnTo>
                    <a:pt x="638694" y="792269"/>
                  </a:lnTo>
                  <a:lnTo>
                    <a:pt x="684029" y="774073"/>
                  </a:lnTo>
                  <a:lnTo>
                    <a:pt x="729356" y="750677"/>
                  </a:lnTo>
                  <a:lnTo>
                    <a:pt x="774673" y="722083"/>
                  </a:lnTo>
                </a:path>
                <a:path w="1005839" h="1005839">
                  <a:moveTo>
                    <a:pt x="0" y="502808"/>
                  </a:moveTo>
                  <a:lnTo>
                    <a:pt x="2301" y="454384"/>
                  </a:lnTo>
                  <a:lnTo>
                    <a:pt x="9065" y="407262"/>
                  </a:lnTo>
                  <a:lnTo>
                    <a:pt x="20082" y="361653"/>
                  </a:lnTo>
                  <a:lnTo>
                    <a:pt x="35139" y="317768"/>
                  </a:lnTo>
                  <a:lnTo>
                    <a:pt x="54027" y="275818"/>
                  </a:lnTo>
                  <a:lnTo>
                    <a:pt x="76536" y="236013"/>
                  </a:lnTo>
                  <a:lnTo>
                    <a:pt x="102453" y="198563"/>
                  </a:lnTo>
                  <a:lnTo>
                    <a:pt x="131570" y="163681"/>
                  </a:lnTo>
                  <a:lnTo>
                    <a:pt x="163674" y="131575"/>
                  </a:lnTo>
                  <a:lnTo>
                    <a:pt x="198556" y="102458"/>
                  </a:lnTo>
                  <a:lnTo>
                    <a:pt x="236004" y="76539"/>
                  </a:lnTo>
                  <a:lnTo>
                    <a:pt x="275809" y="54030"/>
                  </a:lnTo>
                  <a:lnTo>
                    <a:pt x="317759" y="35141"/>
                  </a:lnTo>
                  <a:lnTo>
                    <a:pt x="361643" y="20083"/>
                  </a:lnTo>
                  <a:lnTo>
                    <a:pt x="407252" y="9066"/>
                  </a:lnTo>
                  <a:lnTo>
                    <a:pt x="454374" y="2301"/>
                  </a:lnTo>
                  <a:lnTo>
                    <a:pt x="502798" y="0"/>
                  </a:lnTo>
                  <a:lnTo>
                    <a:pt x="551223" y="2301"/>
                  </a:lnTo>
                  <a:lnTo>
                    <a:pt x="598345" y="9066"/>
                  </a:lnTo>
                  <a:lnTo>
                    <a:pt x="643954" y="20083"/>
                  </a:lnTo>
                  <a:lnTo>
                    <a:pt x="687838" y="35141"/>
                  </a:lnTo>
                  <a:lnTo>
                    <a:pt x="729788" y="54030"/>
                  </a:lnTo>
                  <a:lnTo>
                    <a:pt x="769593" y="76539"/>
                  </a:lnTo>
                  <a:lnTo>
                    <a:pt x="807041" y="102458"/>
                  </a:lnTo>
                  <a:lnTo>
                    <a:pt x="841923" y="131575"/>
                  </a:lnTo>
                  <a:lnTo>
                    <a:pt x="874027" y="163681"/>
                  </a:lnTo>
                  <a:lnTo>
                    <a:pt x="903143" y="198563"/>
                  </a:lnTo>
                  <a:lnTo>
                    <a:pt x="929061" y="236013"/>
                  </a:lnTo>
                  <a:lnTo>
                    <a:pt x="951569" y="275818"/>
                  </a:lnTo>
                  <a:lnTo>
                    <a:pt x="970458" y="317768"/>
                  </a:lnTo>
                  <a:lnTo>
                    <a:pt x="985515" y="361653"/>
                  </a:lnTo>
                  <a:lnTo>
                    <a:pt x="996532" y="407262"/>
                  </a:lnTo>
                  <a:lnTo>
                    <a:pt x="1003296" y="454384"/>
                  </a:lnTo>
                  <a:lnTo>
                    <a:pt x="1005597" y="502808"/>
                  </a:lnTo>
                  <a:lnTo>
                    <a:pt x="1003296" y="551229"/>
                  </a:lnTo>
                  <a:lnTo>
                    <a:pt x="996532" y="598348"/>
                  </a:lnTo>
                  <a:lnTo>
                    <a:pt x="985515" y="643955"/>
                  </a:lnTo>
                  <a:lnTo>
                    <a:pt x="970458" y="687838"/>
                  </a:lnTo>
                  <a:lnTo>
                    <a:pt x="951569" y="729787"/>
                  </a:lnTo>
                  <a:lnTo>
                    <a:pt x="929061" y="769591"/>
                  </a:lnTo>
                  <a:lnTo>
                    <a:pt x="903143" y="807040"/>
                  </a:lnTo>
                  <a:lnTo>
                    <a:pt x="874027" y="841923"/>
                  </a:lnTo>
                  <a:lnTo>
                    <a:pt x="841923" y="874028"/>
                  </a:lnTo>
                  <a:lnTo>
                    <a:pt x="807041" y="903146"/>
                  </a:lnTo>
                  <a:lnTo>
                    <a:pt x="769593" y="929065"/>
                  </a:lnTo>
                  <a:lnTo>
                    <a:pt x="729788" y="951575"/>
                  </a:lnTo>
                  <a:lnTo>
                    <a:pt x="687838" y="970465"/>
                  </a:lnTo>
                  <a:lnTo>
                    <a:pt x="643954" y="985523"/>
                  </a:lnTo>
                  <a:lnTo>
                    <a:pt x="598345" y="996541"/>
                  </a:lnTo>
                  <a:lnTo>
                    <a:pt x="551223" y="1003306"/>
                  </a:lnTo>
                  <a:lnTo>
                    <a:pt x="502798" y="1005607"/>
                  </a:lnTo>
                  <a:lnTo>
                    <a:pt x="454374" y="1003306"/>
                  </a:lnTo>
                  <a:lnTo>
                    <a:pt x="407252" y="996541"/>
                  </a:lnTo>
                  <a:lnTo>
                    <a:pt x="361643" y="985523"/>
                  </a:lnTo>
                  <a:lnTo>
                    <a:pt x="317759" y="970465"/>
                  </a:lnTo>
                  <a:lnTo>
                    <a:pt x="275809" y="951575"/>
                  </a:lnTo>
                  <a:lnTo>
                    <a:pt x="236004" y="929065"/>
                  </a:lnTo>
                  <a:lnTo>
                    <a:pt x="198556" y="903146"/>
                  </a:lnTo>
                  <a:lnTo>
                    <a:pt x="163674" y="874028"/>
                  </a:lnTo>
                  <a:lnTo>
                    <a:pt x="131570" y="841923"/>
                  </a:lnTo>
                  <a:lnTo>
                    <a:pt x="102453" y="807040"/>
                  </a:lnTo>
                  <a:lnTo>
                    <a:pt x="76536" y="769591"/>
                  </a:lnTo>
                  <a:lnTo>
                    <a:pt x="54027" y="729787"/>
                  </a:lnTo>
                  <a:lnTo>
                    <a:pt x="35139" y="687838"/>
                  </a:lnTo>
                  <a:lnTo>
                    <a:pt x="20082" y="643955"/>
                  </a:lnTo>
                  <a:lnTo>
                    <a:pt x="9065" y="598348"/>
                  </a:lnTo>
                  <a:lnTo>
                    <a:pt x="2301" y="551229"/>
                  </a:lnTo>
                  <a:lnTo>
                    <a:pt x="0" y="50280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963440" y="5091764"/>
              <a:ext cx="4425950" cy="3584575"/>
            </a:xfrm>
            <a:custGeom>
              <a:avLst/>
              <a:gdLst/>
              <a:ahLst/>
              <a:cxnLst/>
              <a:rect l="l" t="t" r="r" b="b"/>
              <a:pathLst>
                <a:path w="4425950" h="3584575">
                  <a:moveTo>
                    <a:pt x="531073" y="3584092"/>
                  </a:moveTo>
                  <a:lnTo>
                    <a:pt x="737598" y="3053993"/>
                  </a:lnTo>
                  <a:lnTo>
                    <a:pt x="0" y="3053993"/>
                  </a:lnTo>
                  <a:lnTo>
                    <a:pt x="0" y="0"/>
                  </a:lnTo>
                  <a:lnTo>
                    <a:pt x="4425591" y="0"/>
                  </a:lnTo>
                  <a:lnTo>
                    <a:pt x="4425591" y="3053993"/>
                  </a:lnTo>
                  <a:lnTo>
                    <a:pt x="1843996" y="3053993"/>
                  </a:lnTo>
                  <a:lnTo>
                    <a:pt x="531073" y="3584092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963440" y="5091764"/>
              <a:ext cx="4425950" cy="3584575"/>
            </a:xfrm>
            <a:custGeom>
              <a:avLst/>
              <a:gdLst/>
              <a:ahLst/>
              <a:cxnLst/>
              <a:rect l="l" t="t" r="r" b="b"/>
              <a:pathLst>
                <a:path w="4425950" h="3584575">
                  <a:moveTo>
                    <a:pt x="0" y="0"/>
                  </a:moveTo>
                  <a:lnTo>
                    <a:pt x="737598" y="0"/>
                  </a:lnTo>
                  <a:lnTo>
                    <a:pt x="1843996" y="0"/>
                  </a:lnTo>
                  <a:lnTo>
                    <a:pt x="4425591" y="0"/>
                  </a:lnTo>
                  <a:lnTo>
                    <a:pt x="4425591" y="1781496"/>
                  </a:lnTo>
                  <a:lnTo>
                    <a:pt x="4425591" y="2544994"/>
                  </a:lnTo>
                  <a:lnTo>
                    <a:pt x="4425591" y="3053993"/>
                  </a:lnTo>
                  <a:lnTo>
                    <a:pt x="1843996" y="3053993"/>
                  </a:lnTo>
                  <a:lnTo>
                    <a:pt x="531073" y="3584092"/>
                  </a:lnTo>
                  <a:lnTo>
                    <a:pt x="737598" y="3053993"/>
                  </a:lnTo>
                  <a:lnTo>
                    <a:pt x="0" y="3053993"/>
                  </a:lnTo>
                  <a:lnTo>
                    <a:pt x="0" y="2544994"/>
                  </a:lnTo>
                  <a:lnTo>
                    <a:pt x="0" y="178149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8931481" y="3476567"/>
              <a:ext cx="4425950" cy="1180465"/>
            </a:xfrm>
            <a:custGeom>
              <a:avLst/>
              <a:gdLst/>
              <a:ahLst/>
              <a:cxnLst/>
              <a:rect l="l" t="t" r="r" b="b"/>
              <a:pathLst>
                <a:path w="4425950" h="1180464">
                  <a:moveTo>
                    <a:pt x="3894517" y="1180147"/>
                  </a:moveTo>
                  <a:lnTo>
                    <a:pt x="2581594" y="1005597"/>
                  </a:lnTo>
                  <a:lnTo>
                    <a:pt x="0" y="1005597"/>
                  </a:lnTo>
                  <a:lnTo>
                    <a:pt x="0" y="0"/>
                  </a:lnTo>
                  <a:lnTo>
                    <a:pt x="4425591" y="0"/>
                  </a:lnTo>
                  <a:lnTo>
                    <a:pt x="4425591" y="1005597"/>
                  </a:lnTo>
                  <a:lnTo>
                    <a:pt x="3687992" y="1005597"/>
                  </a:lnTo>
                  <a:lnTo>
                    <a:pt x="3894517" y="11801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931481" y="3476567"/>
              <a:ext cx="4425950" cy="1180465"/>
            </a:xfrm>
            <a:custGeom>
              <a:avLst/>
              <a:gdLst/>
              <a:ahLst/>
              <a:cxnLst/>
              <a:rect l="l" t="t" r="r" b="b"/>
              <a:pathLst>
                <a:path w="4425950" h="1180464">
                  <a:moveTo>
                    <a:pt x="4425591" y="0"/>
                  </a:moveTo>
                  <a:lnTo>
                    <a:pt x="3687992" y="0"/>
                  </a:lnTo>
                  <a:lnTo>
                    <a:pt x="2581594" y="0"/>
                  </a:lnTo>
                  <a:lnTo>
                    <a:pt x="0" y="0"/>
                  </a:lnTo>
                  <a:lnTo>
                    <a:pt x="0" y="586598"/>
                  </a:lnTo>
                  <a:lnTo>
                    <a:pt x="0" y="837998"/>
                  </a:lnTo>
                  <a:lnTo>
                    <a:pt x="0" y="1005597"/>
                  </a:lnTo>
                  <a:lnTo>
                    <a:pt x="2581594" y="1005597"/>
                  </a:lnTo>
                  <a:lnTo>
                    <a:pt x="3894517" y="1180147"/>
                  </a:lnTo>
                  <a:lnTo>
                    <a:pt x="3687992" y="1005597"/>
                  </a:lnTo>
                  <a:lnTo>
                    <a:pt x="4425591" y="1005597"/>
                  </a:lnTo>
                  <a:lnTo>
                    <a:pt x="4425591" y="837998"/>
                  </a:lnTo>
                  <a:lnTo>
                    <a:pt x="4425591" y="586598"/>
                  </a:lnTo>
                  <a:lnTo>
                    <a:pt x="4425591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963440" y="858635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4"/>
                  </a:lnTo>
                  <a:lnTo>
                    <a:pt x="139619" y="439234"/>
                  </a:lnTo>
                  <a:lnTo>
                    <a:pt x="100788" y="418157"/>
                  </a:lnTo>
                  <a:lnTo>
                    <a:pt x="66956" y="390242"/>
                  </a:lnTo>
                  <a:lnTo>
                    <a:pt x="39041" y="356410"/>
                  </a:lnTo>
                  <a:lnTo>
                    <a:pt x="17964" y="317579"/>
                  </a:lnTo>
                  <a:lnTo>
                    <a:pt x="4644" y="274669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6" y="66956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4669" y="4644"/>
                  </a:lnTo>
                  <a:lnTo>
                    <a:pt x="317579" y="17964"/>
                  </a:lnTo>
                  <a:lnTo>
                    <a:pt x="356410" y="39041"/>
                  </a:lnTo>
                  <a:lnTo>
                    <a:pt x="390242" y="66956"/>
                  </a:lnTo>
                  <a:lnTo>
                    <a:pt x="418157" y="100788"/>
                  </a:lnTo>
                  <a:lnTo>
                    <a:pt x="439234" y="139619"/>
                  </a:lnTo>
                  <a:lnTo>
                    <a:pt x="452554" y="182529"/>
                  </a:lnTo>
                  <a:lnTo>
                    <a:pt x="457199" y="228599"/>
                  </a:lnTo>
                  <a:lnTo>
                    <a:pt x="452554" y="274669"/>
                  </a:lnTo>
                  <a:lnTo>
                    <a:pt x="439234" y="317579"/>
                  </a:lnTo>
                  <a:lnTo>
                    <a:pt x="418157" y="356410"/>
                  </a:lnTo>
                  <a:lnTo>
                    <a:pt x="390242" y="390242"/>
                  </a:lnTo>
                  <a:lnTo>
                    <a:pt x="356410" y="418157"/>
                  </a:lnTo>
                  <a:lnTo>
                    <a:pt x="317579" y="439234"/>
                  </a:lnTo>
                  <a:lnTo>
                    <a:pt x="274669" y="452554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674D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094989" y="8722782"/>
              <a:ext cx="194310" cy="47625"/>
            </a:xfrm>
            <a:custGeom>
              <a:avLst/>
              <a:gdLst/>
              <a:ahLst/>
              <a:cxnLst/>
              <a:rect l="l" t="t" r="r" b="b"/>
              <a:pathLst>
                <a:path w="194310" h="47625">
                  <a:moveTo>
                    <a:pt x="23824" y="47624"/>
                  </a:moveTo>
                  <a:lnTo>
                    <a:pt x="14544" y="45751"/>
                  </a:lnTo>
                  <a:lnTo>
                    <a:pt x="6971" y="40643"/>
                  </a:lnTo>
                  <a:lnTo>
                    <a:pt x="1869" y="33070"/>
                  </a:lnTo>
                  <a:lnTo>
                    <a:pt x="0" y="23799"/>
                  </a:lnTo>
                  <a:lnTo>
                    <a:pt x="1869" y="14533"/>
                  </a:lnTo>
                  <a:lnTo>
                    <a:pt x="6971" y="6968"/>
                  </a:lnTo>
                  <a:lnTo>
                    <a:pt x="14544" y="1869"/>
                  </a:lnTo>
                  <a:lnTo>
                    <a:pt x="23824" y="0"/>
                  </a:lnTo>
                  <a:lnTo>
                    <a:pt x="33091" y="1869"/>
                  </a:lnTo>
                  <a:lnTo>
                    <a:pt x="40656" y="6968"/>
                  </a:lnTo>
                  <a:lnTo>
                    <a:pt x="45755" y="14533"/>
                  </a:lnTo>
                  <a:lnTo>
                    <a:pt x="47624" y="23799"/>
                  </a:lnTo>
                  <a:lnTo>
                    <a:pt x="45755" y="33070"/>
                  </a:lnTo>
                  <a:lnTo>
                    <a:pt x="40656" y="40643"/>
                  </a:lnTo>
                  <a:lnTo>
                    <a:pt x="33091" y="45751"/>
                  </a:lnTo>
                  <a:lnTo>
                    <a:pt x="23824" y="47624"/>
                  </a:lnTo>
                  <a:close/>
                </a:path>
                <a:path w="194310" h="47625">
                  <a:moveTo>
                    <a:pt x="170274" y="47624"/>
                  </a:moveTo>
                  <a:lnTo>
                    <a:pt x="161008" y="45751"/>
                  </a:lnTo>
                  <a:lnTo>
                    <a:pt x="153443" y="40643"/>
                  </a:lnTo>
                  <a:lnTo>
                    <a:pt x="148344" y="33070"/>
                  </a:lnTo>
                  <a:lnTo>
                    <a:pt x="146474" y="23799"/>
                  </a:lnTo>
                  <a:lnTo>
                    <a:pt x="148344" y="14533"/>
                  </a:lnTo>
                  <a:lnTo>
                    <a:pt x="153443" y="6968"/>
                  </a:lnTo>
                  <a:lnTo>
                    <a:pt x="161008" y="1869"/>
                  </a:lnTo>
                  <a:lnTo>
                    <a:pt x="170274" y="0"/>
                  </a:lnTo>
                  <a:lnTo>
                    <a:pt x="179555" y="1869"/>
                  </a:lnTo>
                  <a:lnTo>
                    <a:pt x="187127" y="6968"/>
                  </a:lnTo>
                  <a:lnTo>
                    <a:pt x="192229" y="14533"/>
                  </a:lnTo>
                  <a:lnTo>
                    <a:pt x="194099" y="23799"/>
                  </a:lnTo>
                  <a:lnTo>
                    <a:pt x="192229" y="33070"/>
                  </a:lnTo>
                  <a:lnTo>
                    <a:pt x="187127" y="40643"/>
                  </a:lnTo>
                  <a:lnTo>
                    <a:pt x="179555" y="45751"/>
                  </a:lnTo>
                  <a:lnTo>
                    <a:pt x="170274" y="47624"/>
                  </a:lnTo>
                  <a:close/>
                </a:path>
              </a:pathLst>
            </a:custGeom>
            <a:solidFill>
              <a:srgbClr val="523D85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963440" y="858635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131549" y="160224"/>
                  </a:moveTo>
                  <a:lnTo>
                    <a:pt x="133419" y="150958"/>
                  </a:lnTo>
                  <a:lnTo>
                    <a:pt x="138521" y="143393"/>
                  </a:lnTo>
                  <a:lnTo>
                    <a:pt x="146093" y="138294"/>
                  </a:lnTo>
                  <a:lnTo>
                    <a:pt x="155374" y="136424"/>
                  </a:lnTo>
                  <a:lnTo>
                    <a:pt x="164641" y="138294"/>
                  </a:lnTo>
                  <a:lnTo>
                    <a:pt x="172205" y="143393"/>
                  </a:lnTo>
                  <a:lnTo>
                    <a:pt x="177305" y="150958"/>
                  </a:lnTo>
                  <a:lnTo>
                    <a:pt x="179174" y="160224"/>
                  </a:lnTo>
                  <a:lnTo>
                    <a:pt x="177305" y="169494"/>
                  </a:lnTo>
                  <a:lnTo>
                    <a:pt x="172205" y="177068"/>
                  </a:lnTo>
                  <a:lnTo>
                    <a:pt x="164641" y="182176"/>
                  </a:lnTo>
                  <a:lnTo>
                    <a:pt x="155374" y="184049"/>
                  </a:lnTo>
                  <a:lnTo>
                    <a:pt x="146093" y="182176"/>
                  </a:lnTo>
                  <a:lnTo>
                    <a:pt x="138521" y="177068"/>
                  </a:lnTo>
                  <a:lnTo>
                    <a:pt x="133419" y="169494"/>
                  </a:lnTo>
                  <a:lnTo>
                    <a:pt x="131549" y="160224"/>
                  </a:lnTo>
                </a:path>
                <a:path w="457200" h="457200">
                  <a:moveTo>
                    <a:pt x="278024" y="160224"/>
                  </a:moveTo>
                  <a:lnTo>
                    <a:pt x="279893" y="150958"/>
                  </a:lnTo>
                  <a:lnTo>
                    <a:pt x="284993" y="143393"/>
                  </a:lnTo>
                  <a:lnTo>
                    <a:pt x="292558" y="138294"/>
                  </a:lnTo>
                  <a:lnTo>
                    <a:pt x="301824" y="136424"/>
                  </a:lnTo>
                  <a:lnTo>
                    <a:pt x="311105" y="138294"/>
                  </a:lnTo>
                  <a:lnTo>
                    <a:pt x="318677" y="143393"/>
                  </a:lnTo>
                  <a:lnTo>
                    <a:pt x="323779" y="150958"/>
                  </a:lnTo>
                  <a:lnTo>
                    <a:pt x="325649" y="160224"/>
                  </a:lnTo>
                  <a:lnTo>
                    <a:pt x="323779" y="169494"/>
                  </a:lnTo>
                  <a:lnTo>
                    <a:pt x="318677" y="177068"/>
                  </a:lnTo>
                  <a:lnTo>
                    <a:pt x="311105" y="182176"/>
                  </a:lnTo>
                  <a:lnTo>
                    <a:pt x="301824" y="184049"/>
                  </a:lnTo>
                  <a:lnTo>
                    <a:pt x="292558" y="182176"/>
                  </a:lnTo>
                  <a:lnTo>
                    <a:pt x="284993" y="177068"/>
                  </a:lnTo>
                  <a:lnTo>
                    <a:pt x="279893" y="169494"/>
                  </a:lnTo>
                  <a:lnTo>
                    <a:pt x="278024" y="160224"/>
                  </a:lnTo>
                </a:path>
                <a:path w="457200" h="457200">
                  <a:moveTo>
                    <a:pt x="104699" y="328299"/>
                  </a:moveTo>
                  <a:lnTo>
                    <a:pt x="145991" y="351934"/>
                  </a:lnTo>
                  <a:lnTo>
                    <a:pt x="187267" y="366115"/>
                  </a:lnTo>
                  <a:lnTo>
                    <a:pt x="228527" y="370843"/>
                  </a:lnTo>
                  <a:lnTo>
                    <a:pt x="269773" y="366115"/>
                  </a:lnTo>
                  <a:lnTo>
                    <a:pt x="311005" y="351934"/>
                  </a:lnTo>
                  <a:lnTo>
                    <a:pt x="352224" y="328299"/>
                  </a:lnTo>
                </a:path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6" y="66956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4669" y="4644"/>
                  </a:lnTo>
                  <a:lnTo>
                    <a:pt x="317579" y="17964"/>
                  </a:lnTo>
                  <a:lnTo>
                    <a:pt x="356410" y="39041"/>
                  </a:lnTo>
                  <a:lnTo>
                    <a:pt x="390242" y="66956"/>
                  </a:lnTo>
                  <a:lnTo>
                    <a:pt x="418157" y="100788"/>
                  </a:lnTo>
                  <a:lnTo>
                    <a:pt x="439234" y="139619"/>
                  </a:lnTo>
                  <a:lnTo>
                    <a:pt x="452554" y="182529"/>
                  </a:lnTo>
                  <a:lnTo>
                    <a:pt x="457199" y="228599"/>
                  </a:lnTo>
                  <a:lnTo>
                    <a:pt x="452554" y="274669"/>
                  </a:lnTo>
                  <a:lnTo>
                    <a:pt x="439234" y="317579"/>
                  </a:lnTo>
                  <a:lnTo>
                    <a:pt x="418157" y="356410"/>
                  </a:lnTo>
                  <a:lnTo>
                    <a:pt x="390242" y="390242"/>
                  </a:lnTo>
                  <a:lnTo>
                    <a:pt x="356410" y="418157"/>
                  </a:lnTo>
                  <a:lnTo>
                    <a:pt x="317579" y="439234"/>
                  </a:lnTo>
                  <a:lnTo>
                    <a:pt x="274669" y="452554"/>
                  </a:lnTo>
                  <a:lnTo>
                    <a:pt x="228599" y="457199"/>
                  </a:lnTo>
                  <a:lnTo>
                    <a:pt x="182529" y="452554"/>
                  </a:lnTo>
                  <a:lnTo>
                    <a:pt x="139619" y="439234"/>
                  </a:lnTo>
                  <a:lnTo>
                    <a:pt x="100788" y="418157"/>
                  </a:lnTo>
                  <a:lnTo>
                    <a:pt x="66956" y="390242"/>
                  </a:lnTo>
                  <a:lnTo>
                    <a:pt x="39041" y="356410"/>
                  </a:lnTo>
                  <a:lnTo>
                    <a:pt x="17964" y="317579"/>
                  </a:lnTo>
                  <a:lnTo>
                    <a:pt x="4644" y="274669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2899874" y="47250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4"/>
                  </a:lnTo>
                  <a:lnTo>
                    <a:pt x="139619" y="439234"/>
                  </a:lnTo>
                  <a:lnTo>
                    <a:pt x="100788" y="418157"/>
                  </a:lnTo>
                  <a:lnTo>
                    <a:pt x="66956" y="390242"/>
                  </a:lnTo>
                  <a:lnTo>
                    <a:pt x="39041" y="356410"/>
                  </a:lnTo>
                  <a:lnTo>
                    <a:pt x="17964" y="317579"/>
                  </a:lnTo>
                  <a:lnTo>
                    <a:pt x="4644" y="274669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63" y="66949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4" y="4431"/>
                  </a:lnTo>
                  <a:lnTo>
                    <a:pt x="316080" y="17396"/>
                  </a:lnTo>
                  <a:lnTo>
                    <a:pt x="355428" y="38401"/>
                  </a:lnTo>
                  <a:lnTo>
                    <a:pt x="390254" y="66956"/>
                  </a:lnTo>
                  <a:lnTo>
                    <a:pt x="418797" y="101766"/>
                  </a:lnTo>
                  <a:lnTo>
                    <a:pt x="439802" y="141109"/>
                  </a:lnTo>
                  <a:lnTo>
                    <a:pt x="452767" y="183784"/>
                  </a:lnTo>
                  <a:lnTo>
                    <a:pt x="457199" y="228599"/>
                  </a:lnTo>
                  <a:lnTo>
                    <a:pt x="452554" y="274669"/>
                  </a:lnTo>
                  <a:lnTo>
                    <a:pt x="439234" y="317579"/>
                  </a:lnTo>
                  <a:lnTo>
                    <a:pt x="418157" y="356410"/>
                  </a:lnTo>
                  <a:lnTo>
                    <a:pt x="390242" y="390242"/>
                  </a:lnTo>
                  <a:lnTo>
                    <a:pt x="356410" y="418157"/>
                  </a:lnTo>
                  <a:lnTo>
                    <a:pt x="317579" y="439234"/>
                  </a:lnTo>
                  <a:lnTo>
                    <a:pt x="274669" y="452554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2899874" y="47250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6" y="66956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4" y="4431"/>
                  </a:lnTo>
                  <a:lnTo>
                    <a:pt x="316080" y="17396"/>
                  </a:lnTo>
                  <a:lnTo>
                    <a:pt x="355428" y="38401"/>
                  </a:lnTo>
                  <a:lnTo>
                    <a:pt x="390249" y="66949"/>
                  </a:lnTo>
                  <a:lnTo>
                    <a:pt x="418797" y="101766"/>
                  </a:lnTo>
                  <a:lnTo>
                    <a:pt x="439802" y="141109"/>
                  </a:lnTo>
                  <a:lnTo>
                    <a:pt x="452767" y="183784"/>
                  </a:lnTo>
                  <a:lnTo>
                    <a:pt x="457199" y="228599"/>
                  </a:lnTo>
                  <a:lnTo>
                    <a:pt x="452554" y="274669"/>
                  </a:lnTo>
                  <a:lnTo>
                    <a:pt x="439234" y="317579"/>
                  </a:lnTo>
                  <a:lnTo>
                    <a:pt x="418157" y="356410"/>
                  </a:lnTo>
                  <a:lnTo>
                    <a:pt x="390242" y="390242"/>
                  </a:lnTo>
                  <a:lnTo>
                    <a:pt x="356410" y="418157"/>
                  </a:lnTo>
                  <a:lnTo>
                    <a:pt x="317579" y="439234"/>
                  </a:lnTo>
                  <a:lnTo>
                    <a:pt x="274669" y="452554"/>
                  </a:lnTo>
                  <a:lnTo>
                    <a:pt x="228599" y="457199"/>
                  </a:lnTo>
                  <a:lnTo>
                    <a:pt x="182529" y="452554"/>
                  </a:lnTo>
                  <a:lnTo>
                    <a:pt x="139619" y="439234"/>
                  </a:lnTo>
                  <a:lnTo>
                    <a:pt x="100788" y="418157"/>
                  </a:lnTo>
                  <a:lnTo>
                    <a:pt x="66956" y="390242"/>
                  </a:lnTo>
                  <a:lnTo>
                    <a:pt x="39041" y="356410"/>
                  </a:lnTo>
                  <a:lnTo>
                    <a:pt x="17964" y="317579"/>
                  </a:lnTo>
                  <a:lnTo>
                    <a:pt x="4644" y="274669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674DA7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body" idx="1"/>
          </p:nvPr>
        </p:nvSpPr>
        <p:spPr>
          <a:xfrm>
            <a:off x="2644650" y="1757575"/>
            <a:ext cx="4260300" cy="2306081"/>
          </a:xfrm>
          <a:prstGeom prst="rect">
            <a:avLst/>
          </a:prstGeom>
        </p:spPr>
        <p:txBody>
          <a:bodyPr spcFirstLastPara="1" vert="horz" wrap="square" lIns="0" tIns="5398" rIns="0" bIns="0" rtlCol="0" anchor="t" anchorCtr="0">
            <a:spAutoFit/>
          </a:bodyPr>
          <a:lstStyle/>
          <a:p>
            <a:pPr marL="1990090" marR="2540">
              <a:lnSpc>
                <a:spcPct val="100400"/>
              </a:lnSpc>
              <a:spcBef>
                <a:spcPts val="43"/>
              </a:spcBef>
            </a:pPr>
            <a:r>
              <a:rPr dirty="0"/>
              <a:t>Who</a:t>
            </a:r>
            <a:r>
              <a:rPr spc="-48" dirty="0"/>
              <a:t> </a:t>
            </a:r>
            <a:r>
              <a:rPr dirty="0"/>
              <a:t>designed</a:t>
            </a:r>
            <a:r>
              <a:rPr spc="-48" dirty="0"/>
              <a:t> </a:t>
            </a:r>
            <a:r>
              <a:rPr dirty="0"/>
              <a:t>the</a:t>
            </a:r>
            <a:r>
              <a:rPr spc="-48" dirty="0"/>
              <a:t> </a:t>
            </a:r>
            <a:r>
              <a:rPr spc="-5" dirty="0"/>
              <a:t>street </a:t>
            </a:r>
            <a:r>
              <a:rPr dirty="0"/>
              <a:t>layout</a:t>
            </a:r>
            <a:r>
              <a:rPr spc="-53" dirty="0"/>
              <a:t> </a:t>
            </a:r>
            <a:r>
              <a:rPr dirty="0"/>
              <a:t>of</a:t>
            </a:r>
            <a:r>
              <a:rPr spc="-53" dirty="0"/>
              <a:t> </a:t>
            </a:r>
            <a:r>
              <a:rPr spc="-5" dirty="0"/>
              <a:t>Washington</a:t>
            </a:r>
            <a:r>
              <a:rPr spc="-53" dirty="0"/>
              <a:t> </a:t>
            </a:r>
            <a:r>
              <a:rPr spc="-13" dirty="0"/>
              <a:t>DC?</a:t>
            </a:r>
          </a:p>
          <a:p>
            <a:pPr marR="15875" algn="r">
              <a:lnSpc>
                <a:spcPts val="1588"/>
              </a:lnSpc>
              <a:spcBef>
                <a:spcPts val="1313"/>
              </a:spcBef>
            </a:pPr>
            <a:r>
              <a:rPr spc="-25" dirty="0">
                <a:solidFill>
                  <a:srgbClr val="674DA7"/>
                </a:solidFill>
              </a:rPr>
              <a:t>T</a:t>
            </a:r>
          </a:p>
          <a:p>
            <a:pPr marL="6350">
              <a:lnSpc>
                <a:spcPts val="1588"/>
              </a:lnSpc>
            </a:pPr>
            <a:r>
              <a:rPr dirty="0"/>
              <a:t>The</a:t>
            </a:r>
            <a:r>
              <a:rPr spc="-45" dirty="0"/>
              <a:t> </a:t>
            </a:r>
            <a:r>
              <a:rPr dirty="0"/>
              <a:t>street</a:t>
            </a:r>
            <a:r>
              <a:rPr spc="-45" dirty="0"/>
              <a:t> </a:t>
            </a:r>
            <a:r>
              <a:rPr dirty="0"/>
              <a:t>layout</a:t>
            </a:r>
            <a:r>
              <a:rPr spc="-45" dirty="0"/>
              <a:t> </a:t>
            </a:r>
            <a:r>
              <a:rPr spc="-13" dirty="0"/>
              <a:t>of</a:t>
            </a:r>
          </a:p>
          <a:p>
            <a:pPr marL="6350" marR="2285048">
              <a:lnSpc>
                <a:spcPct val="100400"/>
              </a:lnSpc>
            </a:pPr>
            <a:r>
              <a:rPr spc="-5" dirty="0"/>
              <a:t>Washington</a:t>
            </a:r>
            <a:r>
              <a:rPr spc="-50" dirty="0"/>
              <a:t> </a:t>
            </a:r>
            <a:r>
              <a:rPr dirty="0"/>
              <a:t>D.C.</a:t>
            </a:r>
            <a:r>
              <a:rPr spc="-50" dirty="0"/>
              <a:t> </a:t>
            </a:r>
            <a:r>
              <a:rPr spc="-13" dirty="0"/>
              <a:t>was </a:t>
            </a:r>
            <a:r>
              <a:rPr dirty="0"/>
              <a:t>designed</a:t>
            </a:r>
            <a:r>
              <a:rPr spc="-48" dirty="0"/>
              <a:t> </a:t>
            </a:r>
            <a:r>
              <a:rPr dirty="0"/>
              <a:t>by</a:t>
            </a:r>
            <a:r>
              <a:rPr spc="-48" dirty="0"/>
              <a:t> </a:t>
            </a:r>
            <a:r>
              <a:rPr spc="-5" dirty="0"/>
              <a:t>Pierre </a:t>
            </a:r>
            <a:r>
              <a:rPr dirty="0"/>
              <a:t>Charles</a:t>
            </a:r>
            <a:r>
              <a:rPr spc="-65" dirty="0"/>
              <a:t> </a:t>
            </a:r>
            <a:r>
              <a:rPr dirty="0"/>
              <a:t>L'Enfant,</a:t>
            </a:r>
            <a:r>
              <a:rPr spc="-65" dirty="0"/>
              <a:t> </a:t>
            </a:r>
            <a:r>
              <a:rPr spc="-25" dirty="0"/>
              <a:t>a </a:t>
            </a:r>
            <a:r>
              <a:rPr spc="-13" dirty="0"/>
              <a:t>French-</a:t>
            </a:r>
            <a:r>
              <a:rPr spc="-10" dirty="0"/>
              <a:t>born</a:t>
            </a:r>
            <a:r>
              <a:rPr spc="-55" dirty="0"/>
              <a:t> </a:t>
            </a:r>
            <a:r>
              <a:rPr spc="-5" dirty="0"/>
              <a:t>American </a:t>
            </a:r>
            <a:r>
              <a:rPr dirty="0"/>
              <a:t>architect</a:t>
            </a:r>
            <a:r>
              <a:rPr spc="-55" dirty="0"/>
              <a:t> </a:t>
            </a:r>
            <a:r>
              <a:rPr dirty="0"/>
              <a:t>and</a:t>
            </a:r>
            <a:r>
              <a:rPr spc="-53" dirty="0"/>
              <a:t> </a:t>
            </a:r>
            <a:r>
              <a:rPr spc="-5" dirty="0"/>
              <a:t>civil engineer.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8183" y="511487"/>
            <a:ext cx="2710683" cy="39596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465106" y="622217"/>
            <a:ext cx="2199005" cy="3588385"/>
            <a:chOff x="6930211" y="1244434"/>
            <a:chExt cx="4398010" cy="7176770"/>
          </a:xfrm>
        </p:grpSpPr>
        <p:sp>
          <p:nvSpPr>
            <p:cNvPr id="8" name="object 8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55355" y="2239569"/>
            <a:ext cx="1694815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12203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  <a:p>
            <a:pPr marL="6350">
              <a:spcBef>
                <a:spcPts val="1135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14" name="object 14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15" name="object 1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18" name="object 18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19" name="object 1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2" name="object 22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23" name="object 23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26" name="object 26"/>
          <p:cNvGrpSpPr/>
          <p:nvPr/>
        </p:nvGrpSpPr>
        <p:grpSpPr>
          <a:xfrm>
            <a:off x="3940754" y="389767"/>
            <a:ext cx="1066483" cy="3978910"/>
            <a:chOff x="7881508" y="779533"/>
            <a:chExt cx="2132965" cy="7957820"/>
          </a:xfrm>
        </p:grpSpPr>
        <p:sp>
          <p:nvSpPr>
            <p:cNvPr id="27" name="object 27"/>
            <p:cNvSpPr/>
            <p:nvPr/>
          </p:nvSpPr>
          <p:spPr>
            <a:xfrm>
              <a:off x="8052633" y="6834036"/>
              <a:ext cx="0" cy="569595"/>
            </a:xfrm>
            <a:custGeom>
              <a:avLst/>
              <a:gdLst/>
              <a:ahLst/>
              <a:cxnLst/>
              <a:rect l="l" t="t" r="r" b="b"/>
              <a:pathLst>
                <a:path h="569595">
                  <a:moveTo>
                    <a:pt x="0" y="5690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6738061"/>
              <a:ext cx="81974" cy="1054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7953408"/>
              <a:ext cx="81974" cy="1054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891033" y="2476607"/>
              <a:ext cx="2082800" cy="2208530"/>
            </a:xfrm>
            <a:custGeom>
              <a:avLst/>
              <a:gdLst/>
              <a:ahLst/>
              <a:cxnLst/>
              <a:rect l="l" t="t" r="r" b="b"/>
              <a:pathLst>
                <a:path w="2082800" h="2208529">
                  <a:moveTo>
                    <a:pt x="2082345" y="0"/>
                  </a:moveTo>
                  <a:lnTo>
                    <a:pt x="2082345" y="176987"/>
                  </a:lnTo>
                </a:path>
                <a:path w="2082800" h="2208529">
                  <a:moveTo>
                    <a:pt x="0" y="1485334"/>
                  </a:moveTo>
                  <a:lnTo>
                    <a:pt x="0" y="1314809"/>
                  </a:lnTo>
                  <a:lnTo>
                    <a:pt x="1110097" y="1314809"/>
                  </a:lnTo>
                  <a:lnTo>
                    <a:pt x="1110097" y="2208333"/>
                  </a:lnTo>
                  <a:lnTo>
                    <a:pt x="1268997" y="220833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39" name="object 39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3110125" y="3078950"/>
            <a:ext cx="2914650" cy="721995"/>
            <a:chOff x="6220249" y="6157900"/>
            <a:chExt cx="5829300" cy="1443990"/>
          </a:xfrm>
        </p:grpSpPr>
        <p:sp>
          <p:nvSpPr>
            <p:cNvPr id="7" name="object 7"/>
            <p:cNvSpPr/>
            <p:nvPr/>
          </p:nvSpPr>
          <p:spPr>
            <a:xfrm>
              <a:off x="6234537" y="6172187"/>
              <a:ext cx="5800725" cy="1415415"/>
            </a:xfrm>
            <a:custGeom>
              <a:avLst/>
              <a:gdLst/>
              <a:ahLst/>
              <a:cxnLst/>
              <a:rect l="l" t="t" r="r" b="b"/>
              <a:pathLst>
                <a:path w="5800725" h="1415415">
                  <a:moveTo>
                    <a:pt x="5564388" y="1414797"/>
                  </a:moveTo>
                  <a:lnTo>
                    <a:pt x="235799" y="1414797"/>
                  </a:lnTo>
                  <a:lnTo>
                    <a:pt x="188278" y="1410006"/>
                  </a:lnTo>
                  <a:lnTo>
                    <a:pt x="144017" y="1396266"/>
                  </a:lnTo>
                  <a:lnTo>
                    <a:pt x="103963" y="1374525"/>
                  </a:lnTo>
                  <a:lnTo>
                    <a:pt x="69065" y="1345731"/>
                  </a:lnTo>
                  <a:lnTo>
                    <a:pt x="40271" y="1310833"/>
                  </a:lnTo>
                  <a:lnTo>
                    <a:pt x="18530" y="1270779"/>
                  </a:lnTo>
                  <a:lnTo>
                    <a:pt x="4790" y="1226518"/>
                  </a:lnTo>
                  <a:lnTo>
                    <a:pt x="0" y="1178997"/>
                  </a:lnTo>
                  <a:lnTo>
                    <a:pt x="0" y="235799"/>
                  </a:lnTo>
                  <a:lnTo>
                    <a:pt x="4790" y="188278"/>
                  </a:lnTo>
                  <a:lnTo>
                    <a:pt x="18530" y="144017"/>
                  </a:lnTo>
                  <a:lnTo>
                    <a:pt x="40271" y="103963"/>
                  </a:lnTo>
                  <a:lnTo>
                    <a:pt x="69065" y="69065"/>
                  </a:lnTo>
                  <a:lnTo>
                    <a:pt x="103963" y="40271"/>
                  </a:lnTo>
                  <a:lnTo>
                    <a:pt x="144017" y="18530"/>
                  </a:lnTo>
                  <a:lnTo>
                    <a:pt x="188278" y="4790"/>
                  </a:lnTo>
                  <a:lnTo>
                    <a:pt x="235799" y="0"/>
                  </a:lnTo>
                  <a:lnTo>
                    <a:pt x="5564388" y="0"/>
                  </a:lnTo>
                  <a:lnTo>
                    <a:pt x="5610598" y="4573"/>
                  </a:lnTo>
                  <a:lnTo>
                    <a:pt x="5654613" y="17953"/>
                  </a:lnTo>
                  <a:lnTo>
                    <a:pt x="5695197" y="39624"/>
                  </a:lnTo>
                  <a:lnTo>
                    <a:pt x="5731113" y="69074"/>
                  </a:lnTo>
                  <a:lnTo>
                    <a:pt x="5760563" y="104979"/>
                  </a:lnTo>
                  <a:lnTo>
                    <a:pt x="5782235" y="145565"/>
                  </a:lnTo>
                  <a:lnTo>
                    <a:pt x="5795614" y="189586"/>
                  </a:lnTo>
                  <a:lnTo>
                    <a:pt x="5800188" y="235799"/>
                  </a:lnTo>
                  <a:lnTo>
                    <a:pt x="5800188" y="1178997"/>
                  </a:lnTo>
                  <a:lnTo>
                    <a:pt x="5795397" y="1226518"/>
                  </a:lnTo>
                  <a:lnTo>
                    <a:pt x="5781657" y="1270779"/>
                  </a:lnTo>
                  <a:lnTo>
                    <a:pt x="5759916" y="1310833"/>
                  </a:lnTo>
                  <a:lnTo>
                    <a:pt x="5731122" y="1345731"/>
                  </a:lnTo>
                  <a:lnTo>
                    <a:pt x="5696224" y="1374525"/>
                  </a:lnTo>
                  <a:lnTo>
                    <a:pt x="5656171" y="1396266"/>
                  </a:lnTo>
                  <a:lnTo>
                    <a:pt x="5611909" y="1410006"/>
                  </a:lnTo>
                  <a:lnTo>
                    <a:pt x="5564388" y="1414797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6234537" y="6172187"/>
              <a:ext cx="5800725" cy="1415415"/>
            </a:xfrm>
            <a:custGeom>
              <a:avLst/>
              <a:gdLst/>
              <a:ahLst/>
              <a:cxnLst/>
              <a:rect l="l" t="t" r="r" b="b"/>
              <a:pathLst>
                <a:path w="5800725" h="1415415">
                  <a:moveTo>
                    <a:pt x="0" y="235799"/>
                  </a:moveTo>
                  <a:lnTo>
                    <a:pt x="4790" y="188278"/>
                  </a:lnTo>
                  <a:lnTo>
                    <a:pt x="18530" y="144017"/>
                  </a:lnTo>
                  <a:lnTo>
                    <a:pt x="40271" y="103963"/>
                  </a:lnTo>
                  <a:lnTo>
                    <a:pt x="69065" y="69065"/>
                  </a:lnTo>
                  <a:lnTo>
                    <a:pt x="103963" y="40271"/>
                  </a:lnTo>
                  <a:lnTo>
                    <a:pt x="144017" y="18530"/>
                  </a:lnTo>
                  <a:lnTo>
                    <a:pt x="188278" y="4790"/>
                  </a:lnTo>
                  <a:lnTo>
                    <a:pt x="235799" y="0"/>
                  </a:lnTo>
                  <a:lnTo>
                    <a:pt x="5564388" y="0"/>
                  </a:lnTo>
                  <a:lnTo>
                    <a:pt x="5610598" y="4573"/>
                  </a:lnTo>
                  <a:lnTo>
                    <a:pt x="5654613" y="17953"/>
                  </a:lnTo>
                  <a:lnTo>
                    <a:pt x="5695197" y="39624"/>
                  </a:lnTo>
                  <a:lnTo>
                    <a:pt x="5731113" y="69074"/>
                  </a:lnTo>
                  <a:lnTo>
                    <a:pt x="5760563" y="104979"/>
                  </a:lnTo>
                  <a:lnTo>
                    <a:pt x="5782235" y="145565"/>
                  </a:lnTo>
                  <a:lnTo>
                    <a:pt x="5795614" y="189586"/>
                  </a:lnTo>
                  <a:lnTo>
                    <a:pt x="5800188" y="235799"/>
                  </a:lnTo>
                  <a:lnTo>
                    <a:pt x="5800188" y="1178997"/>
                  </a:lnTo>
                  <a:lnTo>
                    <a:pt x="5795397" y="1226518"/>
                  </a:lnTo>
                  <a:lnTo>
                    <a:pt x="5781657" y="1270779"/>
                  </a:lnTo>
                  <a:lnTo>
                    <a:pt x="5759916" y="1310833"/>
                  </a:lnTo>
                  <a:lnTo>
                    <a:pt x="5731122" y="1345731"/>
                  </a:lnTo>
                  <a:lnTo>
                    <a:pt x="5696224" y="1374525"/>
                  </a:lnTo>
                  <a:lnTo>
                    <a:pt x="5656171" y="1396266"/>
                  </a:lnTo>
                  <a:lnTo>
                    <a:pt x="5611909" y="1410006"/>
                  </a:lnTo>
                  <a:lnTo>
                    <a:pt x="5564388" y="1414797"/>
                  </a:lnTo>
                  <a:lnTo>
                    <a:pt x="235799" y="1414797"/>
                  </a:lnTo>
                  <a:lnTo>
                    <a:pt x="188278" y="1410006"/>
                  </a:lnTo>
                  <a:lnTo>
                    <a:pt x="144017" y="1396266"/>
                  </a:lnTo>
                  <a:lnTo>
                    <a:pt x="103963" y="1374525"/>
                  </a:lnTo>
                  <a:lnTo>
                    <a:pt x="69065" y="1345731"/>
                  </a:lnTo>
                  <a:lnTo>
                    <a:pt x="40271" y="1310833"/>
                  </a:lnTo>
                  <a:lnTo>
                    <a:pt x="18530" y="1270779"/>
                  </a:lnTo>
                  <a:lnTo>
                    <a:pt x="4790" y="1226518"/>
                  </a:lnTo>
                  <a:lnTo>
                    <a:pt x="0" y="1178997"/>
                  </a:lnTo>
                  <a:lnTo>
                    <a:pt x="0" y="235799"/>
                  </a:lnTo>
                  <a:close/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99917" y="3984408"/>
            <a:ext cx="10375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  <a:tabLst>
                <a:tab pos="522288" algn="l"/>
              </a:tabLst>
            </a:pPr>
            <a:r>
              <a:rPr sz="1200" spc="-13" dirty="0"/>
              <a:t>the</a:t>
            </a:r>
            <a:r>
              <a:rPr sz="1200" dirty="0"/>
              <a:t>	</a:t>
            </a:r>
            <a:r>
              <a:rPr sz="1200" spc="-5" dirty="0"/>
              <a:t>teacher</a:t>
            </a:r>
            <a:endParaRPr sz="1200"/>
          </a:p>
        </p:txBody>
      </p:sp>
      <p:sp>
        <p:nvSpPr>
          <p:cNvPr id="11" name="object 11"/>
          <p:cNvSpPr txBox="1"/>
          <p:nvPr/>
        </p:nvSpPr>
        <p:spPr>
          <a:xfrm>
            <a:off x="4797021" y="3984408"/>
            <a:ext cx="893128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  <a:tabLst>
                <a:tab pos="674688" algn="l"/>
              </a:tabLst>
            </a:pPr>
            <a:r>
              <a:rPr sz="1200" spc="-5" dirty="0"/>
              <a:t>taught</a:t>
            </a:r>
            <a:r>
              <a:rPr sz="1200" dirty="0"/>
              <a:t>	</a:t>
            </a:r>
            <a:r>
              <a:rPr sz="1200" spc="-13" dirty="0"/>
              <a:t>the</a:t>
            </a:r>
            <a:endParaRPr sz="120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317699" y="3261525"/>
          <a:ext cx="2504122" cy="3654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443"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342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9022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879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7752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432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342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691285" y="3292097"/>
            <a:ext cx="936943" cy="2680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700" spc="-20" dirty="0">
                <a:solidFill>
                  <a:srgbClr val="0000FF"/>
                </a:solidFill>
              </a:rPr>
              <a:t>Tokenizer</a:t>
            </a:r>
            <a:endParaRPr sz="1700"/>
          </a:p>
        </p:txBody>
      </p:sp>
      <p:grpSp>
        <p:nvGrpSpPr>
          <p:cNvPr id="14" name="object 14"/>
          <p:cNvGrpSpPr/>
          <p:nvPr/>
        </p:nvGrpSpPr>
        <p:grpSpPr>
          <a:xfrm>
            <a:off x="2712020" y="2572251"/>
            <a:ext cx="3779838" cy="1378903"/>
            <a:chOff x="5424039" y="5144502"/>
            <a:chExt cx="7559675" cy="2757805"/>
          </a:xfrm>
        </p:grpSpPr>
        <p:sp>
          <p:nvSpPr>
            <p:cNvPr id="15" name="object 15"/>
            <p:cNvSpPr/>
            <p:nvPr/>
          </p:nvSpPr>
          <p:spPr>
            <a:xfrm>
              <a:off x="5424039" y="6879586"/>
              <a:ext cx="810895" cy="0"/>
            </a:xfrm>
            <a:custGeom>
              <a:avLst/>
              <a:gdLst/>
              <a:ahLst/>
              <a:cxnLst/>
              <a:rect l="l" t="t" r="r" b="b"/>
              <a:pathLst>
                <a:path w="810895">
                  <a:moveTo>
                    <a:pt x="0" y="0"/>
                  </a:moveTo>
                  <a:lnTo>
                    <a:pt x="810598" y="0"/>
                  </a:lnTo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1887225" y="6879736"/>
              <a:ext cx="1096645" cy="0"/>
            </a:xfrm>
            <a:custGeom>
              <a:avLst/>
              <a:gdLst/>
              <a:ahLst/>
              <a:cxnLst/>
              <a:rect l="l" t="t" r="r" b="b"/>
              <a:pathLst>
                <a:path w="1096645">
                  <a:moveTo>
                    <a:pt x="1096197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95276" y="6797761"/>
              <a:ext cx="210999" cy="16394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216485" y="7336035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56624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7200760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7200760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8534432" y="7336035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56624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8518707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8518707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23729" y="7336035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56624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8005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08005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11216977" y="7336035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56624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1201252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1201252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8406832" y="5158789"/>
              <a:ext cx="1325245" cy="1013460"/>
            </a:xfrm>
            <a:custGeom>
              <a:avLst/>
              <a:gdLst/>
              <a:ahLst/>
              <a:cxnLst/>
              <a:rect l="l" t="t" r="r" b="b"/>
              <a:pathLst>
                <a:path w="1325245" h="1013460">
                  <a:moveTo>
                    <a:pt x="993597" y="1013397"/>
                  </a:moveTo>
                  <a:lnTo>
                    <a:pt x="331199" y="1013397"/>
                  </a:lnTo>
                  <a:lnTo>
                    <a:pt x="331199" y="506698"/>
                  </a:lnTo>
                  <a:lnTo>
                    <a:pt x="0" y="506698"/>
                  </a:lnTo>
                  <a:lnTo>
                    <a:pt x="662398" y="0"/>
                  </a:lnTo>
                  <a:lnTo>
                    <a:pt x="1324797" y="506698"/>
                  </a:lnTo>
                  <a:lnTo>
                    <a:pt x="993597" y="506698"/>
                  </a:lnTo>
                  <a:lnTo>
                    <a:pt x="993597" y="1013397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8406832" y="5158789"/>
              <a:ext cx="1325245" cy="1013460"/>
            </a:xfrm>
            <a:custGeom>
              <a:avLst/>
              <a:gdLst/>
              <a:ahLst/>
              <a:cxnLst/>
              <a:rect l="l" t="t" r="r" b="b"/>
              <a:pathLst>
                <a:path w="1325245" h="1013460">
                  <a:moveTo>
                    <a:pt x="0" y="506698"/>
                  </a:moveTo>
                  <a:lnTo>
                    <a:pt x="662398" y="0"/>
                  </a:lnTo>
                  <a:lnTo>
                    <a:pt x="1324797" y="506698"/>
                  </a:lnTo>
                  <a:lnTo>
                    <a:pt x="993597" y="506698"/>
                  </a:lnTo>
                  <a:lnTo>
                    <a:pt x="993597" y="1013397"/>
                  </a:lnTo>
                  <a:lnTo>
                    <a:pt x="331199" y="1013397"/>
                  </a:lnTo>
                  <a:lnTo>
                    <a:pt x="331199" y="506698"/>
                  </a:lnTo>
                  <a:lnTo>
                    <a:pt x="0" y="506698"/>
                  </a:lnTo>
                  <a:close/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8766832" y="5997563"/>
              <a:ext cx="605155" cy="269875"/>
            </a:xfrm>
            <a:custGeom>
              <a:avLst/>
              <a:gdLst/>
              <a:ahLst/>
              <a:cxnLst/>
              <a:rect l="l" t="t" r="r" b="b"/>
              <a:pathLst>
                <a:path w="605154" h="269875">
                  <a:moveTo>
                    <a:pt x="604798" y="269399"/>
                  </a:moveTo>
                  <a:lnTo>
                    <a:pt x="0" y="269399"/>
                  </a:lnTo>
                  <a:lnTo>
                    <a:pt x="0" y="0"/>
                  </a:lnTo>
                  <a:lnTo>
                    <a:pt x="604798" y="0"/>
                  </a:lnTo>
                  <a:lnTo>
                    <a:pt x="604798" y="269399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575840" y="3333185"/>
            <a:ext cx="679768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b="1" spc="-35" dirty="0">
                <a:latin typeface="Lato"/>
                <a:cs typeface="Lato"/>
              </a:rPr>
              <a:t>Token</a:t>
            </a:r>
            <a:r>
              <a:rPr sz="1200" b="1" spc="-60" dirty="0">
                <a:latin typeface="Lato"/>
                <a:cs typeface="Lato"/>
              </a:rPr>
              <a:t> </a:t>
            </a:r>
            <a:r>
              <a:rPr sz="1200" b="1" spc="-13" dirty="0">
                <a:latin typeface="Lato"/>
                <a:cs typeface="Lato"/>
              </a:rPr>
              <a:t>IDs</a:t>
            </a:r>
            <a:endParaRPr sz="1200">
              <a:latin typeface="Lato"/>
              <a:cs typeface="La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08454" y="3982631"/>
            <a:ext cx="419418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b="1" spc="-5" dirty="0">
                <a:latin typeface="Lato"/>
                <a:cs typeface="Lato"/>
              </a:rPr>
              <a:t>Input: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65106" y="139625"/>
            <a:ext cx="961073" cy="1387158"/>
            <a:chOff x="6930211" y="279249"/>
            <a:chExt cx="1922145" cy="2774315"/>
          </a:xfrm>
        </p:grpSpPr>
        <p:sp>
          <p:nvSpPr>
            <p:cNvPr id="36" name="object 36"/>
            <p:cNvSpPr/>
            <p:nvPr/>
          </p:nvSpPr>
          <p:spPr>
            <a:xfrm>
              <a:off x="6939736" y="288774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6"/>
                  </a:lnTo>
                  <a:lnTo>
                    <a:pt x="64470" y="2724813"/>
                  </a:lnTo>
                  <a:lnTo>
                    <a:pt x="30382" y="2690729"/>
                  </a:lnTo>
                  <a:lnTo>
                    <a:pt x="8027" y="2647508"/>
                  </a:lnTo>
                  <a:lnTo>
                    <a:pt x="0" y="2597744"/>
                  </a:lnTo>
                  <a:lnTo>
                    <a:pt x="0" y="157459"/>
                  </a:lnTo>
                  <a:lnTo>
                    <a:pt x="8027" y="107690"/>
                  </a:lnTo>
                  <a:lnTo>
                    <a:pt x="30382" y="64466"/>
                  </a:lnTo>
                  <a:lnTo>
                    <a:pt x="64470" y="30380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86"/>
                  </a:lnTo>
                  <a:lnTo>
                    <a:pt x="1856496" y="46119"/>
                  </a:lnTo>
                  <a:lnTo>
                    <a:pt x="1890618" y="97202"/>
                  </a:lnTo>
                  <a:lnTo>
                    <a:pt x="1902596" y="157459"/>
                  </a:lnTo>
                  <a:lnTo>
                    <a:pt x="1902596" y="2597744"/>
                  </a:lnTo>
                  <a:lnTo>
                    <a:pt x="1894568" y="2647508"/>
                  </a:lnTo>
                  <a:lnTo>
                    <a:pt x="1872215" y="2690729"/>
                  </a:lnTo>
                  <a:lnTo>
                    <a:pt x="1838131" y="2724813"/>
                  </a:lnTo>
                  <a:lnTo>
                    <a:pt x="1794909" y="2747166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6939736" y="288774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59"/>
                  </a:moveTo>
                  <a:lnTo>
                    <a:pt x="8027" y="107690"/>
                  </a:lnTo>
                  <a:lnTo>
                    <a:pt x="30382" y="64466"/>
                  </a:lnTo>
                  <a:lnTo>
                    <a:pt x="64470" y="30380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86"/>
                  </a:lnTo>
                  <a:lnTo>
                    <a:pt x="1856496" y="46119"/>
                  </a:lnTo>
                  <a:lnTo>
                    <a:pt x="1890618" y="97202"/>
                  </a:lnTo>
                  <a:lnTo>
                    <a:pt x="1902596" y="157459"/>
                  </a:lnTo>
                  <a:lnTo>
                    <a:pt x="1902596" y="2597744"/>
                  </a:lnTo>
                  <a:lnTo>
                    <a:pt x="1894568" y="2647508"/>
                  </a:lnTo>
                  <a:lnTo>
                    <a:pt x="1872215" y="2690729"/>
                  </a:lnTo>
                  <a:lnTo>
                    <a:pt x="1838131" y="2724813"/>
                  </a:lnTo>
                  <a:lnTo>
                    <a:pt x="1794909" y="2747166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6"/>
                  </a:lnTo>
                  <a:lnTo>
                    <a:pt x="64470" y="2724813"/>
                  </a:lnTo>
                  <a:lnTo>
                    <a:pt x="30382" y="2690729"/>
                  </a:lnTo>
                  <a:lnTo>
                    <a:pt x="8027" y="2647508"/>
                  </a:lnTo>
                  <a:lnTo>
                    <a:pt x="0" y="2597744"/>
                  </a:lnTo>
                  <a:lnTo>
                    <a:pt x="0" y="15745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5355" y="730252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39" name="object 39"/>
          <p:cNvGrpSpPr/>
          <p:nvPr/>
        </p:nvGrpSpPr>
        <p:grpSpPr>
          <a:xfrm>
            <a:off x="4575203" y="-4763"/>
            <a:ext cx="961073" cy="1531620"/>
            <a:chOff x="9150406" y="-9525"/>
            <a:chExt cx="1922145" cy="3063240"/>
          </a:xfrm>
        </p:grpSpPr>
        <p:sp>
          <p:nvSpPr>
            <p:cNvPr id="40" name="object 40"/>
            <p:cNvSpPr/>
            <p:nvPr/>
          </p:nvSpPr>
          <p:spPr>
            <a:xfrm>
              <a:off x="9159931" y="0"/>
              <a:ext cx="1903095" cy="3044190"/>
            </a:xfrm>
            <a:custGeom>
              <a:avLst/>
              <a:gdLst/>
              <a:ahLst/>
              <a:cxnLst/>
              <a:rect l="l" t="t" r="r" b="b"/>
              <a:pathLst>
                <a:path w="1903095" h="3044190">
                  <a:moveTo>
                    <a:pt x="1745146" y="3043718"/>
                  </a:moveTo>
                  <a:lnTo>
                    <a:pt x="157474" y="3043718"/>
                  </a:lnTo>
                  <a:lnTo>
                    <a:pt x="107698" y="3035691"/>
                  </a:lnTo>
                  <a:lnTo>
                    <a:pt x="64470" y="3013338"/>
                  </a:lnTo>
                  <a:lnTo>
                    <a:pt x="30382" y="2979253"/>
                  </a:lnTo>
                  <a:lnTo>
                    <a:pt x="8027" y="2936032"/>
                  </a:lnTo>
                  <a:lnTo>
                    <a:pt x="0" y="2886269"/>
                  </a:lnTo>
                  <a:lnTo>
                    <a:pt x="0" y="0"/>
                  </a:lnTo>
                  <a:lnTo>
                    <a:pt x="1902596" y="0"/>
                  </a:lnTo>
                  <a:lnTo>
                    <a:pt x="1902596" y="2886269"/>
                  </a:lnTo>
                  <a:lnTo>
                    <a:pt x="1894568" y="2936032"/>
                  </a:lnTo>
                  <a:lnTo>
                    <a:pt x="1872215" y="2979253"/>
                  </a:lnTo>
                  <a:lnTo>
                    <a:pt x="1838131" y="3013338"/>
                  </a:lnTo>
                  <a:lnTo>
                    <a:pt x="1794909" y="3035691"/>
                  </a:lnTo>
                  <a:lnTo>
                    <a:pt x="1745146" y="3043718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9159931" y="0"/>
              <a:ext cx="1903095" cy="3044190"/>
            </a:xfrm>
            <a:custGeom>
              <a:avLst/>
              <a:gdLst/>
              <a:ahLst/>
              <a:cxnLst/>
              <a:rect l="l" t="t" r="r" b="b"/>
              <a:pathLst>
                <a:path w="1903095" h="3044190">
                  <a:moveTo>
                    <a:pt x="1902596" y="0"/>
                  </a:moveTo>
                  <a:lnTo>
                    <a:pt x="1902596" y="2886269"/>
                  </a:lnTo>
                  <a:lnTo>
                    <a:pt x="1894568" y="2936032"/>
                  </a:lnTo>
                  <a:lnTo>
                    <a:pt x="1872215" y="2979253"/>
                  </a:lnTo>
                  <a:lnTo>
                    <a:pt x="1838131" y="3013338"/>
                  </a:lnTo>
                  <a:lnTo>
                    <a:pt x="1794909" y="3035691"/>
                  </a:lnTo>
                  <a:lnTo>
                    <a:pt x="1745146" y="3043718"/>
                  </a:lnTo>
                  <a:lnTo>
                    <a:pt x="157474" y="3043718"/>
                  </a:lnTo>
                  <a:lnTo>
                    <a:pt x="107698" y="3035691"/>
                  </a:lnTo>
                  <a:lnTo>
                    <a:pt x="64470" y="3013338"/>
                  </a:lnTo>
                  <a:lnTo>
                    <a:pt x="30382" y="2979253"/>
                  </a:lnTo>
                  <a:lnTo>
                    <a:pt x="8027" y="2936032"/>
                  </a:lnTo>
                  <a:lnTo>
                    <a:pt x="0" y="288626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761249" y="402976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43" name="object 43"/>
          <p:cNvGrpSpPr/>
          <p:nvPr/>
        </p:nvGrpSpPr>
        <p:grpSpPr>
          <a:xfrm>
            <a:off x="3699655" y="1860221"/>
            <a:ext cx="653415" cy="275908"/>
            <a:chOff x="7399310" y="3720442"/>
            <a:chExt cx="1306830" cy="551815"/>
          </a:xfrm>
        </p:grpSpPr>
        <p:sp>
          <p:nvSpPr>
            <p:cNvPr id="44" name="object 44"/>
            <p:cNvSpPr/>
            <p:nvPr/>
          </p:nvSpPr>
          <p:spPr>
            <a:xfrm>
              <a:off x="7408835" y="3729967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4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26"/>
                  </a:lnTo>
                  <a:lnTo>
                    <a:pt x="25984" y="506214"/>
                  </a:lnTo>
                  <a:lnTo>
                    <a:pt x="6972" y="478019"/>
                  </a:lnTo>
                  <a:lnTo>
                    <a:pt x="0" y="443499"/>
                  </a:lnTo>
                  <a:lnTo>
                    <a:pt x="0" y="88699"/>
                  </a:lnTo>
                  <a:lnTo>
                    <a:pt x="6972" y="54179"/>
                  </a:lnTo>
                  <a:lnTo>
                    <a:pt x="25984" y="25984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02"/>
                  </a:lnTo>
                  <a:lnTo>
                    <a:pt x="1280844" y="54759"/>
                  </a:lnTo>
                  <a:lnTo>
                    <a:pt x="1287597" y="88699"/>
                  </a:lnTo>
                  <a:lnTo>
                    <a:pt x="1287597" y="443499"/>
                  </a:lnTo>
                  <a:lnTo>
                    <a:pt x="1280628" y="478019"/>
                  </a:lnTo>
                  <a:lnTo>
                    <a:pt x="1261622" y="506214"/>
                  </a:lnTo>
                  <a:lnTo>
                    <a:pt x="1233428" y="525226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7408835" y="3729967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4">
                  <a:moveTo>
                    <a:pt x="0" y="88699"/>
                  </a:moveTo>
                  <a:lnTo>
                    <a:pt x="6972" y="54179"/>
                  </a:lnTo>
                  <a:lnTo>
                    <a:pt x="25984" y="25984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02"/>
                  </a:lnTo>
                  <a:lnTo>
                    <a:pt x="1280844" y="54759"/>
                  </a:lnTo>
                  <a:lnTo>
                    <a:pt x="1287597" y="88699"/>
                  </a:lnTo>
                  <a:lnTo>
                    <a:pt x="1287597" y="443499"/>
                  </a:lnTo>
                  <a:lnTo>
                    <a:pt x="1280628" y="478019"/>
                  </a:lnTo>
                  <a:lnTo>
                    <a:pt x="1261622" y="506214"/>
                  </a:lnTo>
                  <a:lnTo>
                    <a:pt x="1233428" y="525226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26"/>
                  </a:lnTo>
                  <a:lnTo>
                    <a:pt x="25984" y="506214"/>
                  </a:lnTo>
                  <a:lnTo>
                    <a:pt x="6972" y="478019"/>
                  </a:lnTo>
                  <a:lnTo>
                    <a:pt x="0" y="443499"/>
                  </a:lnTo>
                  <a:lnTo>
                    <a:pt x="0" y="8869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827218" y="1943392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47" name="object 47"/>
          <p:cNvGrpSpPr/>
          <p:nvPr/>
        </p:nvGrpSpPr>
        <p:grpSpPr>
          <a:xfrm>
            <a:off x="4660028" y="1860221"/>
            <a:ext cx="653415" cy="275908"/>
            <a:chOff x="9320055" y="3720442"/>
            <a:chExt cx="1306830" cy="551815"/>
          </a:xfrm>
        </p:grpSpPr>
        <p:sp>
          <p:nvSpPr>
            <p:cNvPr id="48" name="object 48"/>
            <p:cNvSpPr/>
            <p:nvPr/>
          </p:nvSpPr>
          <p:spPr>
            <a:xfrm>
              <a:off x="9329580" y="3729967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4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26"/>
                  </a:lnTo>
                  <a:lnTo>
                    <a:pt x="25984" y="506214"/>
                  </a:lnTo>
                  <a:lnTo>
                    <a:pt x="6972" y="478019"/>
                  </a:lnTo>
                  <a:lnTo>
                    <a:pt x="0" y="443499"/>
                  </a:lnTo>
                  <a:lnTo>
                    <a:pt x="0" y="88699"/>
                  </a:lnTo>
                  <a:lnTo>
                    <a:pt x="6972" y="54179"/>
                  </a:lnTo>
                  <a:lnTo>
                    <a:pt x="25984" y="25984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02"/>
                  </a:lnTo>
                  <a:lnTo>
                    <a:pt x="1280844" y="54759"/>
                  </a:lnTo>
                  <a:lnTo>
                    <a:pt x="1287597" y="88699"/>
                  </a:lnTo>
                  <a:lnTo>
                    <a:pt x="1287597" y="443499"/>
                  </a:lnTo>
                  <a:lnTo>
                    <a:pt x="1280628" y="478019"/>
                  </a:lnTo>
                  <a:lnTo>
                    <a:pt x="1261622" y="506214"/>
                  </a:lnTo>
                  <a:lnTo>
                    <a:pt x="1233428" y="525226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9329580" y="3729967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4">
                  <a:moveTo>
                    <a:pt x="0" y="88699"/>
                  </a:moveTo>
                  <a:lnTo>
                    <a:pt x="6972" y="54179"/>
                  </a:lnTo>
                  <a:lnTo>
                    <a:pt x="25984" y="25984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02"/>
                  </a:lnTo>
                  <a:lnTo>
                    <a:pt x="1280844" y="54759"/>
                  </a:lnTo>
                  <a:lnTo>
                    <a:pt x="1287597" y="88699"/>
                  </a:lnTo>
                  <a:lnTo>
                    <a:pt x="1287597" y="443499"/>
                  </a:lnTo>
                  <a:lnTo>
                    <a:pt x="1280628" y="478019"/>
                  </a:lnTo>
                  <a:lnTo>
                    <a:pt x="1261622" y="506214"/>
                  </a:lnTo>
                  <a:lnTo>
                    <a:pt x="1233428" y="525226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26"/>
                  </a:lnTo>
                  <a:lnTo>
                    <a:pt x="25984" y="506214"/>
                  </a:lnTo>
                  <a:lnTo>
                    <a:pt x="6972" y="478019"/>
                  </a:lnTo>
                  <a:lnTo>
                    <a:pt x="0" y="443499"/>
                  </a:lnTo>
                  <a:lnTo>
                    <a:pt x="0" y="8869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787593" y="1943392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51" name="object 51"/>
          <p:cNvGrpSpPr/>
          <p:nvPr/>
        </p:nvGrpSpPr>
        <p:grpSpPr>
          <a:xfrm>
            <a:off x="3940754" y="0"/>
            <a:ext cx="106363" cy="2532063"/>
            <a:chOff x="7881508" y="0"/>
            <a:chExt cx="212725" cy="5064125"/>
          </a:xfrm>
        </p:grpSpPr>
        <p:sp>
          <p:nvSpPr>
            <p:cNvPr id="52" name="object 52"/>
            <p:cNvSpPr/>
            <p:nvPr/>
          </p:nvSpPr>
          <p:spPr>
            <a:xfrm>
              <a:off x="7891033" y="0"/>
              <a:ext cx="161925" cy="3729990"/>
            </a:xfrm>
            <a:custGeom>
              <a:avLst/>
              <a:gdLst/>
              <a:ahLst/>
              <a:cxnLst/>
              <a:rect l="l" t="t" r="r" b="b"/>
              <a:pathLst>
                <a:path w="161925" h="3729990">
                  <a:moveTo>
                    <a:pt x="0" y="288774"/>
                  </a:moveTo>
                  <a:lnTo>
                    <a:pt x="0" y="0"/>
                  </a:lnTo>
                </a:path>
                <a:path w="161925" h="3729990">
                  <a:moveTo>
                    <a:pt x="161599" y="3729967"/>
                  </a:moveTo>
                  <a:lnTo>
                    <a:pt x="161599" y="316086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1658" y="3064893"/>
              <a:ext cx="81974" cy="10549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052633" y="4376216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39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1658" y="4280241"/>
              <a:ext cx="81974" cy="105499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4495803" y="-4763"/>
            <a:ext cx="1203960" cy="2536825"/>
            <a:chOff x="8991606" y="-9525"/>
            <a:chExt cx="2407920" cy="5073650"/>
          </a:xfrm>
        </p:grpSpPr>
        <p:sp>
          <p:nvSpPr>
            <p:cNvPr id="57" name="object 57"/>
            <p:cNvSpPr/>
            <p:nvPr/>
          </p:nvSpPr>
          <p:spPr>
            <a:xfrm>
              <a:off x="9001131" y="0"/>
              <a:ext cx="972819" cy="3729990"/>
            </a:xfrm>
            <a:custGeom>
              <a:avLst/>
              <a:gdLst/>
              <a:ahLst/>
              <a:cxnLst/>
              <a:rect l="l" t="t" r="r" b="b"/>
              <a:pathLst>
                <a:path w="972820" h="3729990">
                  <a:moveTo>
                    <a:pt x="0" y="0"/>
                  </a:moveTo>
                  <a:lnTo>
                    <a:pt x="0" y="1011772"/>
                  </a:lnTo>
                  <a:lnTo>
                    <a:pt x="158899" y="1011772"/>
                  </a:lnTo>
                </a:path>
                <a:path w="972820" h="3729990">
                  <a:moveTo>
                    <a:pt x="972248" y="3729967"/>
                  </a:moveTo>
                  <a:lnTo>
                    <a:pt x="972248" y="316746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2405" y="3071493"/>
              <a:ext cx="81974" cy="10549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9973380" y="4376216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39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2405" y="4280241"/>
              <a:ext cx="81974" cy="10549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9973979" y="0"/>
              <a:ext cx="1416050" cy="4739005"/>
            </a:xfrm>
            <a:custGeom>
              <a:avLst/>
              <a:gdLst/>
              <a:ahLst/>
              <a:cxnLst/>
              <a:rect l="l" t="t" r="r" b="b"/>
              <a:pathLst>
                <a:path w="1416050" h="4739005">
                  <a:moveTo>
                    <a:pt x="1416022" y="0"/>
                  </a:moveTo>
                  <a:lnTo>
                    <a:pt x="1416022" y="4738390"/>
                  </a:lnTo>
                  <a:lnTo>
                    <a:pt x="0" y="4738390"/>
                  </a:lnTo>
                  <a:lnTo>
                    <a:pt x="0" y="4262216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286592" y="2383349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2970700" y="3078950"/>
            <a:ext cx="3054033" cy="721995"/>
            <a:chOff x="5941400" y="6157900"/>
            <a:chExt cx="6108065" cy="1443990"/>
          </a:xfrm>
        </p:grpSpPr>
        <p:sp>
          <p:nvSpPr>
            <p:cNvPr id="7" name="object 7"/>
            <p:cNvSpPr/>
            <p:nvPr/>
          </p:nvSpPr>
          <p:spPr>
            <a:xfrm>
              <a:off x="5955688" y="6172187"/>
              <a:ext cx="6079490" cy="1415415"/>
            </a:xfrm>
            <a:custGeom>
              <a:avLst/>
              <a:gdLst/>
              <a:ahLst/>
              <a:cxnLst/>
              <a:rect l="l" t="t" r="r" b="b"/>
              <a:pathLst>
                <a:path w="6079490" h="1415415">
                  <a:moveTo>
                    <a:pt x="5843088" y="1414797"/>
                  </a:moveTo>
                  <a:lnTo>
                    <a:pt x="235824" y="1414797"/>
                  </a:lnTo>
                  <a:lnTo>
                    <a:pt x="188295" y="1410006"/>
                  </a:lnTo>
                  <a:lnTo>
                    <a:pt x="144027" y="1396266"/>
                  </a:lnTo>
                  <a:lnTo>
                    <a:pt x="103969" y="1374525"/>
                  </a:lnTo>
                  <a:lnTo>
                    <a:pt x="69068" y="1345731"/>
                  </a:lnTo>
                  <a:lnTo>
                    <a:pt x="40273" y="1310833"/>
                  </a:lnTo>
                  <a:lnTo>
                    <a:pt x="18531" y="1270779"/>
                  </a:lnTo>
                  <a:lnTo>
                    <a:pt x="4790" y="1226518"/>
                  </a:lnTo>
                  <a:lnTo>
                    <a:pt x="0" y="1178997"/>
                  </a:lnTo>
                  <a:lnTo>
                    <a:pt x="0" y="235799"/>
                  </a:lnTo>
                  <a:lnTo>
                    <a:pt x="4790" y="188278"/>
                  </a:lnTo>
                  <a:lnTo>
                    <a:pt x="18531" y="144017"/>
                  </a:lnTo>
                  <a:lnTo>
                    <a:pt x="40273" y="103963"/>
                  </a:lnTo>
                  <a:lnTo>
                    <a:pt x="69068" y="69065"/>
                  </a:lnTo>
                  <a:lnTo>
                    <a:pt x="103969" y="40271"/>
                  </a:lnTo>
                  <a:lnTo>
                    <a:pt x="144027" y="18530"/>
                  </a:lnTo>
                  <a:lnTo>
                    <a:pt x="188295" y="4790"/>
                  </a:lnTo>
                  <a:lnTo>
                    <a:pt x="235824" y="0"/>
                  </a:lnTo>
                  <a:lnTo>
                    <a:pt x="5843088" y="0"/>
                  </a:lnTo>
                  <a:lnTo>
                    <a:pt x="5889311" y="4573"/>
                  </a:lnTo>
                  <a:lnTo>
                    <a:pt x="5933334" y="17953"/>
                  </a:lnTo>
                  <a:lnTo>
                    <a:pt x="5973921" y="39624"/>
                  </a:lnTo>
                  <a:lnTo>
                    <a:pt x="6009837" y="69074"/>
                  </a:lnTo>
                  <a:lnTo>
                    <a:pt x="6039284" y="104979"/>
                  </a:lnTo>
                  <a:lnTo>
                    <a:pt x="6060947" y="145565"/>
                  </a:lnTo>
                  <a:lnTo>
                    <a:pt x="6074317" y="189586"/>
                  </a:lnTo>
                  <a:lnTo>
                    <a:pt x="6078887" y="235799"/>
                  </a:lnTo>
                  <a:lnTo>
                    <a:pt x="6078887" y="1178997"/>
                  </a:lnTo>
                  <a:lnTo>
                    <a:pt x="6074098" y="1226518"/>
                  </a:lnTo>
                  <a:lnTo>
                    <a:pt x="6060360" y="1270779"/>
                  </a:lnTo>
                  <a:lnTo>
                    <a:pt x="6038622" y="1310833"/>
                  </a:lnTo>
                  <a:lnTo>
                    <a:pt x="6009831" y="1345731"/>
                  </a:lnTo>
                  <a:lnTo>
                    <a:pt x="5974935" y="1374525"/>
                  </a:lnTo>
                  <a:lnTo>
                    <a:pt x="5934881" y="1396266"/>
                  </a:lnTo>
                  <a:lnTo>
                    <a:pt x="5890616" y="1410006"/>
                  </a:lnTo>
                  <a:lnTo>
                    <a:pt x="5843088" y="1414797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5955688" y="6172187"/>
              <a:ext cx="6079490" cy="1415415"/>
            </a:xfrm>
            <a:custGeom>
              <a:avLst/>
              <a:gdLst/>
              <a:ahLst/>
              <a:cxnLst/>
              <a:rect l="l" t="t" r="r" b="b"/>
              <a:pathLst>
                <a:path w="6079490" h="1415415">
                  <a:moveTo>
                    <a:pt x="0" y="235799"/>
                  </a:moveTo>
                  <a:lnTo>
                    <a:pt x="4790" y="188278"/>
                  </a:lnTo>
                  <a:lnTo>
                    <a:pt x="18531" y="144017"/>
                  </a:lnTo>
                  <a:lnTo>
                    <a:pt x="40273" y="103963"/>
                  </a:lnTo>
                  <a:lnTo>
                    <a:pt x="69068" y="69065"/>
                  </a:lnTo>
                  <a:lnTo>
                    <a:pt x="103969" y="40271"/>
                  </a:lnTo>
                  <a:lnTo>
                    <a:pt x="144027" y="18530"/>
                  </a:lnTo>
                  <a:lnTo>
                    <a:pt x="188295" y="4790"/>
                  </a:lnTo>
                  <a:lnTo>
                    <a:pt x="235824" y="0"/>
                  </a:lnTo>
                  <a:lnTo>
                    <a:pt x="5843088" y="0"/>
                  </a:lnTo>
                  <a:lnTo>
                    <a:pt x="5889311" y="4573"/>
                  </a:lnTo>
                  <a:lnTo>
                    <a:pt x="5933334" y="17953"/>
                  </a:lnTo>
                  <a:lnTo>
                    <a:pt x="5973921" y="39624"/>
                  </a:lnTo>
                  <a:lnTo>
                    <a:pt x="6009837" y="69074"/>
                  </a:lnTo>
                  <a:lnTo>
                    <a:pt x="6039284" y="104979"/>
                  </a:lnTo>
                  <a:lnTo>
                    <a:pt x="6060947" y="145565"/>
                  </a:lnTo>
                  <a:lnTo>
                    <a:pt x="6074317" y="189586"/>
                  </a:lnTo>
                  <a:lnTo>
                    <a:pt x="6078887" y="235799"/>
                  </a:lnTo>
                  <a:lnTo>
                    <a:pt x="6078887" y="1178997"/>
                  </a:lnTo>
                  <a:lnTo>
                    <a:pt x="6074098" y="1226518"/>
                  </a:lnTo>
                  <a:lnTo>
                    <a:pt x="6060360" y="1270779"/>
                  </a:lnTo>
                  <a:lnTo>
                    <a:pt x="6038622" y="1310833"/>
                  </a:lnTo>
                  <a:lnTo>
                    <a:pt x="6009831" y="1345731"/>
                  </a:lnTo>
                  <a:lnTo>
                    <a:pt x="5974935" y="1374525"/>
                  </a:lnTo>
                  <a:lnTo>
                    <a:pt x="5934881" y="1396266"/>
                  </a:lnTo>
                  <a:lnTo>
                    <a:pt x="5890616" y="1410006"/>
                  </a:lnTo>
                  <a:lnTo>
                    <a:pt x="5843088" y="1414797"/>
                  </a:lnTo>
                  <a:lnTo>
                    <a:pt x="235824" y="1414797"/>
                  </a:lnTo>
                  <a:lnTo>
                    <a:pt x="188295" y="1410006"/>
                  </a:lnTo>
                  <a:lnTo>
                    <a:pt x="144027" y="1396266"/>
                  </a:lnTo>
                  <a:lnTo>
                    <a:pt x="103969" y="1374525"/>
                  </a:lnTo>
                  <a:lnTo>
                    <a:pt x="69068" y="1345731"/>
                  </a:lnTo>
                  <a:lnTo>
                    <a:pt x="40273" y="1310833"/>
                  </a:lnTo>
                  <a:lnTo>
                    <a:pt x="18531" y="1270779"/>
                  </a:lnTo>
                  <a:lnTo>
                    <a:pt x="4790" y="1226518"/>
                  </a:lnTo>
                  <a:lnTo>
                    <a:pt x="0" y="1178997"/>
                  </a:lnTo>
                  <a:lnTo>
                    <a:pt x="0" y="235799"/>
                  </a:lnTo>
                  <a:close/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404104" y="3984408"/>
            <a:ext cx="2265998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  <a:tabLst>
                <a:tab pos="457200" algn="l"/>
                <a:tab pos="1059498" algn="l"/>
                <a:tab pos="1423353" algn="l"/>
                <a:tab pos="2047558" algn="l"/>
              </a:tabLst>
            </a:pPr>
            <a:r>
              <a:rPr sz="1200" spc="-13" dirty="0"/>
              <a:t>the</a:t>
            </a:r>
            <a:r>
              <a:rPr sz="1200" dirty="0"/>
              <a:t>	</a:t>
            </a:r>
            <a:r>
              <a:rPr sz="1200" spc="-5" dirty="0"/>
              <a:t>teach</a:t>
            </a:r>
            <a:r>
              <a:rPr sz="1200" dirty="0"/>
              <a:t>	</a:t>
            </a:r>
            <a:r>
              <a:rPr sz="1200" spc="-13" dirty="0"/>
              <a:t>er</a:t>
            </a:r>
            <a:r>
              <a:rPr sz="1200" dirty="0"/>
              <a:t>	</a:t>
            </a:r>
            <a:r>
              <a:rPr sz="1200" spc="-5" dirty="0"/>
              <a:t>taught</a:t>
            </a:r>
            <a:r>
              <a:rPr sz="1200" dirty="0"/>
              <a:t>	</a:t>
            </a:r>
            <a:r>
              <a:rPr sz="1200" spc="-13" dirty="0"/>
              <a:t>the</a:t>
            </a:r>
            <a:endParaRPr sz="1200"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207787" y="3252762"/>
          <a:ext cx="2595245" cy="3692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3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253"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156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790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321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890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156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3465106" y="139625"/>
            <a:ext cx="961073" cy="1387158"/>
            <a:chOff x="6930211" y="279249"/>
            <a:chExt cx="1922145" cy="2774315"/>
          </a:xfrm>
        </p:grpSpPr>
        <p:sp>
          <p:nvSpPr>
            <p:cNvPr id="13" name="object 13"/>
            <p:cNvSpPr/>
            <p:nvPr/>
          </p:nvSpPr>
          <p:spPr>
            <a:xfrm>
              <a:off x="6939736" y="288774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6"/>
                  </a:lnTo>
                  <a:lnTo>
                    <a:pt x="64470" y="2724813"/>
                  </a:lnTo>
                  <a:lnTo>
                    <a:pt x="30382" y="2690729"/>
                  </a:lnTo>
                  <a:lnTo>
                    <a:pt x="8027" y="2647508"/>
                  </a:lnTo>
                  <a:lnTo>
                    <a:pt x="0" y="2597744"/>
                  </a:lnTo>
                  <a:lnTo>
                    <a:pt x="0" y="157459"/>
                  </a:lnTo>
                  <a:lnTo>
                    <a:pt x="8027" y="107690"/>
                  </a:lnTo>
                  <a:lnTo>
                    <a:pt x="30382" y="64466"/>
                  </a:lnTo>
                  <a:lnTo>
                    <a:pt x="64470" y="30380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86"/>
                  </a:lnTo>
                  <a:lnTo>
                    <a:pt x="1856496" y="46119"/>
                  </a:lnTo>
                  <a:lnTo>
                    <a:pt x="1890618" y="97202"/>
                  </a:lnTo>
                  <a:lnTo>
                    <a:pt x="1902596" y="157459"/>
                  </a:lnTo>
                  <a:lnTo>
                    <a:pt x="1902596" y="2597744"/>
                  </a:lnTo>
                  <a:lnTo>
                    <a:pt x="1894568" y="2647508"/>
                  </a:lnTo>
                  <a:lnTo>
                    <a:pt x="1872215" y="2690729"/>
                  </a:lnTo>
                  <a:lnTo>
                    <a:pt x="1838131" y="2724813"/>
                  </a:lnTo>
                  <a:lnTo>
                    <a:pt x="1794909" y="2747166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939736" y="288774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59"/>
                  </a:moveTo>
                  <a:lnTo>
                    <a:pt x="8027" y="107690"/>
                  </a:lnTo>
                  <a:lnTo>
                    <a:pt x="30382" y="64466"/>
                  </a:lnTo>
                  <a:lnTo>
                    <a:pt x="64470" y="30380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86"/>
                  </a:lnTo>
                  <a:lnTo>
                    <a:pt x="1856496" y="46119"/>
                  </a:lnTo>
                  <a:lnTo>
                    <a:pt x="1890618" y="97202"/>
                  </a:lnTo>
                  <a:lnTo>
                    <a:pt x="1902596" y="157459"/>
                  </a:lnTo>
                  <a:lnTo>
                    <a:pt x="1902596" y="2597744"/>
                  </a:lnTo>
                  <a:lnTo>
                    <a:pt x="1894568" y="2647508"/>
                  </a:lnTo>
                  <a:lnTo>
                    <a:pt x="1872215" y="2690729"/>
                  </a:lnTo>
                  <a:lnTo>
                    <a:pt x="1838131" y="2724813"/>
                  </a:lnTo>
                  <a:lnTo>
                    <a:pt x="1794909" y="2747166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6"/>
                  </a:lnTo>
                  <a:lnTo>
                    <a:pt x="64470" y="2724813"/>
                  </a:lnTo>
                  <a:lnTo>
                    <a:pt x="30382" y="2690729"/>
                  </a:lnTo>
                  <a:lnTo>
                    <a:pt x="8027" y="2647508"/>
                  </a:lnTo>
                  <a:lnTo>
                    <a:pt x="0" y="2597744"/>
                  </a:lnTo>
                  <a:lnTo>
                    <a:pt x="0" y="15745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55355" y="730252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16" name="object 16"/>
          <p:cNvGrpSpPr/>
          <p:nvPr/>
        </p:nvGrpSpPr>
        <p:grpSpPr>
          <a:xfrm>
            <a:off x="4575203" y="-4763"/>
            <a:ext cx="961073" cy="1531620"/>
            <a:chOff x="9150406" y="-9525"/>
            <a:chExt cx="1922145" cy="3063240"/>
          </a:xfrm>
        </p:grpSpPr>
        <p:sp>
          <p:nvSpPr>
            <p:cNvPr id="17" name="object 17"/>
            <p:cNvSpPr/>
            <p:nvPr/>
          </p:nvSpPr>
          <p:spPr>
            <a:xfrm>
              <a:off x="9159931" y="0"/>
              <a:ext cx="1903095" cy="3044190"/>
            </a:xfrm>
            <a:custGeom>
              <a:avLst/>
              <a:gdLst/>
              <a:ahLst/>
              <a:cxnLst/>
              <a:rect l="l" t="t" r="r" b="b"/>
              <a:pathLst>
                <a:path w="1903095" h="3044190">
                  <a:moveTo>
                    <a:pt x="1745146" y="3043718"/>
                  </a:moveTo>
                  <a:lnTo>
                    <a:pt x="157474" y="3043718"/>
                  </a:lnTo>
                  <a:lnTo>
                    <a:pt x="107698" y="3035691"/>
                  </a:lnTo>
                  <a:lnTo>
                    <a:pt x="64470" y="3013338"/>
                  </a:lnTo>
                  <a:lnTo>
                    <a:pt x="30382" y="2979253"/>
                  </a:lnTo>
                  <a:lnTo>
                    <a:pt x="8027" y="2936032"/>
                  </a:lnTo>
                  <a:lnTo>
                    <a:pt x="0" y="2886269"/>
                  </a:lnTo>
                  <a:lnTo>
                    <a:pt x="0" y="0"/>
                  </a:lnTo>
                  <a:lnTo>
                    <a:pt x="1902596" y="0"/>
                  </a:lnTo>
                  <a:lnTo>
                    <a:pt x="1902596" y="2886269"/>
                  </a:lnTo>
                  <a:lnTo>
                    <a:pt x="1894568" y="2936032"/>
                  </a:lnTo>
                  <a:lnTo>
                    <a:pt x="1872215" y="2979253"/>
                  </a:lnTo>
                  <a:lnTo>
                    <a:pt x="1838131" y="3013338"/>
                  </a:lnTo>
                  <a:lnTo>
                    <a:pt x="1794909" y="3035691"/>
                  </a:lnTo>
                  <a:lnTo>
                    <a:pt x="1745146" y="3043718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9159931" y="0"/>
              <a:ext cx="1903095" cy="3044190"/>
            </a:xfrm>
            <a:custGeom>
              <a:avLst/>
              <a:gdLst/>
              <a:ahLst/>
              <a:cxnLst/>
              <a:rect l="l" t="t" r="r" b="b"/>
              <a:pathLst>
                <a:path w="1903095" h="3044190">
                  <a:moveTo>
                    <a:pt x="1902596" y="0"/>
                  </a:moveTo>
                  <a:lnTo>
                    <a:pt x="1902596" y="2886269"/>
                  </a:lnTo>
                  <a:lnTo>
                    <a:pt x="1894568" y="2936032"/>
                  </a:lnTo>
                  <a:lnTo>
                    <a:pt x="1872215" y="2979253"/>
                  </a:lnTo>
                  <a:lnTo>
                    <a:pt x="1838131" y="3013338"/>
                  </a:lnTo>
                  <a:lnTo>
                    <a:pt x="1794909" y="3035691"/>
                  </a:lnTo>
                  <a:lnTo>
                    <a:pt x="1745146" y="3043718"/>
                  </a:lnTo>
                  <a:lnTo>
                    <a:pt x="157474" y="3043718"/>
                  </a:lnTo>
                  <a:lnTo>
                    <a:pt x="107698" y="3035691"/>
                  </a:lnTo>
                  <a:lnTo>
                    <a:pt x="64470" y="3013338"/>
                  </a:lnTo>
                  <a:lnTo>
                    <a:pt x="30382" y="2979253"/>
                  </a:lnTo>
                  <a:lnTo>
                    <a:pt x="8027" y="2936032"/>
                  </a:lnTo>
                  <a:lnTo>
                    <a:pt x="0" y="288626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61249" y="402976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20" name="object 20"/>
          <p:cNvGrpSpPr/>
          <p:nvPr/>
        </p:nvGrpSpPr>
        <p:grpSpPr>
          <a:xfrm>
            <a:off x="3699655" y="1860221"/>
            <a:ext cx="653415" cy="275908"/>
            <a:chOff x="7399310" y="3720442"/>
            <a:chExt cx="1306830" cy="551815"/>
          </a:xfrm>
        </p:grpSpPr>
        <p:sp>
          <p:nvSpPr>
            <p:cNvPr id="21" name="object 21"/>
            <p:cNvSpPr/>
            <p:nvPr/>
          </p:nvSpPr>
          <p:spPr>
            <a:xfrm>
              <a:off x="7408835" y="3729967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4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26"/>
                  </a:lnTo>
                  <a:lnTo>
                    <a:pt x="25984" y="506214"/>
                  </a:lnTo>
                  <a:lnTo>
                    <a:pt x="6972" y="478019"/>
                  </a:lnTo>
                  <a:lnTo>
                    <a:pt x="0" y="443499"/>
                  </a:lnTo>
                  <a:lnTo>
                    <a:pt x="0" y="88699"/>
                  </a:lnTo>
                  <a:lnTo>
                    <a:pt x="6972" y="54179"/>
                  </a:lnTo>
                  <a:lnTo>
                    <a:pt x="25984" y="25984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02"/>
                  </a:lnTo>
                  <a:lnTo>
                    <a:pt x="1280844" y="54759"/>
                  </a:lnTo>
                  <a:lnTo>
                    <a:pt x="1287597" y="88699"/>
                  </a:lnTo>
                  <a:lnTo>
                    <a:pt x="1287597" y="443499"/>
                  </a:lnTo>
                  <a:lnTo>
                    <a:pt x="1280628" y="478019"/>
                  </a:lnTo>
                  <a:lnTo>
                    <a:pt x="1261622" y="506214"/>
                  </a:lnTo>
                  <a:lnTo>
                    <a:pt x="1233428" y="525226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7408835" y="3729967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4">
                  <a:moveTo>
                    <a:pt x="0" y="88699"/>
                  </a:moveTo>
                  <a:lnTo>
                    <a:pt x="6972" y="54179"/>
                  </a:lnTo>
                  <a:lnTo>
                    <a:pt x="25984" y="25984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02"/>
                  </a:lnTo>
                  <a:lnTo>
                    <a:pt x="1280844" y="54759"/>
                  </a:lnTo>
                  <a:lnTo>
                    <a:pt x="1287597" y="88699"/>
                  </a:lnTo>
                  <a:lnTo>
                    <a:pt x="1287597" y="443499"/>
                  </a:lnTo>
                  <a:lnTo>
                    <a:pt x="1280628" y="478019"/>
                  </a:lnTo>
                  <a:lnTo>
                    <a:pt x="1261622" y="506214"/>
                  </a:lnTo>
                  <a:lnTo>
                    <a:pt x="1233428" y="525226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26"/>
                  </a:lnTo>
                  <a:lnTo>
                    <a:pt x="25984" y="506214"/>
                  </a:lnTo>
                  <a:lnTo>
                    <a:pt x="6972" y="478019"/>
                  </a:lnTo>
                  <a:lnTo>
                    <a:pt x="0" y="443499"/>
                  </a:lnTo>
                  <a:lnTo>
                    <a:pt x="0" y="8869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27218" y="1943392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4" name="object 24"/>
          <p:cNvGrpSpPr/>
          <p:nvPr/>
        </p:nvGrpSpPr>
        <p:grpSpPr>
          <a:xfrm>
            <a:off x="4660028" y="1860221"/>
            <a:ext cx="653415" cy="275908"/>
            <a:chOff x="9320055" y="3720442"/>
            <a:chExt cx="1306830" cy="551815"/>
          </a:xfrm>
        </p:grpSpPr>
        <p:sp>
          <p:nvSpPr>
            <p:cNvPr id="25" name="object 25"/>
            <p:cNvSpPr/>
            <p:nvPr/>
          </p:nvSpPr>
          <p:spPr>
            <a:xfrm>
              <a:off x="9329580" y="3729967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4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26"/>
                  </a:lnTo>
                  <a:lnTo>
                    <a:pt x="25984" y="506214"/>
                  </a:lnTo>
                  <a:lnTo>
                    <a:pt x="6972" y="478019"/>
                  </a:lnTo>
                  <a:lnTo>
                    <a:pt x="0" y="443499"/>
                  </a:lnTo>
                  <a:lnTo>
                    <a:pt x="0" y="88699"/>
                  </a:lnTo>
                  <a:lnTo>
                    <a:pt x="6972" y="54179"/>
                  </a:lnTo>
                  <a:lnTo>
                    <a:pt x="25984" y="25984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02"/>
                  </a:lnTo>
                  <a:lnTo>
                    <a:pt x="1280844" y="54759"/>
                  </a:lnTo>
                  <a:lnTo>
                    <a:pt x="1287597" y="88699"/>
                  </a:lnTo>
                  <a:lnTo>
                    <a:pt x="1287597" y="443499"/>
                  </a:lnTo>
                  <a:lnTo>
                    <a:pt x="1280628" y="478019"/>
                  </a:lnTo>
                  <a:lnTo>
                    <a:pt x="1261622" y="506214"/>
                  </a:lnTo>
                  <a:lnTo>
                    <a:pt x="1233428" y="525226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9329580" y="3729967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4">
                  <a:moveTo>
                    <a:pt x="0" y="88699"/>
                  </a:moveTo>
                  <a:lnTo>
                    <a:pt x="6972" y="54179"/>
                  </a:lnTo>
                  <a:lnTo>
                    <a:pt x="25984" y="25984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02"/>
                  </a:lnTo>
                  <a:lnTo>
                    <a:pt x="1280844" y="54759"/>
                  </a:lnTo>
                  <a:lnTo>
                    <a:pt x="1287597" y="88699"/>
                  </a:lnTo>
                  <a:lnTo>
                    <a:pt x="1287597" y="443499"/>
                  </a:lnTo>
                  <a:lnTo>
                    <a:pt x="1280628" y="478019"/>
                  </a:lnTo>
                  <a:lnTo>
                    <a:pt x="1261622" y="506214"/>
                  </a:lnTo>
                  <a:lnTo>
                    <a:pt x="1233428" y="525226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26"/>
                  </a:lnTo>
                  <a:lnTo>
                    <a:pt x="25984" y="506214"/>
                  </a:lnTo>
                  <a:lnTo>
                    <a:pt x="6972" y="478019"/>
                  </a:lnTo>
                  <a:lnTo>
                    <a:pt x="0" y="443499"/>
                  </a:lnTo>
                  <a:lnTo>
                    <a:pt x="0" y="8869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787593" y="1943392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8" name="object 28"/>
          <p:cNvGrpSpPr/>
          <p:nvPr/>
        </p:nvGrpSpPr>
        <p:grpSpPr>
          <a:xfrm>
            <a:off x="3940754" y="0"/>
            <a:ext cx="106363" cy="2532063"/>
            <a:chOff x="7881508" y="0"/>
            <a:chExt cx="212725" cy="5064125"/>
          </a:xfrm>
        </p:grpSpPr>
        <p:sp>
          <p:nvSpPr>
            <p:cNvPr id="29" name="object 29"/>
            <p:cNvSpPr/>
            <p:nvPr/>
          </p:nvSpPr>
          <p:spPr>
            <a:xfrm>
              <a:off x="7891033" y="0"/>
              <a:ext cx="161925" cy="3729990"/>
            </a:xfrm>
            <a:custGeom>
              <a:avLst/>
              <a:gdLst/>
              <a:ahLst/>
              <a:cxnLst/>
              <a:rect l="l" t="t" r="r" b="b"/>
              <a:pathLst>
                <a:path w="161925" h="3729990">
                  <a:moveTo>
                    <a:pt x="0" y="288774"/>
                  </a:moveTo>
                  <a:lnTo>
                    <a:pt x="0" y="0"/>
                  </a:lnTo>
                </a:path>
                <a:path w="161925" h="3729990">
                  <a:moveTo>
                    <a:pt x="161599" y="3729967"/>
                  </a:moveTo>
                  <a:lnTo>
                    <a:pt x="161599" y="316086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3064893"/>
              <a:ext cx="81974" cy="10549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052633" y="4376216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39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4280241"/>
              <a:ext cx="81974" cy="105499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4495803" y="-4763"/>
            <a:ext cx="1203960" cy="2536825"/>
            <a:chOff x="8991606" y="-9525"/>
            <a:chExt cx="2407920" cy="5073650"/>
          </a:xfrm>
        </p:grpSpPr>
        <p:sp>
          <p:nvSpPr>
            <p:cNvPr id="34" name="object 34"/>
            <p:cNvSpPr/>
            <p:nvPr/>
          </p:nvSpPr>
          <p:spPr>
            <a:xfrm>
              <a:off x="9001131" y="0"/>
              <a:ext cx="972819" cy="3729990"/>
            </a:xfrm>
            <a:custGeom>
              <a:avLst/>
              <a:gdLst/>
              <a:ahLst/>
              <a:cxnLst/>
              <a:rect l="l" t="t" r="r" b="b"/>
              <a:pathLst>
                <a:path w="972820" h="3729990">
                  <a:moveTo>
                    <a:pt x="0" y="0"/>
                  </a:moveTo>
                  <a:lnTo>
                    <a:pt x="0" y="1011772"/>
                  </a:lnTo>
                  <a:lnTo>
                    <a:pt x="158899" y="1011772"/>
                  </a:lnTo>
                </a:path>
                <a:path w="972820" h="3729990">
                  <a:moveTo>
                    <a:pt x="972248" y="3729967"/>
                  </a:moveTo>
                  <a:lnTo>
                    <a:pt x="972248" y="316746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5" y="3071493"/>
              <a:ext cx="81974" cy="10549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973380" y="4376216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39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5" y="4280241"/>
              <a:ext cx="81974" cy="10549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973979" y="0"/>
              <a:ext cx="1416050" cy="4739005"/>
            </a:xfrm>
            <a:custGeom>
              <a:avLst/>
              <a:gdLst/>
              <a:ahLst/>
              <a:cxnLst/>
              <a:rect l="l" t="t" r="r" b="b"/>
              <a:pathLst>
                <a:path w="1416050" h="4739005">
                  <a:moveTo>
                    <a:pt x="1416022" y="0"/>
                  </a:moveTo>
                  <a:lnTo>
                    <a:pt x="1416022" y="4738390"/>
                  </a:lnTo>
                  <a:lnTo>
                    <a:pt x="0" y="4738390"/>
                  </a:lnTo>
                  <a:lnTo>
                    <a:pt x="0" y="4262216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286592" y="2383349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40" name="object 40"/>
          <p:cNvSpPr txBox="1"/>
          <p:nvPr/>
        </p:nvSpPr>
        <p:spPr>
          <a:xfrm>
            <a:off x="1538885" y="3292097"/>
            <a:ext cx="936943" cy="2680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700" spc="-20" dirty="0">
                <a:solidFill>
                  <a:srgbClr val="0000FF"/>
                </a:solidFill>
              </a:rPr>
              <a:t>Tokenizer</a:t>
            </a:r>
            <a:endParaRPr sz="1700"/>
          </a:p>
        </p:txBody>
      </p:sp>
      <p:grpSp>
        <p:nvGrpSpPr>
          <p:cNvPr id="41" name="object 41"/>
          <p:cNvGrpSpPr/>
          <p:nvPr/>
        </p:nvGrpSpPr>
        <p:grpSpPr>
          <a:xfrm>
            <a:off x="2602995" y="2572251"/>
            <a:ext cx="3888740" cy="1378903"/>
            <a:chOff x="5205989" y="5144502"/>
            <a:chExt cx="7777480" cy="2757805"/>
          </a:xfrm>
        </p:grpSpPr>
        <p:sp>
          <p:nvSpPr>
            <p:cNvPr id="42" name="object 42"/>
            <p:cNvSpPr/>
            <p:nvPr/>
          </p:nvSpPr>
          <p:spPr>
            <a:xfrm>
              <a:off x="5205989" y="6879586"/>
              <a:ext cx="749935" cy="0"/>
            </a:xfrm>
            <a:custGeom>
              <a:avLst/>
              <a:gdLst/>
              <a:ahLst/>
              <a:cxnLst/>
              <a:rect l="l" t="t" r="r" b="b"/>
              <a:pathLst>
                <a:path w="749935">
                  <a:moveTo>
                    <a:pt x="0" y="0"/>
                  </a:moveTo>
                  <a:lnTo>
                    <a:pt x="749698" y="0"/>
                  </a:lnTo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11887225" y="6879736"/>
              <a:ext cx="1096645" cy="0"/>
            </a:xfrm>
            <a:custGeom>
              <a:avLst/>
              <a:gdLst/>
              <a:ahLst/>
              <a:cxnLst/>
              <a:rect l="l" t="t" r="r" b="b"/>
              <a:pathLst>
                <a:path w="1096645">
                  <a:moveTo>
                    <a:pt x="1096197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95276" y="6797761"/>
              <a:ext cx="210999" cy="16394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064085" y="7336035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56624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7048360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7048360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8077233" y="7336035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56624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8061508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49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8061508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49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49" y="43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10110404" y="7336035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56624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10094654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74" y="43224"/>
                  </a:moveTo>
                  <a:lnTo>
                    <a:pt x="0" y="43224"/>
                  </a:lnTo>
                  <a:lnTo>
                    <a:pt x="15749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10094654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74" y="43224"/>
                  </a:moveTo>
                  <a:lnTo>
                    <a:pt x="15749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11085502" y="7336035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56624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11069777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74" y="43224"/>
                  </a:moveTo>
                  <a:lnTo>
                    <a:pt x="0" y="43224"/>
                  </a:lnTo>
                  <a:lnTo>
                    <a:pt x="15724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11069777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74" y="43224"/>
                  </a:moveTo>
                  <a:lnTo>
                    <a:pt x="15724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8406833" y="5158789"/>
              <a:ext cx="1325245" cy="1013460"/>
            </a:xfrm>
            <a:custGeom>
              <a:avLst/>
              <a:gdLst/>
              <a:ahLst/>
              <a:cxnLst/>
              <a:rect l="l" t="t" r="r" b="b"/>
              <a:pathLst>
                <a:path w="1325245" h="1013460">
                  <a:moveTo>
                    <a:pt x="993597" y="1013397"/>
                  </a:moveTo>
                  <a:lnTo>
                    <a:pt x="331199" y="1013397"/>
                  </a:lnTo>
                  <a:lnTo>
                    <a:pt x="331199" y="506698"/>
                  </a:lnTo>
                  <a:lnTo>
                    <a:pt x="0" y="506698"/>
                  </a:lnTo>
                  <a:lnTo>
                    <a:pt x="662398" y="0"/>
                  </a:lnTo>
                  <a:lnTo>
                    <a:pt x="1324797" y="506698"/>
                  </a:lnTo>
                  <a:lnTo>
                    <a:pt x="993597" y="506698"/>
                  </a:lnTo>
                  <a:lnTo>
                    <a:pt x="993597" y="1013397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8406833" y="5158789"/>
              <a:ext cx="1325245" cy="1013460"/>
            </a:xfrm>
            <a:custGeom>
              <a:avLst/>
              <a:gdLst/>
              <a:ahLst/>
              <a:cxnLst/>
              <a:rect l="l" t="t" r="r" b="b"/>
              <a:pathLst>
                <a:path w="1325245" h="1013460">
                  <a:moveTo>
                    <a:pt x="0" y="506698"/>
                  </a:moveTo>
                  <a:lnTo>
                    <a:pt x="662398" y="0"/>
                  </a:lnTo>
                  <a:lnTo>
                    <a:pt x="1324797" y="506698"/>
                  </a:lnTo>
                  <a:lnTo>
                    <a:pt x="993597" y="506698"/>
                  </a:lnTo>
                  <a:lnTo>
                    <a:pt x="993597" y="1013397"/>
                  </a:lnTo>
                  <a:lnTo>
                    <a:pt x="331199" y="1013397"/>
                  </a:lnTo>
                  <a:lnTo>
                    <a:pt x="331199" y="506698"/>
                  </a:lnTo>
                  <a:lnTo>
                    <a:pt x="0" y="506698"/>
                  </a:lnTo>
                  <a:close/>
                </a:path>
              </a:pathLst>
            </a:custGeom>
            <a:ln w="285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8766832" y="5997563"/>
              <a:ext cx="605155" cy="269875"/>
            </a:xfrm>
            <a:custGeom>
              <a:avLst/>
              <a:gdLst/>
              <a:ahLst/>
              <a:cxnLst/>
              <a:rect l="l" t="t" r="r" b="b"/>
              <a:pathLst>
                <a:path w="605154" h="269875">
                  <a:moveTo>
                    <a:pt x="604798" y="269399"/>
                  </a:moveTo>
                  <a:lnTo>
                    <a:pt x="0" y="269399"/>
                  </a:lnTo>
                  <a:lnTo>
                    <a:pt x="0" y="0"/>
                  </a:lnTo>
                  <a:lnTo>
                    <a:pt x="604798" y="0"/>
                  </a:lnTo>
                  <a:lnTo>
                    <a:pt x="604798" y="269399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9078306" y="7336035"/>
              <a:ext cx="0" cy="566420"/>
            </a:xfrm>
            <a:custGeom>
              <a:avLst/>
              <a:gdLst/>
              <a:ahLst/>
              <a:cxnLst/>
              <a:rect l="l" t="t" r="r" b="b"/>
              <a:pathLst>
                <a:path h="566420">
                  <a:moveTo>
                    <a:pt x="0" y="56624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9062556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74" y="43224"/>
                  </a:moveTo>
                  <a:lnTo>
                    <a:pt x="0" y="43224"/>
                  </a:lnTo>
                  <a:lnTo>
                    <a:pt x="15749" y="0"/>
                  </a:lnTo>
                  <a:lnTo>
                    <a:pt x="31474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9062556" y="7292810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74" y="43224"/>
                  </a:moveTo>
                  <a:lnTo>
                    <a:pt x="15749" y="0"/>
                  </a:lnTo>
                  <a:lnTo>
                    <a:pt x="0" y="43224"/>
                  </a:lnTo>
                  <a:lnTo>
                    <a:pt x="31474" y="432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575840" y="3333185"/>
            <a:ext cx="679768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b="1" spc="-35" dirty="0">
                <a:latin typeface="Lato"/>
                <a:cs typeface="Lato"/>
              </a:rPr>
              <a:t>Token</a:t>
            </a:r>
            <a:r>
              <a:rPr sz="1200" b="1" spc="-60" dirty="0">
                <a:latin typeface="Lato"/>
                <a:cs typeface="Lato"/>
              </a:rPr>
              <a:t> </a:t>
            </a:r>
            <a:r>
              <a:rPr sz="1200" b="1" spc="-13" dirty="0">
                <a:latin typeface="Lato"/>
                <a:cs typeface="Lato"/>
              </a:rPr>
              <a:t>IDs</a:t>
            </a:r>
            <a:endParaRPr sz="1200">
              <a:latin typeface="Lato"/>
              <a:cs typeface="Lato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208454" y="3982631"/>
            <a:ext cx="419418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b="1" spc="-5" dirty="0">
                <a:latin typeface="Lato"/>
                <a:cs typeface="Lato"/>
              </a:rPr>
              <a:t>Input:</a:t>
            </a:r>
            <a:endParaRPr sz="1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465106" y="1321785"/>
            <a:ext cx="2071052" cy="2041843"/>
            <a:chOff x="6930211" y="2643569"/>
            <a:chExt cx="4142104" cy="4083685"/>
          </a:xfrm>
        </p:grpSpPr>
        <p:sp>
          <p:nvSpPr>
            <p:cNvPr id="8" name="object 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55355" y="2239569"/>
            <a:ext cx="1694815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12203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  <a:p>
            <a:pPr marL="6350">
              <a:spcBef>
                <a:spcPts val="1135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13" name="object 13"/>
          <p:cNvGrpSpPr/>
          <p:nvPr/>
        </p:nvGrpSpPr>
        <p:grpSpPr>
          <a:xfrm>
            <a:off x="3694893" y="3692042"/>
            <a:ext cx="662940" cy="285433"/>
            <a:chOff x="7389785" y="7384084"/>
            <a:chExt cx="1325880" cy="570865"/>
          </a:xfrm>
        </p:grpSpPr>
        <p:sp>
          <p:nvSpPr>
            <p:cNvPr id="14" name="object 14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17" name="object 17"/>
          <p:cNvGrpSpPr/>
          <p:nvPr/>
        </p:nvGrpSpPr>
        <p:grpSpPr>
          <a:xfrm>
            <a:off x="4655265" y="3692042"/>
            <a:ext cx="662940" cy="285433"/>
            <a:chOff x="9310530" y="7384084"/>
            <a:chExt cx="1325880" cy="570865"/>
          </a:xfrm>
        </p:grpSpPr>
        <p:sp>
          <p:nvSpPr>
            <p:cNvPr id="18" name="object 18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1" name="object 21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22" name="object 22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25" name="object 25"/>
          <p:cNvGrpSpPr/>
          <p:nvPr/>
        </p:nvGrpSpPr>
        <p:grpSpPr>
          <a:xfrm>
            <a:off x="3237393" y="389767"/>
            <a:ext cx="2690495" cy="3978910"/>
            <a:chOff x="6474786" y="779533"/>
            <a:chExt cx="5380990" cy="7957820"/>
          </a:xfrm>
        </p:grpSpPr>
        <p:sp>
          <p:nvSpPr>
            <p:cNvPr id="26" name="object 26"/>
            <p:cNvSpPr/>
            <p:nvPr/>
          </p:nvSpPr>
          <p:spPr>
            <a:xfrm>
              <a:off x="7891034" y="3791417"/>
              <a:ext cx="1269365" cy="3611879"/>
            </a:xfrm>
            <a:custGeom>
              <a:avLst/>
              <a:gdLst/>
              <a:ahLst/>
              <a:cxnLst/>
              <a:rect l="l" t="t" r="r" b="b"/>
              <a:pathLst>
                <a:path w="1269365" h="3611879">
                  <a:moveTo>
                    <a:pt x="0" y="1705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893523"/>
                  </a:lnTo>
                  <a:lnTo>
                    <a:pt x="1268997" y="893523"/>
                  </a:lnTo>
                </a:path>
                <a:path w="1269365" h="3611879">
                  <a:moveTo>
                    <a:pt x="161599" y="3611717"/>
                  </a:moveTo>
                  <a:lnTo>
                    <a:pt x="161599" y="3042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6738061"/>
              <a:ext cx="81974" cy="1054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7953408"/>
              <a:ext cx="81974" cy="10549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6493836" y="7665084"/>
              <a:ext cx="686435" cy="3175"/>
            </a:xfrm>
            <a:custGeom>
              <a:avLst/>
              <a:gdLst/>
              <a:ahLst/>
              <a:cxnLst/>
              <a:rect l="l" t="t" r="r" b="b"/>
              <a:pathLst>
                <a:path w="686434" h="3175">
                  <a:moveTo>
                    <a:pt x="0" y="0"/>
                  </a:moveTo>
                  <a:lnTo>
                    <a:pt x="686398" y="3149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0910" y="7586259"/>
              <a:ext cx="211274" cy="16397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845878" y="7665084"/>
              <a:ext cx="990600" cy="3810"/>
            </a:xfrm>
            <a:custGeom>
              <a:avLst/>
              <a:gdLst/>
              <a:ahLst/>
              <a:cxnLst/>
              <a:rect l="l" t="t" r="r" b="b"/>
              <a:pathLst>
                <a:path w="990600" h="3809">
                  <a:moveTo>
                    <a:pt x="990598" y="0"/>
                  </a:moveTo>
                  <a:lnTo>
                    <a:pt x="0" y="3424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3928" y="7586534"/>
              <a:ext cx="211224" cy="16394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43" name="object 43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44" name="object 44"/>
          <p:cNvSpPr txBox="1"/>
          <p:nvPr/>
        </p:nvSpPr>
        <p:spPr>
          <a:xfrm>
            <a:off x="2119107" y="3709472"/>
            <a:ext cx="903923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5" dirty="0">
                <a:solidFill>
                  <a:srgbClr val="9900FF"/>
                </a:solidFill>
                <a:latin typeface="Lato"/>
                <a:cs typeface="Lato"/>
              </a:rPr>
              <a:t>Embedding</a:t>
            </a:r>
            <a:endParaRPr>
              <a:latin typeface="Lato"/>
              <a:cs typeface="La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41639" y="3709472"/>
            <a:ext cx="903923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5" dirty="0">
                <a:solidFill>
                  <a:srgbClr val="9900FF"/>
                </a:solidFill>
                <a:latin typeface="Lato"/>
                <a:cs typeface="Lato"/>
              </a:rPr>
              <a:t>Embedding</a:t>
            </a:r>
            <a:endParaRPr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3465106" y="389767"/>
            <a:ext cx="2199005" cy="3983673"/>
            <a:chOff x="6930211" y="779533"/>
            <a:chExt cx="4398010" cy="7967345"/>
          </a:xfrm>
        </p:grpSpPr>
        <p:sp>
          <p:nvSpPr>
            <p:cNvPr id="7" name="object 7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6939736" y="3961942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6939736" y="3961942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08835" y="7403135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408835" y="7403135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9329581" y="7403135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9329581" y="7403135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9329581" y="1730209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891034" y="1730209"/>
              <a:ext cx="2726690" cy="5673090"/>
            </a:xfrm>
            <a:custGeom>
              <a:avLst/>
              <a:gdLst/>
              <a:ahLst/>
              <a:cxnLst/>
              <a:rect l="l" t="t" r="r" b="b"/>
              <a:pathLst>
                <a:path w="2726690" h="5673090">
                  <a:moveTo>
                    <a:pt x="1438547" y="51612"/>
                  </a:moveTo>
                  <a:lnTo>
                    <a:pt x="1442605" y="31522"/>
                  </a:lnTo>
                  <a:lnTo>
                    <a:pt x="1453672" y="15116"/>
                  </a:lnTo>
                  <a:lnTo>
                    <a:pt x="1470082" y="4055"/>
                  </a:lnTo>
                  <a:lnTo>
                    <a:pt x="1490171" y="0"/>
                  </a:lnTo>
                  <a:lnTo>
                    <a:pt x="2674544" y="0"/>
                  </a:lnTo>
                  <a:lnTo>
                    <a:pt x="2711044" y="15117"/>
                  </a:lnTo>
                  <a:lnTo>
                    <a:pt x="2726144" y="51612"/>
                  </a:lnTo>
                  <a:lnTo>
                    <a:pt x="2726144" y="694783"/>
                  </a:lnTo>
                  <a:lnTo>
                    <a:pt x="2722089" y="714875"/>
                  </a:lnTo>
                  <a:lnTo>
                    <a:pt x="2711032" y="731281"/>
                  </a:lnTo>
                  <a:lnTo>
                    <a:pt x="2694630" y="742342"/>
                  </a:lnTo>
                  <a:lnTo>
                    <a:pt x="2674544" y="746398"/>
                  </a:lnTo>
                  <a:lnTo>
                    <a:pt x="1490171" y="746398"/>
                  </a:lnTo>
                  <a:lnTo>
                    <a:pt x="1470082" y="742342"/>
                  </a:lnTo>
                  <a:lnTo>
                    <a:pt x="1453672" y="731281"/>
                  </a:lnTo>
                  <a:lnTo>
                    <a:pt x="1442605" y="714875"/>
                  </a:lnTo>
                  <a:lnTo>
                    <a:pt x="1438547" y="694783"/>
                  </a:lnTo>
                  <a:lnTo>
                    <a:pt x="1438547" y="51612"/>
                  </a:lnTo>
                  <a:close/>
                </a:path>
                <a:path w="2726690" h="5673090">
                  <a:moveTo>
                    <a:pt x="0" y="2231733"/>
                  </a:moveTo>
                  <a:lnTo>
                    <a:pt x="0" y="2061208"/>
                  </a:lnTo>
                  <a:lnTo>
                    <a:pt x="1110097" y="2061208"/>
                  </a:lnTo>
                  <a:lnTo>
                    <a:pt x="1110097" y="2954731"/>
                  </a:lnTo>
                  <a:lnTo>
                    <a:pt x="1268997" y="2954731"/>
                  </a:lnTo>
                </a:path>
                <a:path w="2726690" h="5673090">
                  <a:moveTo>
                    <a:pt x="161599" y="5672926"/>
                  </a:moveTo>
                  <a:lnTo>
                    <a:pt x="161599" y="510382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6738061"/>
              <a:ext cx="81974" cy="1054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7953408"/>
              <a:ext cx="81974" cy="1054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125457" y="3718134"/>
            <a:ext cx="548958" cy="201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63"/>
              </a:lnSpc>
            </a:pPr>
            <a:r>
              <a:rPr b="1" spc="-5" dirty="0">
                <a:solidFill>
                  <a:srgbClr val="9900FF"/>
                </a:solidFill>
                <a:latin typeface="Lato"/>
                <a:cs typeface="Lato"/>
              </a:rPr>
              <a:t>Embed</a:t>
            </a:r>
            <a:endParaRPr>
              <a:latin typeface="Lato"/>
              <a:cs typeface="La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74235" y="190283"/>
            <a:ext cx="4364990" cy="4360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83435">
              <a:lnSpc>
                <a:spcPts val="1328"/>
              </a:lnSpc>
            </a:pPr>
            <a:r>
              <a:rPr sz="1200" spc="-5" dirty="0"/>
              <a:t>Output</a:t>
            </a:r>
            <a:endParaRPr sz="1200"/>
          </a:p>
          <a:p>
            <a:pPr>
              <a:lnSpc>
                <a:spcPct val="100000"/>
              </a:lnSpc>
            </a:pPr>
            <a:endParaRPr sz="1200"/>
          </a:p>
          <a:p>
            <a:pPr>
              <a:lnSpc>
                <a:spcPct val="100000"/>
              </a:lnSpc>
            </a:pPr>
            <a:endParaRPr sz="1200"/>
          </a:p>
          <a:p>
            <a:pPr>
              <a:spcBef>
                <a:spcPts val="185"/>
              </a:spcBef>
            </a:pPr>
            <a:endParaRPr sz="1200"/>
          </a:p>
          <a:p>
            <a:pPr marL="2153285" marR="1838643" indent="-50800">
              <a:lnSpc>
                <a:spcPct val="100699"/>
              </a:lnSpc>
            </a:pPr>
            <a:r>
              <a:rPr sz="900" spc="-5" dirty="0"/>
              <a:t>Softmax output</a:t>
            </a:r>
            <a:endParaRPr sz="900"/>
          </a:p>
          <a:p>
            <a:pPr>
              <a:lnSpc>
                <a:spcPct val="100000"/>
              </a:lnSpc>
            </a:pPr>
            <a:endParaRPr sz="900"/>
          </a:p>
          <a:p>
            <a:pPr>
              <a:lnSpc>
                <a:spcPct val="100000"/>
              </a:lnSpc>
            </a:pPr>
            <a:endParaRPr sz="900"/>
          </a:p>
          <a:p>
            <a:pPr>
              <a:lnSpc>
                <a:spcPct val="100000"/>
              </a:lnSpc>
            </a:pPr>
            <a:endParaRPr sz="900"/>
          </a:p>
          <a:p>
            <a:pPr>
              <a:lnSpc>
                <a:spcPct val="100000"/>
              </a:lnSpc>
            </a:pPr>
            <a:endParaRPr sz="900"/>
          </a:p>
          <a:p>
            <a:pPr>
              <a:lnSpc>
                <a:spcPct val="100000"/>
              </a:lnSpc>
            </a:pPr>
            <a:endParaRPr sz="900"/>
          </a:p>
          <a:p>
            <a:pPr>
              <a:lnSpc>
                <a:spcPct val="100000"/>
              </a:lnSpc>
            </a:pPr>
            <a:endParaRPr sz="900"/>
          </a:p>
          <a:p>
            <a:pPr>
              <a:lnSpc>
                <a:spcPct val="100000"/>
              </a:lnSpc>
            </a:pPr>
            <a:endParaRPr sz="900"/>
          </a:p>
          <a:p>
            <a:pPr>
              <a:spcBef>
                <a:spcPts val="80"/>
              </a:spcBef>
            </a:pPr>
            <a:endParaRPr sz="900"/>
          </a:p>
          <a:p>
            <a:pPr marL="2093277"/>
            <a:r>
              <a:rPr sz="1200" spc="-5" dirty="0"/>
              <a:t>Decoder</a:t>
            </a:r>
            <a:endParaRPr sz="1200"/>
          </a:p>
          <a:p>
            <a:pPr marL="987425">
              <a:spcBef>
                <a:spcPts val="1138"/>
              </a:spcBef>
            </a:pPr>
            <a:r>
              <a:rPr sz="1200" spc="-5" dirty="0"/>
              <a:t>Encoder</a:t>
            </a:r>
            <a:endParaRPr sz="1200"/>
          </a:p>
          <a:p>
            <a:pPr>
              <a:lnSpc>
                <a:spcPct val="100000"/>
              </a:lnSpc>
            </a:pPr>
            <a:endParaRPr sz="1200"/>
          </a:p>
          <a:p>
            <a:pPr>
              <a:lnSpc>
                <a:spcPct val="100000"/>
              </a:lnSpc>
            </a:pPr>
            <a:endParaRPr sz="1200"/>
          </a:p>
          <a:p>
            <a:pPr>
              <a:lnSpc>
                <a:spcPct val="100000"/>
              </a:lnSpc>
            </a:pPr>
            <a:endParaRPr sz="1200"/>
          </a:p>
          <a:p>
            <a:pPr>
              <a:lnSpc>
                <a:spcPct val="100000"/>
              </a:lnSpc>
            </a:pPr>
            <a:endParaRPr sz="1200"/>
          </a:p>
          <a:p>
            <a:pPr>
              <a:spcBef>
                <a:spcPts val="413"/>
              </a:spcBef>
            </a:pPr>
            <a:endParaRPr sz="1200"/>
          </a:p>
          <a:p>
            <a:pPr>
              <a:tabLst>
                <a:tab pos="1159193" algn="l"/>
                <a:tab pos="2119630" algn="l"/>
                <a:tab pos="3473450" algn="l"/>
              </a:tabLst>
            </a:pPr>
            <a:r>
              <a:rPr sz="2100" b="1" spc="-15" baseline="-9920" dirty="0">
                <a:solidFill>
                  <a:srgbClr val="9900FF"/>
                </a:solidFill>
                <a:latin typeface="Lato"/>
                <a:cs typeface="Lato"/>
              </a:rPr>
              <a:t>ding</a:t>
            </a:r>
            <a:r>
              <a:rPr sz="2100" b="1" baseline="-9920" dirty="0">
                <a:solidFill>
                  <a:srgbClr val="9900FF"/>
                </a:solidFill>
                <a:latin typeface="Lato"/>
                <a:cs typeface="Lato"/>
              </a:rPr>
              <a:t>	</a:t>
            </a:r>
            <a:r>
              <a:rPr sz="600" spc="-5" dirty="0"/>
              <a:t>Embedding</a:t>
            </a:r>
            <a:r>
              <a:rPr sz="600" dirty="0"/>
              <a:t>	</a:t>
            </a:r>
            <a:r>
              <a:rPr sz="600" spc="-5" dirty="0"/>
              <a:t>Embedding</a:t>
            </a:r>
            <a:r>
              <a:rPr sz="600" dirty="0"/>
              <a:t>	</a:t>
            </a:r>
            <a:r>
              <a:rPr sz="2100" b="1" spc="-8" baseline="-9920" dirty="0">
                <a:solidFill>
                  <a:srgbClr val="9900FF"/>
                </a:solidFill>
                <a:latin typeface="Lato"/>
                <a:cs typeface="Lato"/>
              </a:rPr>
              <a:t>Embedding</a:t>
            </a:r>
            <a:endParaRPr sz="2100" baseline="-992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6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600">
              <a:latin typeface="Lato"/>
              <a:cs typeface="Lato"/>
            </a:endParaRPr>
          </a:p>
          <a:p>
            <a:pPr>
              <a:spcBef>
                <a:spcPts val="422"/>
              </a:spcBef>
            </a:pPr>
            <a:endParaRPr sz="600">
              <a:latin typeface="Lato"/>
              <a:cs typeface="Lato"/>
            </a:endParaRPr>
          </a:p>
          <a:p>
            <a:pPr marR="708343" algn="ctr">
              <a:spcBef>
                <a:spcPts val="3"/>
              </a:spcBef>
            </a:pPr>
            <a:r>
              <a:rPr sz="1200" spc="-5" dirty="0"/>
              <a:t>Inputs</a:t>
            </a:r>
            <a:endParaRPr sz="1200"/>
          </a:p>
        </p:txBody>
      </p:sp>
      <p:grpSp>
        <p:nvGrpSpPr>
          <p:cNvPr id="30" name="object 30"/>
          <p:cNvGrpSpPr/>
          <p:nvPr/>
        </p:nvGrpSpPr>
        <p:grpSpPr>
          <a:xfrm>
            <a:off x="2743194" y="92675"/>
            <a:ext cx="4450080" cy="4419918"/>
            <a:chOff x="5486388" y="185349"/>
            <a:chExt cx="8900160" cy="8839835"/>
          </a:xfrm>
        </p:grpSpPr>
        <p:sp>
          <p:nvSpPr>
            <p:cNvPr id="31" name="object 31"/>
            <p:cNvSpPr/>
            <p:nvPr/>
          </p:nvSpPr>
          <p:spPr>
            <a:xfrm>
              <a:off x="6493836" y="7665084"/>
              <a:ext cx="686435" cy="3175"/>
            </a:xfrm>
            <a:custGeom>
              <a:avLst/>
              <a:gdLst/>
              <a:ahLst/>
              <a:cxnLst/>
              <a:rect l="l" t="t" r="r" b="b"/>
              <a:pathLst>
                <a:path w="686434" h="3175">
                  <a:moveTo>
                    <a:pt x="0" y="0"/>
                  </a:moveTo>
                  <a:lnTo>
                    <a:pt x="686398" y="3149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0910" y="7586259"/>
              <a:ext cx="211274" cy="16397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845877" y="7665084"/>
              <a:ext cx="990600" cy="3810"/>
            </a:xfrm>
            <a:custGeom>
              <a:avLst/>
              <a:gdLst/>
              <a:ahLst/>
              <a:cxnLst/>
              <a:rect l="l" t="t" r="r" b="b"/>
              <a:pathLst>
                <a:path w="990600" h="3809">
                  <a:moveTo>
                    <a:pt x="990598" y="0"/>
                  </a:moveTo>
                  <a:lnTo>
                    <a:pt x="0" y="3424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3928" y="7586535"/>
              <a:ext cx="211224" cy="16394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486388" y="185349"/>
              <a:ext cx="8900160" cy="8839835"/>
            </a:xfrm>
            <a:custGeom>
              <a:avLst/>
              <a:gdLst/>
              <a:ahLst/>
              <a:cxnLst/>
              <a:rect l="l" t="t" r="r" b="b"/>
              <a:pathLst>
                <a:path w="8900160" h="8839835">
                  <a:moveTo>
                    <a:pt x="8899782" y="8839782"/>
                  </a:moveTo>
                  <a:lnTo>
                    <a:pt x="0" y="8839782"/>
                  </a:lnTo>
                  <a:lnTo>
                    <a:pt x="0" y="0"/>
                  </a:lnTo>
                  <a:lnTo>
                    <a:pt x="8899782" y="0"/>
                  </a:lnTo>
                  <a:lnTo>
                    <a:pt x="8899782" y="8839782"/>
                  </a:lnTo>
                  <a:close/>
                </a:path>
              </a:pathLst>
            </a:custGeom>
            <a:solidFill>
              <a:srgbClr val="FFFFFF">
                <a:alpha val="70249"/>
              </a:srgbClr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408034" y="7398985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7408034" y="7398985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826818" y="3777908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39" name="object 39"/>
          <p:cNvGrpSpPr/>
          <p:nvPr/>
        </p:nvGrpSpPr>
        <p:grpSpPr>
          <a:xfrm>
            <a:off x="618899" y="805098"/>
            <a:ext cx="5879465" cy="3619500"/>
            <a:chOff x="1237797" y="1610196"/>
            <a:chExt cx="11758930" cy="7239000"/>
          </a:xfrm>
        </p:grpSpPr>
        <p:sp>
          <p:nvSpPr>
            <p:cNvPr id="40" name="object 40"/>
            <p:cNvSpPr/>
            <p:nvPr/>
          </p:nvSpPr>
          <p:spPr>
            <a:xfrm>
              <a:off x="1237797" y="6172237"/>
              <a:ext cx="4248785" cy="2677160"/>
            </a:xfrm>
            <a:custGeom>
              <a:avLst/>
              <a:gdLst/>
              <a:ahLst/>
              <a:cxnLst/>
              <a:rect l="l" t="t" r="r" b="b"/>
              <a:pathLst>
                <a:path w="4248785" h="2677159">
                  <a:moveTo>
                    <a:pt x="4248591" y="2676594"/>
                  </a:moveTo>
                  <a:lnTo>
                    <a:pt x="0" y="2676594"/>
                  </a:lnTo>
                  <a:lnTo>
                    <a:pt x="0" y="0"/>
                  </a:lnTo>
                  <a:lnTo>
                    <a:pt x="4248591" y="0"/>
                  </a:lnTo>
                  <a:lnTo>
                    <a:pt x="4248591" y="2676594"/>
                  </a:lnTo>
                  <a:close/>
                </a:path>
              </a:pathLst>
            </a:custGeom>
            <a:solidFill>
              <a:srgbClr val="FFFFFF">
                <a:alpha val="70249"/>
              </a:srgbClr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5556238" y="6299187"/>
              <a:ext cx="7331075" cy="1619250"/>
            </a:xfrm>
            <a:custGeom>
              <a:avLst/>
              <a:gdLst/>
              <a:ahLst/>
              <a:cxnLst/>
              <a:rect l="l" t="t" r="r" b="b"/>
              <a:pathLst>
                <a:path w="7331075" h="1619250">
                  <a:moveTo>
                    <a:pt x="0" y="0"/>
                  </a:moveTo>
                  <a:lnTo>
                    <a:pt x="1886096" y="1618796"/>
                  </a:lnTo>
                </a:path>
                <a:path w="7331075" h="1619250">
                  <a:moveTo>
                    <a:pt x="7331060" y="12699"/>
                  </a:moveTo>
                  <a:lnTo>
                    <a:pt x="3101368" y="1618296"/>
                  </a:lnTo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5486388" y="1629246"/>
              <a:ext cx="7491095" cy="4711700"/>
            </a:xfrm>
            <a:custGeom>
              <a:avLst/>
              <a:gdLst/>
              <a:ahLst/>
              <a:cxnLst/>
              <a:rect l="l" t="t" r="r" b="b"/>
              <a:pathLst>
                <a:path w="7491095" h="4711700">
                  <a:moveTo>
                    <a:pt x="7299310" y="4711190"/>
                  </a:moveTo>
                  <a:lnTo>
                    <a:pt x="191374" y="4711190"/>
                  </a:lnTo>
                  <a:lnTo>
                    <a:pt x="147492" y="4706136"/>
                  </a:lnTo>
                  <a:lnTo>
                    <a:pt x="107210" y="4691740"/>
                  </a:lnTo>
                  <a:lnTo>
                    <a:pt x="71676" y="4669149"/>
                  </a:lnTo>
                  <a:lnTo>
                    <a:pt x="42040" y="4639513"/>
                  </a:lnTo>
                  <a:lnTo>
                    <a:pt x="19450" y="4603980"/>
                  </a:lnTo>
                  <a:lnTo>
                    <a:pt x="5053" y="4563698"/>
                  </a:lnTo>
                  <a:lnTo>
                    <a:pt x="0" y="4519815"/>
                  </a:lnTo>
                  <a:lnTo>
                    <a:pt x="0" y="191369"/>
                  </a:lnTo>
                  <a:lnTo>
                    <a:pt x="5053" y="147490"/>
                  </a:lnTo>
                  <a:lnTo>
                    <a:pt x="19450" y="107210"/>
                  </a:lnTo>
                  <a:lnTo>
                    <a:pt x="42040" y="71677"/>
                  </a:lnTo>
                  <a:lnTo>
                    <a:pt x="71676" y="42041"/>
                  </a:lnTo>
                  <a:lnTo>
                    <a:pt x="107210" y="19451"/>
                  </a:lnTo>
                  <a:lnTo>
                    <a:pt x="147492" y="5054"/>
                  </a:lnTo>
                  <a:lnTo>
                    <a:pt x="191374" y="0"/>
                  </a:lnTo>
                  <a:lnTo>
                    <a:pt x="7299310" y="0"/>
                  </a:lnTo>
                  <a:lnTo>
                    <a:pt x="7372541" y="14567"/>
                  </a:lnTo>
                  <a:lnTo>
                    <a:pt x="7434635" y="56049"/>
                  </a:lnTo>
                  <a:lnTo>
                    <a:pt x="7476122" y="118135"/>
                  </a:lnTo>
                  <a:lnTo>
                    <a:pt x="7490684" y="191369"/>
                  </a:lnTo>
                  <a:lnTo>
                    <a:pt x="7490684" y="4519815"/>
                  </a:lnTo>
                  <a:lnTo>
                    <a:pt x="7485630" y="4563698"/>
                  </a:lnTo>
                  <a:lnTo>
                    <a:pt x="7471234" y="4603980"/>
                  </a:lnTo>
                  <a:lnTo>
                    <a:pt x="7448644" y="4639513"/>
                  </a:lnTo>
                  <a:lnTo>
                    <a:pt x="7419008" y="4669149"/>
                  </a:lnTo>
                  <a:lnTo>
                    <a:pt x="7383474" y="4691740"/>
                  </a:lnTo>
                  <a:lnTo>
                    <a:pt x="7343192" y="4706136"/>
                  </a:lnTo>
                  <a:lnTo>
                    <a:pt x="7299310" y="4711190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5486388" y="1629246"/>
              <a:ext cx="7491095" cy="4711700"/>
            </a:xfrm>
            <a:custGeom>
              <a:avLst/>
              <a:gdLst/>
              <a:ahLst/>
              <a:cxnLst/>
              <a:rect l="l" t="t" r="r" b="b"/>
              <a:pathLst>
                <a:path w="7491095" h="4711700">
                  <a:moveTo>
                    <a:pt x="0" y="191369"/>
                  </a:moveTo>
                  <a:lnTo>
                    <a:pt x="5053" y="147490"/>
                  </a:lnTo>
                  <a:lnTo>
                    <a:pt x="19450" y="107210"/>
                  </a:lnTo>
                  <a:lnTo>
                    <a:pt x="42040" y="71677"/>
                  </a:lnTo>
                  <a:lnTo>
                    <a:pt x="71676" y="42041"/>
                  </a:lnTo>
                  <a:lnTo>
                    <a:pt x="107210" y="19451"/>
                  </a:lnTo>
                  <a:lnTo>
                    <a:pt x="147492" y="5054"/>
                  </a:lnTo>
                  <a:lnTo>
                    <a:pt x="191374" y="0"/>
                  </a:lnTo>
                  <a:lnTo>
                    <a:pt x="7299310" y="0"/>
                  </a:lnTo>
                  <a:lnTo>
                    <a:pt x="7372541" y="14567"/>
                  </a:lnTo>
                  <a:lnTo>
                    <a:pt x="7434635" y="56049"/>
                  </a:lnTo>
                  <a:lnTo>
                    <a:pt x="7476122" y="118135"/>
                  </a:lnTo>
                  <a:lnTo>
                    <a:pt x="7490684" y="191369"/>
                  </a:lnTo>
                  <a:lnTo>
                    <a:pt x="7490684" y="4519815"/>
                  </a:lnTo>
                  <a:lnTo>
                    <a:pt x="7485630" y="4563698"/>
                  </a:lnTo>
                  <a:lnTo>
                    <a:pt x="7471234" y="4603980"/>
                  </a:lnTo>
                  <a:lnTo>
                    <a:pt x="7448644" y="4639513"/>
                  </a:lnTo>
                  <a:lnTo>
                    <a:pt x="7419008" y="4669149"/>
                  </a:lnTo>
                  <a:lnTo>
                    <a:pt x="7383474" y="4691740"/>
                  </a:lnTo>
                  <a:lnTo>
                    <a:pt x="7343192" y="4706136"/>
                  </a:lnTo>
                  <a:lnTo>
                    <a:pt x="7299310" y="4711190"/>
                  </a:lnTo>
                  <a:lnTo>
                    <a:pt x="191374" y="4711190"/>
                  </a:lnTo>
                  <a:lnTo>
                    <a:pt x="147492" y="4706136"/>
                  </a:lnTo>
                  <a:lnTo>
                    <a:pt x="107210" y="4691740"/>
                  </a:lnTo>
                  <a:lnTo>
                    <a:pt x="71676" y="4669149"/>
                  </a:lnTo>
                  <a:lnTo>
                    <a:pt x="42040" y="4639513"/>
                  </a:lnTo>
                  <a:lnTo>
                    <a:pt x="19450" y="4603980"/>
                  </a:lnTo>
                  <a:lnTo>
                    <a:pt x="5053" y="4563698"/>
                  </a:lnTo>
                  <a:lnTo>
                    <a:pt x="0" y="4519815"/>
                  </a:lnTo>
                  <a:lnTo>
                    <a:pt x="0" y="191369"/>
                  </a:lnTo>
                  <a:close/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596813" y="1951348"/>
            <a:ext cx="3810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63"/>
              </a:lnSpc>
            </a:pPr>
            <a:r>
              <a:rPr sz="600" spc="-25" dirty="0"/>
              <a:t>z</a:t>
            </a:r>
            <a:endParaRPr sz="600"/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3280325" y="2575726"/>
          <a:ext cx="2504122" cy="3654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443"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342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9022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879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7752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432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342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138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3912336" y="1062543"/>
          <a:ext cx="230823" cy="117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505"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b="1" spc="-37" baseline="-31746" dirty="0">
                          <a:latin typeface="Arial"/>
                          <a:cs typeface="Arial"/>
                        </a:rPr>
                        <a:t>1</a:t>
                      </a:r>
                      <a:endParaRPr sz="800" baseline="-31746">
                        <a:latin typeface="Arial"/>
                        <a:cs typeface="Arial"/>
                      </a:endParaRPr>
                    </a:p>
                  </a:txBody>
                  <a:tcPr marL="0" marR="0" marT="46038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4261048" y="1062543"/>
          <a:ext cx="230823" cy="117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505"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b="1" spc="-37" baseline="-31746" dirty="0">
                          <a:latin typeface="Arial"/>
                          <a:cs typeface="Arial"/>
                        </a:rPr>
                        <a:t>2</a:t>
                      </a:r>
                      <a:endParaRPr sz="800" baseline="-31746">
                        <a:latin typeface="Arial"/>
                        <a:cs typeface="Arial"/>
                      </a:endParaRPr>
                    </a:p>
                  </a:txBody>
                  <a:tcPr marL="0" marR="0" marT="46038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4609772" y="1062543"/>
          <a:ext cx="230823" cy="117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505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b="1" spc="-37" baseline="-31746" dirty="0">
                          <a:latin typeface="Arial"/>
                          <a:cs typeface="Arial"/>
                        </a:rPr>
                        <a:t>3</a:t>
                      </a:r>
                      <a:endParaRPr sz="800" baseline="-31746">
                        <a:latin typeface="Arial"/>
                        <a:cs typeface="Arial"/>
                      </a:endParaRPr>
                    </a:p>
                  </a:txBody>
                  <a:tcPr marL="0" marR="0" marT="46038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4958484" y="1062543"/>
          <a:ext cx="230823" cy="1170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505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800" b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800" b="1" spc="-37" baseline="-31746" dirty="0">
                          <a:latin typeface="Arial"/>
                          <a:cs typeface="Arial"/>
                        </a:rPr>
                        <a:t>4</a:t>
                      </a:r>
                      <a:endParaRPr sz="800" baseline="-31746">
                        <a:latin typeface="Arial"/>
                        <a:cs typeface="Arial"/>
                      </a:endParaRPr>
                    </a:p>
                  </a:txBody>
                  <a:tcPr marL="0" marR="0" marT="46038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0" name="object 50"/>
          <p:cNvGrpSpPr/>
          <p:nvPr/>
        </p:nvGrpSpPr>
        <p:grpSpPr>
          <a:xfrm>
            <a:off x="3559987" y="1089190"/>
            <a:ext cx="2017077" cy="1492250"/>
            <a:chOff x="7119973" y="2178380"/>
            <a:chExt cx="4034154" cy="2984500"/>
          </a:xfrm>
        </p:grpSpPr>
        <p:sp>
          <p:nvSpPr>
            <p:cNvPr id="51" name="object 51"/>
            <p:cNvSpPr/>
            <p:nvPr/>
          </p:nvSpPr>
          <p:spPr>
            <a:xfrm>
              <a:off x="7124735" y="4470115"/>
              <a:ext cx="890269" cy="683260"/>
            </a:xfrm>
            <a:custGeom>
              <a:avLst/>
              <a:gdLst/>
              <a:ahLst/>
              <a:cxnLst/>
              <a:rect l="l" t="t" r="r" b="b"/>
              <a:pathLst>
                <a:path w="890270" h="683260">
                  <a:moveTo>
                    <a:pt x="0" y="682798"/>
                  </a:moveTo>
                  <a:lnTo>
                    <a:pt x="890048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8005208" y="4443815"/>
              <a:ext cx="44450" cy="39370"/>
            </a:xfrm>
            <a:custGeom>
              <a:avLst/>
              <a:gdLst/>
              <a:ahLst/>
              <a:cxnLst/>
              <a:rect l="l" t="t" r="r" b="b"/>
              <a:pathLst>
                <a:path w="44450" h="39370">
                  <a:moveTo>
                    <a:pt x="19149" y="38774"/>
                  </a:moveTo>
                  <a:lnTo>
                    <a:pt x="0" y="13824"/>
                  </a:lnTo>
                  <a:lnTo>
                    <a:pt x="43874" y="0"/>
                  </a:lnTo>
                  <a:lnTo>
                    <a:pt x="19149" y="387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8005208" y="4443815"/>
              <a:ext cx="44450" cy="39370"/>
            </a:xfrm>
            <a:custGeom>
              <a:avLst/>
              <a:gdLst/>
              <a:ahLst/>
              <a:cxnLst/>
              <a:rect l="l" t="t" r="r" b="b"/>
              <a:pathLst>
                <a:path w="44450" h="39370">
                  <a:moveTo>
                    <a:pt x="19149" y="38774"/>
                  </a:moveTo>
                  <a:lnTo>
                    <a:pt x="43874" y="0"/>
                  </a:lnTo>
                  <a:lnTo>
                    <a:pt x="0" y="13824"/>
                  </a:lnTo>
                  <a:lnTo>
                    <a:pt x="19149" y="387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8448557" y="4487865"/>
              <a:ext cx="287020" cy="669925"/>
            </a:xfrm>
            <a:custGeom>
              <a:avLst/>
              <a:gdLst/>
              <a:ahLst/>
              <a:cxnLst/>
              <a:rect l="l" t="t" r="r" b="b"/>
              <a:pathLst>
                <a:path w="287020" h="669925">
                  <a:moveTo>
                    <a:pt x="0" y="669848"/>
                  </a:moveTo>
                  <a:lnTo>
                    <a:pt x="286524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8720632" y="4448141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4">
                  <a:moveTo>
                    <a:pt x="28924" y="45924"/>
                  </a:moveTo>
                  <a:lnTo>
                    <a:pt x="0" y="33549"/>
                  </a:lnTo>
                  <a:lnTo>
                    <a:pt x="31449" y="0"/>
                  </a:lnTo>
                  <a:lnTo>
                    <a:pt x="28924" y="459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8720632" y="4448141"/>
              <a:ext cx="31750" cy="46355"/>
            </a:xfrm>
            <a:custGeom>
              <a:avLst/>
              <a:gdLst/>
              <a:ahLst/>
              <a:cxnLst/>
              <a:rect l="l" t="t" r="r" b="b"/>
              <a:pathLst>
                <a:path w="31750" h="46354">
                  <a:moveTo>
                    <a:pt x="28924" y="45924"/>
                  </a:moveTo>
                  <a:lnTo>
                    <a:pt x="31449" y="0"/>
                  </a:lnTo>
                  <a:lnTo>
                    <a:pt x="0" y="33549"/>
                  </a:lnTo>
                  <a:lnTo>
                    <a:pt x="28924" y="459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9487255" y="4482515"/>
              <a:ext cx="461645" cy="675640"/>
            </a:xfrm>
            <a:custGeom>
              <a:avLst/>
              <a:gdLst/>
              <a:ahLst/>
              <a:cxnLst/>
              <a:rect l="l" t="t" r="r" b="b"/>
              <a:pathLst>
                <a:path w="461645" h="675639">
                  <a:moveTo>
                    <a:pt x="461549" y="67519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9462855" y="4446815"/>
              <a:ext cx="37465" cy="45085"/>
            </a:xfrm>
            <a:custGeom>
              <a:avLst/>
              <a:gdLst/>
              <a:ahLst/>
              <a:cxnLst/>
              <a:rect l="l" t="t" r="r" b="b"/>
              <a:pathLst>
                <a:path w="37465" h="45085">
                  <a:moveTo>
                    <a:pt x="11399" y="44574"/>
                  </a:moveTo>
                  <a:lnTo>
                    <a:pt x="0" y="0"/>
                  </a:lnTo>
                  <a:lnTo>
                    <a:pt x="37374" y="26824"/>
                  </a:lnTo>
                  <a:lnTo>
                    <a:pt x="11399" y="445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9462855" y="4446815"/>
              <a:ext cx="37465" cy="45085"/>
            </a:xfrm>
            <a:custGeom>
              <a:avLst/>
              <a:gdLst/>
              <a:ahLst/>
              <a:cxnLst/>
              <a:rect l="l" t="t" r="r" b="b"/>
              <a:pathLst>
                <a:path w="37465" h="45085">
                  <a:moveTo>
                    <a:pt x="37374" y="26824"/>
                  </a:moveTo>
                  <a:lnTo>
                    <a:pt x="0" y="0"/>
                  </a:lnTo>
                  <a:lnTo>
                    <a:pt x="11399" y="44574"/>
                  </a:lnTo>
                  <a:lnTo>
                    <a:pt x="37374" y="268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10198804" y="4468715"/>
              <a:ext cx="950594" cy="684530"/>
            </a:xfrm>
            <a:custGeom>
              <a:avLst/>
              <a:gdLst/>
              <a:ahLst/>
              <a:cxnLst/>
              <a:rect l="l" t="t" r="r" b="b"/>
              <a:pathLst>
                <a:path w="950595" h="684529">
                  <a:moveTo>
                    <a:pt x="950223" y="68419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10163729" y="444346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25899" y="38024"/>
                  </a:moveTo>
                  <a:lnTo>
                    <a:pt x="0" y="0"/>
                  </a:lnTo>
                  <a:lnTo>
                    <a:pt x="44274" y="12499"/>
                  </a:lnTo>
                  <a:lnTo>
                    <a:pt x="25899" y="380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10163729" y="4443465"/>
              <a:ext cx="44450" cy="38100"/>
            </a:xfrm>
            <a:custGeom>
              <a:avLst/>
              <a:gdLst/>
              <a:ahLst/>
              <a:cxnLst/>
              <a:rect l="l" t="t" r="r" b="b"/>
              <a:pathLst>
                <a:path w="44450" h="38100">
                  <a:moveTo>
                    <a:pt x="44274" y="12499"/>
                  </a:moveTo>
                  <a:lnTo>
                    <a:pt x="0" y="0"/>
                  </a:lnTo>
                  <a:lnTo>
                    <a:pt x="25899" y="38024"/>
                  </a:lnTo>
                  <a:lnTo>
                    <a:pt x="44274" y="124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10879278" y="2322345"/>
              <a:ext cx="0" cy="1979930"/>
            </a:xfrm>
            <a:custGeom>
              <a:avLst/>
              <a:gdLst/>
              <a:ahLst/>
              <a:cxnLst/>
              <a:rect l="l" t="t" r="r" b="b"/>
              <a:pathLst>
                <a:path h="1979929">
                  <a:moveTo>
                    <a:pt x="0" y="0"/>
                  </a:moveTo>
                  <a:lnTo>
                    <a:pt x="0" y="1979696"/>
                  </a:lnTo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17790" y="2178380"/>
              <a:ext cx="122974" cy="158252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17790" y="4287753"/>
              <a:ext cx="122974" cy="158249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5590005" y="1481592"/>
            <a:ext cx="701993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spc="-28" dirty="0">
                <a:latin typeface="Lato"/>
                <a:cs typeface="Lato"/>
              </a:rPr>
              <a:t>e.g.</a:t>
            </a:r>
            <a:r>
              <a:rPr sz="1600" spc="-90" dirty="0">
                <a:latin typeface="Lato"/>
                <a:cs typeface="Lato"/>
              </a:rPr>
              <a:t> </a:t>
            </a:r>
            <a:r>
              <a:rPr sz="1600" spc="-13" dirty="0">
                <a:latin typeface="Lato"/>
                <a:cs typeface="Lato"/>
              </a:rPr>
              <a:t>512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12892" y="763798"/>
            <a:ext cx="2669858" cy="2966403"/>
            <a:chOff x="6225783" y="1527595"/>
            <a:chExt cx="5339715" cy="5932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5783" y="1527595"/>
              <a:ext cx="5339181" cy="59324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994379" y="4228391"/>
              <a:ext cx="560705" cy="560705"/>
            </a:xfrm>
            <a:custGeom>
              <a:avLst/>
              <a:gdLst/>
              <a:ahLst/>
              <a:cxnLst/>
              <a:rect l="l" t="t" r="r" b="b"/>
              <a:pathLst>
                <a:path w="560704" h="560704">
                  <a:moveTo>
                    <a:pt x="280199" y="560398"/>
                  </a:moveTo>
                  <a:lnTo>
                    <a:pt x="234749" y="556731"/>
                  </a:lnTo>
                  <a:lnTo>
                    <a:pt x="191634" y="546114"/>
                  </a:lnTo>
                  <a:lnTo>
                    <a:pt x="151431" y="529123"/>
                  </a:lnTo>
                  <a:lnTo>
                    <a:pt x="114717" y="506336"/>
                  </a:lnTo>
                  <a:lnTo>
                    <a:pt x="82068" y="478330"/>
                  </a:lnTo>
                  <a:lnTo>
                    <a:pt x="54062" y="445681"/>
                  </a:lnTo>
                  <a:lnTo>
                    <a:pt x="31275" y="408967"/>
                  </a:lnTo>
                  <a:lnTo>
                    <a:pt x="14284" y="368764"/>
                  </a:lnTo>
                  <a:lnTo>
                    <a:pt x="3667" y="325649"/>
                  </a:lnTo>
                  <a:lnTo>
                    <a:pt x="0" y="280199"/>
                  </a:lnTo>
                  <a:lnTo>
                    <a:pt x="3667" y="234749"/>
                  </a:lnTo>
                  <a:lnTo>
                    <a:pt x="14284" y="191634"/>
                  </a:lnTo>
                  <a:lnTo>
                    <a:pt x="31275" y="151431"/>
                  </a:lnTo>
                  <a:lnTo>
                    <a:pt x="54062" y="114717"/>
                  </a:lnTo>
                  <a:lnTo>
                    <a:pt x="82068" y="82068"/>
                  </a:lnTo>
                  <a:lnTo>
                    <a:pt x="114717" y="54062"/>
                  </a:lnTo>
                  <a:lnTo>
                    <a:pt x="151431" y="31275"/>
                  </a:lnTo>
                  <a:lnTo>
                    <a:pt x="191634" y="14284"/>
                  </a:lnTo>
                  <a:lnTo>
                    <a:pt x="234749" y="3667"/>
                  </a:lnTo>
                  <a:lnTo>
                    <a:pt x="280199" y="0"/>
                  </a:lnTo>
                  <a:lnTo>
                    <a:pt x="335122" y="5434"/>
                  </a:lnTo>
                  <a:lnTo>
                    <a:pt x="387427" y="21331"/>
                  </a:lnTo>
                  <a:lnTo>
                    <a:pt x="435649" y="47081"/>
                  </a:lnTo>
                  <a:lnTo>
                    <a:pt x="478324" y="82074"/>
                  </a:lnTo>
                  <a:lnTo>
                    <a:pt x="513317" y="124749"/>
                  </a:lnTo>
                  <a:lnTo>
                    <a:pt x="539067" y="172971"/>
                  </a:lnTo>
                  <a:lnTo>
                    <a:pt x="554964" y="225276"/>
                  </a:lnTo>
                  <a:lnTo>
                    <a:pt x="560398" y="280199"/>
                  </a:lnTo>
                  <a:lnTo>
                    <a:pt x="556731" y="325649"/>
                  </a:lnTo>
                  <a:lnTo>
                    <a:pt x="546114" y="368764"/>
                  </a:lnTo>
                  <a:lnTo>
                    <a:pt x="529123" y="408967"/>
                  </a:lnTo>
                  <a:lnTo>
                    <a:pt x="506336" y="445681"/>
                  </a:lnTo>
                  <a:lnTo>
                    <a:pt x="478330" y="478330"/>
                  </a:lnTo>
                  <a:lnTo>
                    <a:pt x="445681" y="506336"/>
                  </a:lnTo>
                  <a:lnTo>
                    <a:pt x="408967" y="529123"/>
                  </a:lnTo>
                  <a:lnTo>
                    <a:pt x="368764" y="546114"/>
                  </a:lnTo>
                  <a:lnTo>
                    <a:pt x="325649" y="556731"/>
                  </a:lnTo>
                  <a:lnTo>
                    <a:pt x="280199" y="5603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" name="object 6"/>
            <p:cNvSpPr/>
            <p:nvPr/>
          </p:nvSpPr>
          <p:spPr>
            <a:xfrm>
              <a:off x="9994379" y="4228391"/>
              <a:ext cx="560705" cy="560705"/>
            </a:xfrm>
            <a:custGeom>
              <a:avLst/>
              <a:gdLst/>
              <a:ahLst/>
              <a:cxnLst/>
              <a:rect l="l" t="t" r="r" b="b"/>
              <a:pathLst>
                <a:path w="560704" h="560704">
                  <a:moveTo>
                    <a:pt x="0" y="280199"/>
                  </a:moveTo>
                  <a:lnTo>
                    <a:pt x="3667" y="234749"/>
                  </a:lnTo>
                  <a:lnTo>
                    <a:pt x="14284" y="191634"/>
                  </a:lnTo>
                  <a:lnTo>
                    <a:pt x="31275" y="151431"/>
                  </a:lnTo>
                  <a:lnTo>
                    <a:pt x="54062" y="114717"/>
                  </a:lnTo>
                  <a:lnTo>
                    <a:pt x="82068" y="82068"/>
                  </a:lnTo>
                  <a:lnTo>
                    <a:pt x="114717" y="54062"/>
                  </a:lnTo>
                  <a:lnTo>
                    <a:pt x="151431" y="31275"/>
                  </a:lnTo>
                  <a:lnTo>
                    <a:pt x="191634" y="14284"/>
                  </a:lnTo>
                  <a:lnTo>
                    <a:pt x="234749" y="3667"/>
                  </a:lnTo>
                  <a:lnTo>
                    <a:pt x="280199" y="0"/>
                  </a:lnTo>
                  <a:lnTo>
                    <a:pt x="335122" y="5434"/>
                  </a:lnTo>
                  <a:lnTo>
                    <a:pt x="387427" y="21331"/>
                  </a:lnTo>
                  <a:lnTo>
                    <a:pt x="435649" y="47081"/>
                  </a:lnTo>
                  <a:lnTo>
                    <a:pt x="478324" y="82074"/>
                  </a:lnTo>
                  <a:lnTo>
                    <a:pt x="513317" y="124749"/>
                  </a:lnTo>
                  <a:lnTo>
                    <a:pt x="539067" y="172971"/>
                  </a:lnTo>
                  <a:lnTo>
                    <a:pt x="554964" y="225276"/>
                  </a:lnTo>
                  <a:lnTo>
                    <a:pt x="560398" y="280199"/>
                  </a:lnTo>
                  <a:lnTo>
                    <a:pt x="556731" y="325649"/>
                  </a:lnTo>
                  <a:lnTo>
                    <a:pt x="546114" y="368764"/>
                  </a:lnTo>
                  <a:lnTo>
                    <a:pt x="529123" y="408967"/>
                  </a:lnTo>
                  <a:lnTo>
                    <a:pt x="506336" y="445681"/>
                  </a:lnTo>
                  <a:lnTo>
                    <a:pt x="478330" y="478330"/>
                  </a:lnTo>
                  <a:lnTo>
                    <a:pt x="445681" y="506336"/>
                  </a:lnTo>
                  <a:lnTo>
                    <a:pt x="408967" y="529123"/>
                  </a:lnTo>
                  <a:lnTo>
                    <a:pt x="368764" y="546114"/>
                  </a:lnTo>
                  <a:lnTo>
                    <a:pt x="325649" y="556731"/>
                  </a:lnTo>
                  <a:lnTo>
                    <a:pt x="280199" y="560398"/>
                  </a:lnTo>
                  <a:lnTo>
                    <a:pt x="234749" y="556731"/>
                  </a:lnTo>
                  <a:lnTo>
                    <a:pt x="191634" y="546114"/>
                  </a:lnTo>
                  <a:lnTo>
                    <a:pt x="151431" y="529123"/>
                  </a:lnTo>
                  <a:lnTo>
                    <a:pt x="114717" y="506336"/>
                  </a:lnTo>
                  <a:lnTo>
                    <a:pt x="82068" y="478330"/>
                  </a:lnTo>
                  <a:lnTo>
                    <a:pt x="54062" y="445681"/>
                  </a:lnTo>
                  <a:lnTo>
                    <a:pt x="31275" y="408967"/>
                  </a:lnTo>
                  <a:lnTo>
                    <a:pt x="14284" y="368764"/>
                  </a:lnTo>
                  <a:lnTo>
                    <a:pt x="3667" y="325649"/>
                  </a:lnTo>
                  <a:lnTo>
                    <a:pt x="0" y="280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" name="object 7"/>
            <p:cNvSpPr/>
            <p:nvPr/>
          </p:nvSpPr>
          <p:spPr>
            <a:xfrm>
              <a:off x="7233435" y="6190637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252899" y="505798"/>
                  </a:move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7233435" y="6190637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0" y="252899"/>
                  </a:move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00016" y="3082226"/>
            <a:ext cx="876935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spc="-5" dirty="0">
                <a:latin typeface="Lato"/>
                <a:cs typeface="Lato"/>
              </a:rPr>
              <a:t>computer</a:t>
            </a:r>
            <a:endParaRPr sz="1600">
              <a:latin typeface="Lato"/>
              <a:cs typeface="La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434" y="2318296"/>
            <a:ext cx="64674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>
                <a:latin typeface="Lato"/>
                <a:cs typeface="Lato"/>
              </a:rPr>
              <a:t>internet</a:t>
            </a:r>
            <a:endParaRPr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3000" y="1511881"/>
            <a:ext cx="1297940" cy="85792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spc="-5" dirty="0">
                <a:latin typeface="Lato"/>
                <a:cs typeface="Lato"/>
              </a:rPr>
              <a:t>student</a:t>
            </a:r>
            <a:endParaRPr sz="1600">
              <a:latin typeface="Lato"/>
              <a:cs typeface="Lato"/>
            </a:endParaRPr>
          </a:p>
          <a:p>
            <a:pPr>
              <a:spcBef>
                <a:spcPts val="405"/>
              </a:spcBef>
            </a:pPr>
            <a:endParaRPr sz="1600">
              <a:latin typeface="Lato"/>
              <a:cs typeface="Lato"/>
            </a:endParaRPr>
          </a:p>
          <a:p>
            <a:pPr marL="733743"/>
            <a:r>
              <a:rPr sz="2000" spc="-10" dirty="0">
                <a:latin typeface="Lato"/>
                <a:cs typeface="Lato"/>
              </a:rPr>
              <a:t>book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06063" y="977567"/>
            <a:ext cx="2511743" cy="789305"/>
            <a:chOff x="6212125" y="1955133"/>
            <a:chExt cx="5023485" cy="1578610"/>
          </a:xfrm>
        </p:grpSpPr>
        <p:sp>
          <p:nvSpPr>
            <p:cNvPr id="13" name="object 13"/>
            <p:cNvSpPr/>
            <p:nvPr/>
          </p:nvSpPr>
          <p:spPr>
            <a:xfrm>
              <a:off x="8863782" y="3022643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252899" y="505798"/>
                  </a:move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863782" y="3022643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0" y="252899"/>
                  </a:move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2125" y="2866981"/>
              <a:ext cx="160724" cy="1601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74540" y="1955133"/>
              <a:ext cx="160724" cy="16012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803438" y="2427889"/>
            <a:ext cx="179388" cy="179388"/>
            <a:chOff x="5606876" y="4855777"/>
            <a:chExt cx="358775" cy="358775"/>
          </a:xfrm>
        </p:grpSpPr>
        <p:sp>
          <p:nvSpPr>
            <p:cNvPr id="18" name="object 18"/>
            <p:cNvSpPr/>
            <p:nvPr/>
          </p:nvSpPr>
          <p:spPr>
            <a:xfrm>
              <a:off x="5611639" y="4860540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174599" y="349199"/>
                  </a:moveTo>
                  <a:lnTo>
                    <a:pt x="128185" y="342962"/>
                  </a:lnTo>
                  <a:lnTo>
                    <a:pt x="86477" y="325360"/>
                  </a:lnTo>
                  <a:lnTo>
                    <a:pt x="51140" y="298058"/>
                  </a:lnTo>
                  <a:lnTo>
                    <a:pt x="23838" y="262721"/>
                  </a:lnTo>
                  <a:lnTo>
                    <a:pt x="6237" y="221013"/>
                  </a:lnTo>
                  <a:lnTo>
                    <a:pt x="0" y="174599"/>
                  </a:lnTo>
                  <a:lnTo>
                    <a:pt x="6237" y="128185"/>
                  </a:lnTo>
                  <a:lnTo>
                    <a:pt x="23838" y="86477"/>
                  </a:lnTo>
                  <a:lnTo>
                    <a:pt x="51140" y="51140"/>
                  </a:lnTo>
                  <a:lnTo>
                    <a:pt x="86477" y="23838"/>
                  </a:lnTo>
                  <a:lnTo>
                    <a:pt x="128185" y="6237"/>
                  </a:lnTo>
                  <a:lnTo>
                    <a:pt x="174599" y="0"/>
                  </a:lnTo>
                  <a:lnTo>
                    <a:pt x="208819" y="3386"/>
                  </a:lnTo>
                  <a:lnTo>
                    <a:pt x="271465" y="29341"/>
                  </a:lnTo>
                  <a:lnTo>
                    <a:pt x="319857" y="77733"/>
                  </a:lnTo>
                  <a:lnTo>
                    <a:pt x="345812" y="140379"/>
                  </a:lnTo>
                  <a:lnTo>
                    <a:pt x="349199" y="174599"/>
                  </a:lnTo>
                  <a:lnTo>
                    <a:pt x="342962" y="221013"/>
                  </a:lnTo>
                  <a:lnTo>
                    <a:pt x="325360" y="262721"/>
                  </a:lnTo>
                  <a:lnTo>
                    <a:pt x="298058" y="298058"/>
                  </a:lnTo>
                  <a:lnTo>
                    <a:pt x="262721" y="325360"/>
                  </a:lnTo>
                  <a:lnTo>
                    <a:pt x="221013" y="342962"/>
                  </a:lnTo>
                  <a:lnTo>
                    <a:pt x="174599" y="3491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5611638" y="4860540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0" y="174599"/>
                  </a:moveTo>
                  <a:lnTo>
                    <a:pt x="6237" y="128185"/>
                  </a:lnTo>
                  <a:lnTo>
                    <a:pt x="23838" y="86477"/>
                  </a:lnTo>
                  <a:lnTo>
                    <a:pt x="51140" y="51140"/>
                  </a:lnTo>
                  <a:lnTo>
                    <a:pt x="86477" y="23838"/>
                  </a:lnTo>
                  <a:lnTo>
                    <a:pt x="128185" y="6237"/>
                  </a:lnTo>
                  <a:lnTo>
                    <a:pt x="174599" y="0"/>
                  </a:lnTo>
                  <a:lnTo>
                    <a:pt x="241415" y="13293"/>
                  </a:lnTo>
                  <a:lnTo>
                    <a:pt x="298049" y="51149"/>
                  </a:lnTo>
                  <a:lnTo>
                    <a:pt x="335905" y="107784"/>
                  </a:lnTo>
                  <a:lnTo>
                    <a:pt x="349199" y="174599"/>
                  </a:lnTo>
                  <a:lnTo>
                    <a:pt x="342962" y="221013"/>
                  </a:lnTo>
                  <a:lnTo>
                    <a:pt x="325360" y="262721"/>
                  </a:lnTo>
                  <a:lnTo>
                    <a:pt x="298058" y="298058"/>
                  </a:lnTo>
                  <a:lnTo>
                    <a:pt x="262721" y="325360"/>
                  </a:lnTo>
                  <a:lnTo>
                    <a:pt x="221013" y="342962"/>
                  </a:lnTo>
                  <a:lnTo>
                    <a:pt x="174599" y="349199"/>
                  </a:lnTo>
                  <a:lnTo>
                    <a:pt x="128185" y="342962"/>
                  </a:lnTo>
                  <a:lnTo>
                    <a:pt x="86477" y="325360"/>
                  </a:lnTo>
                  <a:lnTo>
                    <a:pt x="51140" y="298058"/>
                  </a:lnTo>
                  <a:lnTo>
                    <a:pt x="23838" y="262721"/>
                  </a:lnTo>
                  <a:lnTo>
                    <a:pt x="6237" y="221013"/>
                  </a:lnTo>
                  <a:lnTo>
                    <a:pt x="0" y="174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246969" y="1391526"/>
            <a:ext cx="169228" cy="1449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900" spc="-13" dirty="0">
                <a:latin typeface="Lato"/>
                <a:cs typeface="Lato"/>
              </a:rPr>
              <a:t>fox</a:t>
            </a:r>
            <a:endParaRPr sz="900">
              <a:latin typeface="Lato"/>
              <a:cs typeface="La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70743" y="935599"/>
            <a:ext cx="183833" cy="1449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900" spc="-10" dirty="0">
                <a:latin typeface="Lato"/>
                <a:cs typeface="Lato"/>
              </a:rPr>
              <a:t>fire</a:t>
            </a:r>
            <a:endParaRPr sz="9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12892" y="763798"/>
            <a:ext cx="2669858" cy="2966403"/>
            <a:chOff x="6225783" y="1527595"/>
            <a:chExt cx="5339715" cy="5932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5783" y="1527595"/>
              <a:ext cx="5339181" cy="59324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994379" y="4228391"/>
              <a:ext cx="560705" cy="560705"/>
            </a:xfrm>
            <a:custGeom>
              <a:avLst/>
              <a:gdLst/>
              <a:ahLst/>
              <a:cxnLst/>
              <a:rect l="l" t="t" r="r" b="b"/>
              <a:pathLst>
                <a:path w="560704" h="560704">
                  <a:moveTo>
                    <a:pt x="280199" y="560398"/>
                  </a:moveTo>
                  <a:lnTo>
                    <a:pt x="234749" y="556731"/>
                  </a:lnTo>
                  <a:lnTo>
                    <a:pt x="191634" y="546114"/>
                  </a:lnTo>
                  <a:lnTo>
                    <a:pt x="151431" y="529123"/>
                  </a:lnTo>
                  <a:lnTo>
                    <a:pt x="114717" y="506336"/>
                  </a:lnTo>
                  <a:lnTo>
                    <a:pt x="82068" y="478330"/>
                  </a:lnTo>
                  <a:lnTo>
                    <a:pt x="54062" y="445681"/>
                  </a:lnTo>
                  <a:lnTo>
                    <a:pt x="31275" y="408967"/>
                  </a:lnTo>
                  <a:lnTo>
                    <a:pt x="14284" y="368764"/>
                  </a:lnTo>
                  <a:lnTo>
                    <a:pt x="3667" y="325649"/>
                  </a:lnTo>
                  <a:lnTo>
                    <a:pt x="0" y="280199"/>
                  </a:lnTo>
                  <a:lnTo>
                    <a:pt x="3667" y="234749"/>
                  </a:lnTo>
                  <a:lnTo>
                    <a:pt x="14284" y="191634"/>
                  </a:lnTo>
                  <a:lnTo>
                    <a:pt x="31275" y="151431"/>
                  </a:lnTo>
                  <a:lnTo>
                    <a:pt x="54062" y="114717"/>
                  </a:lnTo>
                  <a:lnTo>
                    <a:pt x="82068" y="82068"/>
                  </a:lnTo>
                  <a:lnTo>
                    <a:pt x="114717" y="54062"/>
                  </a:lnTo>
                  <a:lnTo>
                    <a:pt x="151431" y="31275"/>
                  </a:lnTo>
                  <a:lnTo>
                    <a:pt x="191634" y="14284"/>
                  </a:lnTo>
                  <a:lnTo>
                    <a:pt x="234749" y="3667"/>
                  </a:lnTo>
                  <a:lnTo>
                    <a:pt x="280199" y="0"/>
                  </a:lnTo>
                  <a:lnTo>
                    <a:pt x="335122" y="5434"/>
                  </a:lnTo>
                  <a:lnTo>
                    <a:pt x="387427" y="21331"/>
                  </a:lnTo>
                  <a:lnTo>
                    <a:pt x="435649" y="47081"/>
                  </a:lnTo>
                  <a:lnTo>
                    <a:pt x="478324" y="82074"/>
                  </a:lnTo>
                  <a:lnTo>
                    <a:pt x="513317" y="124749"/>
                  </a:lnTo>
                  <a:lnTo>
                    <a:pt x="539067" y="172971"/>
                  </a:lnTo>
                  <a:lnTo>
                    <a:pt x="554964" y="225276"/>
                  </a:lnTo>
                  <a:lnTo>
                    <a:pt x="560398" y="280199"/>
                  </a:lnTo>
                  <a:lnTo>
                    <a:pt x="556731" y="325649"/>
                  </a:lnTo>
                  <a:lnTo>
                    <a:pt x="546114" y="368764"/>
                  </a:lnTo>
                  <a:lnTo>
                    <a:pt x="529123" y="408967"/>
                  </a:lnTo>
                  <a:lnTo>
                    <a:pt x="506336" y="445681"/>
                  </a:lnTo>
                  <a:lnTo>
                    <a:pt x="478330" y="478330"/>
                  </a:lnTo>
                  <a:lnTo>
                    <a:pt x="445681" y="506336"/>
                  </a:lnTo>
                  <a:lnTo>
                    <a:pt x="408967" y="529123"/>
                  </a:lnTo>
                  <a:lnTo>
                    <a:pt x="368764" y="546114"/>
                  </a:lnTo>
                  <a:lnTo>
                    <a:pt x="325649" y="556731"/>
                  </a:lnTo>
                  <a:lnTo>
                    <a:pt x="280199" y="5603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" name="object 6"/>
            <p:cNvSpPr/>
            <p:nvPr/>
          </p:nvSpPr>
          <p:spPr>
            <a:xfrm>
              <a:off x="9994379" y="4228391"/>
              <a:ext cx="560705" cy="560705"/>
            </a:xfrm>
            <a:custGeom>
              <a:avLst/>
              <a:gdLst/>
              <a:ahLst/>
              <a:cxnLst/>
              <a:rect l="l" t="t" r="r" b="b"/>
              <a:pathLst>
                <a:path w="560704" h="560704">
                  <a:moveTo>
                    <a:pt x="0" y="280199"/>
                  </a:moveTo>
                  <a:lnTo>
                    <a:pt x="3667" y="234749"/>
                  </a:lnTo>
                  <a:lnTo>
                    <a:pt x="14284" y="191634"/>
                  </a:lnTo>
                  <a:lnTo>
                    <a:pt x="31275" y="151431"/>
                  </a:lnTo>
                  <a:lnTo>
                    <a:pt x="54062" y="114717"/>
                  </a:lnTo>
                  <a:lnTo>
                    <a:pt x="82068" y="82068"/>
                  </a:lnTo>
                  <a:lnTo>
                    <a:pt x="114717" y="54062"/>
                  </a:lnTo>
                  <a:lnTo>
                    <a:pt x="151431" y="31275"/>
                  </a:lnTo>
                  <a:lnTo>
                    <a:pt x="191634" y="14284"/>
                  </a:lnTo>
                  <a:lnTo>
                    <a:pt x="234749" y="3667"/>
                  </a:lnTo>
                  <a:lnTo>
                    <a:pt x="280199" y="0"/>
                  </a:lnTo>
                  <a:lnTo>
                    <a:pt x="335122" y="5434"/>
                  </a:lnTo>
                  <a:lnTo>
                    <a:pt x="387427" y="21331"/>
                  </a:lnTo>
                  <a:lnTo>
                    <a:pt x="435649" y="47081"/>
                  </a:lnTo>
                  <a:lnTo>
                    <a:pt x="478324" y="82074"/>
                  </a:lnTo>
                  <a:lnTo>
                    <a:pt x="513317" y="124749"/>
                  </a:lnTo>
                  <a:lnTo>
                    <a:pt x="539067" y="172971"/>
                  </a:lnTo>
                  <a:lnTo>
                    <a:pt x="554964" y="225276"/>
                  </a:lnTo>
                  <a:lnTo>
                    <a:pt x="560398" y="280199"/>
                  </a:lnTo>
                  <a:lnTo>
                    <a:pt x="556731" y="325649"/>
                  </a:lnTo>
                  <a:lnTo>
                    <a:pt x="546114" y="368764"/>
                  </a:lnTo>
                  <a:lnTo>
                    <a:pt x="529123" y="408967"/>
                  </a:lnTo>
                  <a:lnTo>
                    <a:pt x="506336" y="445681"/>
                  </a:lnTo>
                  <a:lnTo>
                    <a:pt x="478330" y="478330"/>
                  </a:lnTo>
                  <a:lnTo>
                    <a:pt x="445681" y="506336"/>
                  </a:lnTo>
                  <a:lnTo>
                    <a:pt x="408967" y="529123"/>
                  </a:lnTo>
                  <a:lnTo>
                    <a:pt x="368764" y="546114"/>
                  </a:lnTo>
                  <a:lnTo>
                    <a:pt x="325649" y="556731"/>
                  </a:lnTo>
                  <a:lnTo>
                    <a:pt x="280199" y="560398"/>
                  </a:lnTo>
                  <a:lnTo>
                    <a:pt x="234749" y="556731"/>
                  </a:lnTo>
                  <a:lnTo>
                    <a:pt x="191634" y="546114"/>
                  </a:lnTo>
                  <a:lnTo>
                    <a:pt x="151431" y="529123"/>
                  </a:lnTo>
                  <a:lnTo>
                    <a:pt x="114717" y="506336"/>
                  </a:lnTo>
                  <a:lnTo>
                    <a:pt x="82068" y="478330"/>
                  </a:lnTo>
                  <a:lnTo>
                    <a:pt x="54062" y="445681"/>
                  </a:lnTo>
                  <a:lnTo>
                    <a:pt x="31275" y="408967"/>
                  </a:lnTo>
                  <a:lnTo>
                    <a:pt x="14284" y="368764"/>
                  </a:lnTo>
                  <a:lnTo>
                    <a:pt x="3667" y="325649"/>
                  </a:lnTo>
                  <a:lnTo>
                    <a:pt x="0" y="280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" name="object 7"/>
            <p:cNvSpPr/>
            <p:nvPr/>
          </p:nvSpPr>
          <p:spPr>
            <a:xfrm>
              <a:off x="7233435" y="6190637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252899" y="505798"/>
                  </a:move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7233435" y="6190637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0" y="252899"/>
                  </a:move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00016" y="3082226"/>
            <a:ext cx="876935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spc="-5" dirty="0">
                <a:latin typeface="Lato"/>
                <a:cs typeface="Lato"/>
              </a:rPr>
              <a:t>computer</a:t>
            </a:r>
            <a:endParaRPr sz="1600">
              <a:latin typeface="Lato"/>
              <a:cs typeface="La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434" y="2318296"/>
            <a:ext cx="64674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>
                <a:latin typeface="Lato"/>
                <a:cs typeface="Lato"/>
              </a:rPr>
              <a:t>internet</a:t>
            </a:r>
            <a:endParaRPr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3000" y="1511881"/>
            <a:ext cx="1297940" cy="85792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spc="-5" dirty="0">
                <a:latin typeface="Lato"/>
                <a:cs typeface="Lato"/>
              </a:rPr>
              <a:t>student</a:t>
            </a:r>
            <a:endParaRPr sz="1600">
              <a:latin typeface="Lato"/>
              <a:cs typeface="Lato"/>
            </a:endParaRPr>
          </a:p>
          <a:p>
            <a:pPr>
              <a:spcBef>
                <a:spcPts val="405"/>
              </a:spcBef>
            </a:pPr>
            <a:endParaRPr sz="1600">
              <a:latin typeface="Lato"/>
              <a:cs typeface="Lato"/>
            </a:endParaRPr>
          </a:p>
          <a:p>
            <a:pPr marL="733743"/>
            <a:r>
              <a:rPr sz="2000" spc="-10" dirty="0">
                <a:latin typeface="Lato"/>
                <a:cs typeface="Lato"/>
              </a:rPr>
              <a:t>book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06063" y="977567"/>
            <a:ext cx="2511743" cy="1518285"/>
            <a:chOff x="6212125" y="1955133"/>
            <a:chExt cx="5023485" cy="3036570"/>
          </a:xfrm>
        </p:grpSpPr>
        <p:sp>
          <p:nvSpPr>
            <p:cNvPr id="13" name="object 13"/>
            <p:cNvSpPr/>
            <p:nvPr/>
          </p:nvSpPr>
          <p:spPr>
            <a:xfrm>
              <a:off x="8863782" y="3022643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252899" y="505798"/>
                  </a:move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863782" y="3022643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0" y="252899"/>
                  </a:move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2125" y="2866981"/>
              <a:ext cx="160724" cy="1601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74540" y="1955133"/>
              <a:ext cx="160724" cy="1601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813378" y="2794938"/>
              <a:ext cx="1825625" cy="2159000"/>
            </a:xfrm>
            <a:custGeom>
              <a:avLst/>
              <a:gdLst/>
              <a:ahLst/>
              <a:cxnLst/>
              <a:rect l="l" t="t" r="r" b="b"/>
              <a:pathLst>
                <a:path w="1825625" h="2159000">
                  <a:moveTo>
                    <a:pt x="136978" y="64881"/>
                  </a:moveTo>
                  <a:lnTo>
                    <a:pt x="161937" y="47766"/>
                  </a:lnTo>
                  <a:lnTo>
                    <a:pt x="188459" y="33328"/>
                  </a:lnTo>
                  <a:lnTo>
                    <a:pt x="245908" y="12335"/>
                  </a:lnTo>
                  <a:lnTo>
                    <a:pt x="308750" y="1607"/>
                  </a:lnTo>
                  <a:lnTo>
                    <a:pt x="342013" y="0"/>
                  </a:lnTo>
                  <a:lnTo>
                    <a:pt x="376408" y="847"/>
                  </a:lnTo>
                  <a:lnTo>
                    <a:pt x="448307" y="9758"/>
                  </a:lnTo>
                  <a:lnTo>
                    <a:pt x="485667" y="17747"/>
                  </a:lnTo>
                  <a:lnTo>
                    <a:pt x="523871" y="28044"/>
                  </a:lnTo>
                  <a:lnTo>
                    <a:pt x="562847" y="40610"/>
                  </a:lnTo>
                  <a:lnTo>
                    <a:pt x="602523" y="55409"/>
                  </a:lnTo>
                  <a:lnTo>
                    <a:pt x="642828" y="72403"/>
                  </a:lnTo>
                  <a:lnTo>
                    <a:pt x="683689" y="91556"/>
                  </a:lnTo>
                  <a:lnTo>
                    <a:pt x="725034" y="112831"/>
                  </a:lnTo>
                  <a:lnTo>
                    <a:pt x="766792" y="136190"/>
                  </a:lnTo>
                  <a:lnTo>
                    <a:pt x="808889" y="161596"/>
                  </a:lnTo>
                  <a:lnTo>
                    <a:pt x="851255" y="189013"/>
                  </a:lnTo>
                  <a:lnTo>
                    <a:pt x="893818" y="218404"/>
                  </a:lnTo>
                  <a:lnTo>
                    <a:pt x="936505" y="249730"/>
                  </a:lnTo>
                  <a:lnTo>
                    <a:pt x="979244" y="282956"/>
                  </a:lnTo>
                  <a:lnTo>
                    <a:pt x="1021963" y="318044"/>
                  </a:lnTo>
                  <a:lnTo>
                    <a:pt x="1064591" y="354958"/>
                  </a:lnTo>
                  <a:lnTo>
                    <a:pt x="1107055" y="393660"/>
                  </a:lnTo>
                  <a:lnTo>
                    <a:pt x="1149284" y="434112"/>
                  </a:lnTo>
                  <a:lnTo>
                    <a:pt x="1191205" y="476279"/>
                  </a:lnTo>
                  <a:lnTo>
                    <a:pt x="1232746" y="520123"/>
                  </a:lnTo>
                  <a:lnTo>
                    <a:pt x="1273836" y="565607"/>
                  </a:lnTo>
                  <a:lnTo>
                    <a:pt x="1314402" y="612694"/>
                  </a:lnTo>
                  <a:lnTo>
                    <a:pt x="1354373" y="661347"/>
                  </a:lnTo>
                  <a:lnTo>
                    <a:pt x="1393676" y="711529"/>
                  </a:lnTo>
                  <a:lnTo>
                    <a:pt x="1431799" y="762611"/>
                  </a:lnTo>
                  <a:lnTo>
                    <a:pt x="1468273" y="813937"/>
                  </a:lnTo>
                  <a:lnTo>
                    <a:pt x="1503079" y="865427"/>
                  </a:lnTo>
                  <a:lnTo>
                    <a:pt x="1536201" y="917002"/>
                  </a:lnTo>
                  <a:lnTo>
                    <a:pt x="1567621" y="968584"/>
                  </a:lnTo>
                  <a:lnTo>
                    <a:pt x="1597324" y="1020092"/>
                  </a:lnTo>
                  <a:lnTo>
                    <a:pt x="1625293" y="1071447"/>
                  </a:lnTo>
                  <a:lnTo>
                    <a:pt x="1651509" y="1122571"/>
                  </a:lnTo>
                  <a:lnTo>
                    <a:pt x="1675958" y="1173384"/>
                  </a:lnTo>
                  <a:lnTo>
                    <a:pt x="1698620" y="1223807"/>
                  </a:lnTo>
                  <a:lnTo>
                    <a:pt x="1719481" y="1273761"/>
                  </a:lnTo>
                  <a:lnTo>
                    <a:pt x="1738522" y="1323167"/>
                  </a:lnTo>
                  <a:lnTo>
                    <a:pt x="1755727" y="1371945"/>
                  </a:lnTo>
                  <a:lnTo>
                    <a:pt x="1771080" y="1420017"/>
                  </a:lnTo>
                  <a:lnTo>
                    <a:pt x="1784563" y="1467302"/>
                  </a:lnTo>
                  <a:lnTo>
                    <a:pt x="1796159" y="1513723"/>
                  </a:lnTo>
                  <a:lnTo>
                    <a:pt x="1805851" y="1559199"/>
                  </a:lnTo>
                  <a:lnTo>
                    <a:pt x="1813623" y="1603652"/>
                  </a:lnTo>
                  <a:lnTo>
                    <a:pt x="1819458" y="1647002"/>
                  </a:lnTo>
                  <a:lnTo>
                    <a:pt x="1823338" y="1689170"/>
                  </a:lnTo>
                  <a:lnTo>
                    <a:pt x="1825248" y="1730077"/>
                  </a:lnTo>
                  <a:lnTo>
                    <a:pt x="1825169" y="1769644"/>
                  </a:lnTo>
                  <a:lnTo>
                    <a:pt x="1823086" y="1807791"/>
                  </a:lnTo>
                  <a:lnTo>
                    <a:pt x="1812838" y="1879511"/>
                  </a:lnTo>
                  <a:lnTo>
                    <a:pt x="1794367" y="1944603"/>
                  </a:lnTo>
                  <a:lnTo>
                    <a:pt x="1767540" y="2002434"/>
                  </a:lnTo>
                  <a:lnTo>
                    <a:pt x="1732221" y="2052369"/>
                  </a:lnTo>
                  <a:lnTo>
                    <a:pt x="1688275" y="2093776"/>
                  </a:lnTo>
                  <a:lnTo>
                    <a:pt x="1636794" y="2125329"/>
                  </a:lnTo>
                  <a:lnTo>
                    <a:pt x="1579345" y="2146322"/>
                  </a:lnTo>
                  <a:lnTo>
                    <a:pt x="1516502" y="2157050"/>
                  </a:lnTo>
                  <a:lnTo>
                    <a:pt x="1483238" y="2158658"/>
                  </a:lnTo>
                  <a:lnTo>
                    <a:pt x="1448842" y="2157810"/>
                  </a:lnTo>
                  <a:lnTo>
                    <a:pt x="1376942" y="2148899"/>
                  </a:lnTo>
                  <a:lnTo>
                    <a:pt x="1339582" y="2140910"/>
                  </a:lnTo>
                  <a:lnTo>
                    <a:pt x="1301377" y="2130613"/>
                  </a:lnTo>
                  <a:lnTo>
                    <a:pt x="1262400" y="2118047"/>
                  </a:lnTo>
                  <a:lnTo>
                    <a:pt x="1222723" y="2103248"/>
                  </a:lnTo>
                  <a:lnTo>
                    <a:pt x="1182417" y="2086254"/>
                  </a:lnTo>
                  <a:lnTo>
                    <a:pt x="1141556" y="2067101"/>
                  </a:lnTo>
                  <a:lnTo>
                    <a:pt x="1100210" y="2045826"/>
                  </a:lnTo>
                  <a:lnTo>
                    <a:pt x="1058452" y="2022467"/>
                  </a:lnTo>
                  <a:lnTo>
                    <a:pt x="1016354" y="1997061"/>
                  </a:lnTo>
                  <a:lnTo>
                    <a:pt x="973987" y="1969644"/>
                  </a:lnTo>
                  <a:lnTo>
                    <a:pt x="931425" y="1940254"/>
                  </a:lnTo>
                  <a:lnTo>
                    <a:pt x="888738" y="1908927"/>
                  </a:lnTo>
                  <a:lnTo>
                    <a:pt x="845999" y="1875701"/>
                  </a:lnTo>
                  <a:lnTo>
                    <a:pt x="803280" y="1840613"/>
                  </a:lnTo>
                  <a:lnTo>
                    <a:pt x="760652" y="1803699"/>
                  </a:lnTo>
                  <a:lnTo>
                    <a:pt x="718189" y="1764997"/>
                  </a:lnTo>
                  <a:lnTo>
                    <a:pt x="675961" y="1724545"/>
                  </a:lnTo>
                  <a:lnTo>
                    <a:pt x="634041" y="1682378"/>
                  </a:lnTo>
                  <a:lnTo>
                    <a:pt x="592501" y="1638534"/>
                  </a:lnTo>
                  <a:lnTo>
                    <a:pt x="551412" y="1593050"/>
                  </a:lnTo>
                  <a:lnTo>
                    <a:pt x="510848" y="1545963"/>
                  </a:lnTo>
                  <a:lnTo>
                    <a:pt x="470879" y="1497310"/>
                  </a:lnTo>
                  <a:lnTo>
                    <a:pt x="431578" y="1447128"/>
                  </a:lnTo>
                  <a:lnTo>
                    <a:pt x="393452" y="1396046"/>
                  </a:lnTo>
                  <a:lnTo>
                    <a:pt x="356977" y="1344720"/>
                  </a:lnTo>
                  <a:lnTo>
                    <a:pt x="322169" y="1293230"/>
                  </a:lnTo>
                  <a:lnTo>
                    <a:pt x="289046" y="1241655"/>
                  </a:lnTo>
                  <a:lnTo>
                    <a:pt x="257624" y="1190074"/>
                  </a:lnTo>
                  <a:lnTo>
                    <a:pt x="227920" y="1138566"/>
                  </a:lnTo>
                  <a:lnTo>
                    <a:pt x="199951" y="1087210"/>
                  </a:lnTo>
                  <a:lnTo>
                    <a:pt x="173734" y="1036086"/>
                  </a:lnTo>
                  <a:lnTo>
                    <a:pt x="149285" y="985273"/>
                  </a:lnTo>
                  <a:lnTo>
                    <a:pt x="126622" y="934850"/>
                  </a:lnTo>
                  <a:lnTo>
                    <a:pt x="105762" y="884896"/>
                  </a:lnTo>
                  <a:lnTo>
                    <a:pt x="86721" y="835490"/>
                  </a:lnTo>
                  <a:lnTo>
                    <a:pt x="69515" y="786712"/>
                  </a:lnTo>
                  <a:lnTo>
                    <a:pt x="54163" y="738640"/>
                  </a:lnTo>
                  <a:lnTo>
                    <a:pt x="40681" y="691355"/>
                  </a:lnTo>
                  <a:lnTo>
                    <a:pt x="29085" y="644934"/>
                  </a:lnTo>
                  <a:lnTo>
                    <a:pt x="19394" y="599458"/>
                  </a:lnTo>
                  <a:lnTo>
                    <a:pt x="11622" y="555005"/>
                  </a:lnTo>
                  <a:lnTo>
                    <a:pt x="5788" y="511655"/>
                  </a:lnTo>
                  <a:lnTo>
                    <a:pt x="1908" y="469487"/>
                  </a:lnTo>
                  <a:lnTo>
                    <a:pt x="0" y="428580"/>
                  </a:lnTo>
                  <a:lnTo>
                    <a:pt x="79" y="389013"/>
                  </a:lnTo>
                  <a:lnTo>
                    <a:pt x="2163" y="350866"/>
                  </a:lnTo>
                  <a:lnTo>
                    <a:pt x="12413" y="279146"/>
                  </a:lnTo>
                  <a:lnTo>
                    <a:pt x="30884" y="214054"/>
                  </a:lnTo>
                  <a:lnTo>
                    <a:pt x="57712" y="156223"/>
                  </a:lnTo>
                  <a:lnTo>
                    <a:pt x="93032" y="106288"/>
                  </a:lnTo>
                  <a:lnTo>
                    <a:pt x="113919" y="84479"/>
                  </a:lnTo>
                  <a:lnTo>
                    <a:pt x="136978" y="64881"/>
                  </a:lnTo>
                  <a:close/>
                </a:path>
              </a:pathLst>
            </a:custGeom>
            <a:ln w="76199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803438" y="2427889"/>
            <a:ext cx="179388" cy="179388"/>
            <a:chOff x="5606876" y="4855777"/>
            <a:chExt cx="358775" cy="358775"/>
          </a:xfrm>
        </p:grpSpPr>
        <p:sp>
          <p:nvSpPr>
            <p:cNvPr id="19" name="object 19"/>
            <p:cNvSpPr/>
            <p:nvPr/>
          </p:nvSpPr>
          <p:spPr>
            <a:xfrm>
              <a:off x="5611639" y="4860540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174599" y="349199"/>
                  </a:moveTo>
                  <a:lnTo>
                    <a:pt x="128185" y="342962"/>
                  </a:lnTo>
                  <a:lnTo>
                    <a:pt x="86477" y="325360"/>
                  </a:lnTo>
                  <a:lnTo>
                    <a:pt x="51140" y="298058"/>
                  </a:lnTo>
                  <a:lnTo>
                    <a:pt x="23838" y="262721"/>
                  </a:lnTo>
                  <a:lnTo>
                    <a:pt x="6237" y="221013"/>
                  </a:lnTo>
                  <a:lnTo>
                    <a:pt x="0" y="174599"/>
                  </a:lnTo>
                  <a:lnTo>
                    <a:pt x="6237" y="128185"/>
                  </a:lnTo>
                  <a:lnTo>
                    <a:pt x="23838" y="86477"/>
                  </a:lnTo>
                  <a:lnTo>
                    <a:pt x="51140" y="51140"/>
                  </a:lnTo>
                  <a:lnTo>
                    <a:pt x="86477" y="23838"/>
                  </a:lnTo>
                  <a:lnTo>
                    <a:pt x="128185" y="6237"/>
                  </a:lnTo>
                  <a:lnTo>
                    <a:pt x="174599" y="0"/>
                  </a:lnTo>
                  <a:lnTo>
                    <a:pt x="208819" y="3386"/>
                  </a:lnTo>
                  <a:lnTo>
                    <a:pt x="271465" y="29341"/>
                  </a:lnTo>
                  <a:lnTo>
                    <a:pt x="319857" y="77733"/>
                  </a:lnTo>
                  <a:lnTo>
                    <a:pt x="345812" y="140379"/>
                  </a:lnTo>
                  <a:lnTo>
                    <a:pt x="349199" y="174599"/>
                  </a:lnTo>
                  <a:lnTo>
                    <a:pt x="342962" y="221013"/>
                  </a:lnTo>
                  <a:lnTo>
                    <a:pt x="325360" y="262721"/>
                  </a:lnTo>
                  <a:lnTo>
                    <a:pt x="298058" y="298058"/>
                  </a:lnTo>
                  <a:lnTo>
                    <a:pt x="262721" y="325360"/>
                  </a:lnTo>
                  <a:lnTo>
                    <a:pt x="221013" y="342962"/>
                  </a:lnTo>
                  <a:lnTo>
                    <a:pt x="174599" y="3491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611638" y="4860540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0" y="174599"/>
                  </a:moveTo>
                  <a:lnTo>
                    <a:pt x="6237" y="128185"/>
                  </a:lnTo>
                  <a:lnTo>
                    <a:pt x="23838" y="86477"/>
                  </a:lnTo>
                  <a:lnTo>
                    <a:pt x="51140" y="51140"/>
                  </a:lnTo>
                  <a:lnTo>
                    <a:pt x="86477" y="23838"/>
                  </a:lnTo>
                  <a:lnTo>
                    <a:pt x="128185" y="6237"/>
                  </a:lnTo>
                  <a:lnTo>
                    <a:pt x="174599" y="0"/>
                  </a:lnTo>
                  <a:lnTo>
                    <a:pt x="241415" y="13293"/>
                  </a:lnTo>
                  <a:lnTo>
                    <a:pt x="298049" y="51149"/>
                  </a:lnTo>
                  <a:lnTo>
                    <a:pt x="335905" y="107784"/>
                  </a:lnTo>
                  <a:lnTo>
                    <a:pt x="349199" y="174599"/>
                  </a:lnTo>
                  <a:lnTo>
                    <a:pt x="342962" y="221013"/>
                  </a:lnTo>
                  <a:lnTo>
                    <a:pt x="325360" y="262721"/>
                  </a:lnTo>
                  <a:lnTo>
                    <a:pt x="298058" y="298058"/>
                  </a:lnTo>
                  <a:lnTo>
                    <a:pt x="262721" y="325360"/>
                  </a:lnTo>
                  <a:lnTo>
                    <a:pt x="221013" y="342962"/>
                  </a:lnTo>
                  <a:lnTo>
                    <a:pt x="174599" y="349199"/>
                  </a:lnTo>
                  <a:lnTo>
                    <a:pt x="128185" y="342962"/>
                  </a:lnTo>
                  <a:lnTo>
                    <a:pt x="86477" y="325360"/>
                  </a:lnTo>
                  <a:lnTo>
                    <a:pt x="51140" y="298058"/>
                  </a:lnTo>
                  <a:lnTo>
                    <a:pt x="23838" y="262721"/>
                  </a:lnTo>
                  <a:lnTo>
                    <a:pt x="6237" y="221013"/>
                  </a:lnTo>
                  <a:lnTo>
                    <a:pt x="0" y="174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46969" y="1391526"/>
            <a:ext cx="169228" cy="1449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900" spc="-13" dirty="0">
                <a:latin typeface="Lato"/>
                <a:cs typeface="Lato"/>
              </a:rPr>
              <a:t>fox</a:t>
            </a:r>
            <a:endParaRPr sz="900">
              <a:latin typeface="Lato"/>
              <a:cs typeface="La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70743" y="935599"/>
            <a:ext cx="183833" cy="1449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900" spc="-10" dirty="0">
                <a:latin typeface="Lato"/>
                <a:cs typeface="Lato"/>
              </a:rPr>
              <a:t>fire</a:t>
            </a:r>
            <a:endParaRPr sz="9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12892" y="763798"/>
            <a:ext cx="2669858" cy="2966403"/>
            <a:chOff x="6225783" y="1527595"/>
            <a:chExt cx="5339715" cy="5932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25783" y="1527595"/>
              <a:ext cx="5339181" cy="593240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994379" y="4228391"/>
              <a:ext cx="560705" cy="560705"/>
            </a:xfrm>
            <a:custGeom>
              <a:avLst/>
              <a:gdLst/>
              <a:ahLst/>
              <a:cxnLst/>
              <a:rect l="l" t="t" r="r" b="b"/>
              <a:pathLst>
                <a:path w="560704" h="560704">
                  <a:moveTo>
                    <a:pt x="280199" y="560398"/>
                  </a:moveTo>
                  <a:lnTo>
                    <a:pt x="234749" y="556731"/>
                  </a:lnTo>
                  <a:lnTo>
                    <a:pt x="191634" y="546114"/>
                  </a:lnTo>
                  <a:lnTo>
                    <a:pt x="151431" y="529123"/>
                  </a:lnTo>
                  <a:lnTo>
                    <a:pt x="114717" y="506336"/>
                  </a:lnTo>
                  <a:lnTo>
                    <a:pt x="82068" y="478330"/>
                  </a:lnTo>
                  <a:lnTo>
                    <a:pt x="54062" y="445681"/>
                  </a:lnTo>
                  <a:lnTo>
                    <a:pt x="31275" y="408967"/>
                  </a:lnTo>
                  <a:lnTo>
                    <a:pt x="14284" y="368764"/>
                  </a:lnTo>
                  <a:lnTo>
                    <a:pt x="3667" y="325649"/>
                  </a:lnTo>
                  <a:lnTo>
                    <a:pt x="0" y="280199"/>
                  </a:lnTo>
                  <a:lnTo>
                    <a:pt x="3667" y="234749"/>
                  </a:lnTo>
                  <a:lnTo>
                    <a:pt x="14284" y="191634"/>
                  </a:lnTo>
                  <a:lnTo>
                    <a:pt x="31275" y="151431"/>
                  </a:lnTo>
                  <a:lnTo>
                    <a:pt x="54062" y="114717"/>
                  </a:lnTo>
                  <a:lnTo>
                    <a:pt x="82068" y="82068"/>
                  </a:lnTo>
                  <a:lnTo>
                    <a:pt x="114717" y="54062"/>
                  </a:lnTo>
                  <a:lnTo>
                    <a:pt x="151431" y="31275"/>
                  </a:lnTo>
                  <a:lnTo>
                    <a:pt x="191634" y="14284"/>
                  </a:lnTo>
                  <a:lnTo>
                    <a:pt x="234749" y="3667"/>
                  </a:lnTo>
                  <a:lnTo>
                    <a:pt x="280199" y="0"/>
                  </a:lnTo>
                  <a:lnTo>
                    <a:pt x="335122" y="5434"/>
                  </a:lnTo>
                  <a:lnTo>
                    <a:pt x="387427" y="21331"/>
                  </a:lnTo>
                  <a:lnTo>
                    <a:pt x="435649" y="47081"/>
                  </a:lnTo>
                  <a:lnTo>
                    <a:pt x="478324" y="82074"/>
                  </a:lnTo>
                  <a:lnTo>
                    <a:pt x="513317" y="124749"/>
                  </a:lnTo>
                  <a:lnTo>
                    <a:pt x="539067" y="172971"/>
                  </a:lnTo>
                  <a:lnTo>
                    <a:pt x="554964" y="225276"/>
                  </a:lnTo>
                  <a:lnTo>
                    <a:pt x="560398" y="280199"/>
                  </a:lnTo>
                  <a:lnTo>
                    <a:pt x="556731" y="325649"/>
                  </a:lnTo>
                  <a:lnTo>
                    <a:pt x="546114" y="368764"/>
                  </a:lnTo>
                  <a:lnTo>
                    <a:pt x="529123" y="408967"/>
                  </a:lnTo>
                  <a:lnTo>
                    <a:pt x="506336" y="445681"/>
                  </a:lnTo>
                  <a:lnTo>
                    <a:pt x="478330" y="478330"/>
                  </a:lnTo>
                  <a:lnTo>
                    <a:pt x="445681" y="506336"/>
                  </a:lnTo>
                  <a:lnTo>
                    <a:pt x="408967" y="529123"/>
                  </a:lnTo>
                  <a:lnTo>
                    <a:pt x="368764" y="546114"/>
                  </a:lnTo>
                  <a:lnTo>
                    <a:pt x="325649" y="556731"/>
                  </a:lnTo>
                  <a:lnTo>
                    <a:pt x="280199" y="5603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" name="object 6"/>
            <p:cNvSpPr/>
            <p:nvPr/>
          </p:nvSpPr>
          <p:spPr>
            <a:xfrm>
              <a:off x="9994379" y="4228391"/>
              <a:ext cx="560705" cy="560705"/>
            </a:xfrm>
            <a:custGeom>
              <a:avLst/>
              <a:gdLst/>
              <a:ahLst/>
              <a:cxnLst/>
              <a:rect l="l" t="t" r="r" b="b"/>
              <a:pathLst>
                <a:path w="560704" h="560704">
                  <a:moveTo>
                    <a:pt x="0" y="280199"/>
                  </a:moveTo>
                  <a:lnTo>
                    <a:pt x="3667" y="234749"/>
                  </a:lnTo>
                  <a:lnTo>
                    <a:pt x="14284" y="191634"/>
                  </a:lnTo>
                  <a:lnTo>
                    <a:pt x="31275" y="151431"/>
                  </a:lnTo>
                  <a:lnTo>
                    <a:pt x="54062" y="114717"/>
                  </a:lnTo>
                  <a:lnTo>
                    <a:pt x="82068" y="82068"/>
                  </a:lnTo>
                  <a:lnTo>
                    <a:pt x="114717" y="54062"/>
                  </a:lnTo>
                  <a:lnTo>
                    <a:pt x="151431" y="31275"/>
                  </a:lnTo>
                  <a:lnTo>
                    <a:pt x="191634" y="14284"/>
                  </a:lnTo>
                  <a:lnTo>
                    <a:pt x="234749" y="3667"/>
                  </a:lnTo>
                  <a:lnTo>
                    <a:pt x="280199" y="0"/>
                  </a:lnTo>
                  <a:lnTo>
                    <a:pt x="335122" y="5434"/>
                  </a:lnTo>
                  <a:lnTo>
                    <a:pt x="387427" y="21331"/>
                  </a:lnTo>
                  <a:lnTo>
                    <a:pt x="435649" y="47081"/>
                  </a:lnTo>
                  <a:lnTo>
                    <a:pt x="478324" y="82074"/>
                  </a:lnTo>
                  <a:lnTo>
                    <a:pt x="513317" y="124749"/>
                  </a:lnTo>
                  <a:lnTo>
                    <a:pt x="539067" y="172971"/>
                  </a:lnTo>
                  <a:lnTo>
                    <a:pt x="554964" y="225276"/>
                  </a:lnTo>
                  <a:lnTo>
                    <a:pt x="560398" y="280199"/>
                  </a:lnTo>
                  <a:lnTo>
                    <a:pt x="556731" y="325649"/>
                  </a:lnTo>
                  <a:lnTo>
                    <a:pt x="546114" y="368764"/>
                  </a:lnTo>
                  <a:lnTo>
                    <a:pt x="529123" y="408967"/>
                  </a:lnTo>
                  <a:lnTo>
                    <a:pt x="506336" y="445681"/>
                  </a:lnTo>
                  <a:lnTo>
                    <a:pt x="478330" y="478330"/>
                  </a:lnTo>
                  <a:lnTo>
                    <a:pt x="445681" y="506336"/>
                  </a:lnTo>
                  <a:lnTo>
                    <a:pt x="408967" y="529123"/>
                  </a:lnTo>
                  <a:lnTo>
                    <a:pt x="368764" y="546114"/>
                  </a:lnTo>
                  <a:lnTo>
                    <a:pt x="325649" y="556731"/>
                  </a:lnTo>
                  <a:lnTo>
                    <a:pt x="280199" y="560398"/>
                  </a:lnTo>
                  <a:lnTo>
                    <a:pt x="234749" y="556731"/>
                  </a:lnTo>
                  <a:lnTo>
                    <a:pt x="191634" y="546114"/>
                  </a:lnTo>
                  <a:lnTo>
                    <a:pt x="151431" y="529123"/>
                  </a:lnTo>
                  <a:lnTo>
                    <a:pt x="114717" y="506336"/>
                  </a:lnTo>
                  <a:lnTo>
                    <a:pt x="82068" y="478330"/>
                  </a:lnTo>
                  <a:lnTo>
                    <a:pt x="54062" y="445681"/>
                  </a:lnTo>
                  <a:lnTo>
                    <a:pt x="31275" y="408967"/>
                  </a:lnTo>
                  <a:lnTo>
                    <a:pt x="14284" y="368764"/>
                  </a:lnTo>
                  <a:lnTo>
                    <a:pt x="3667" y="325649"/>
                  </a:lnTo>
                  <a:lnTo>
                    <a:pt x="0" y="280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" name="object 7"/>
            <p:cNvSpPr/>
            <p:nvPr/>
          </p:nvSpPr>
          <p:spPr>
            <a:xfrm>
              <a:off x="7233435" y="6190637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252899" y="505798"/>
                  </a:move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7233435" y="6190637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0" y="252899"/>
                  </a:move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00016" y="3082226"/>
            <a:ext cx="876935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spc="-5" dirty="0">
                <a:latin typeface="Lato"/>
                <a:cs typeface="Lato"/>
              </a:rPr>
              <a:t>computer</a:t>
            </a:r>
            <a:endParaRPr sz="1600">
              <a:latin typeface="Lato"/>
              <a:cs typeface="La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1434" y="2318296"/>
            <a:ext cx="64674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>
                <a:latin typeface="Lato"/>
                <a:cs typeface="Lato"/>
              </a:rPr>
              <a:t>internet</a:t>
            </a:r>
            <a:endParaRPr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3000" y="1511881"/>
            <a:ext cx="1297940" cy="85792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spc="-5" dirty="0">
                <a:latin typeface="Lato"/>
                <a:cs typeface="Lato"/>
              </a:rPr>
              <a:t>student</a:t>
            </a:r>
            <a:endParaRPr sz="1600">
              <a:latin typeface="Lato"/>
              <a:cs typeface="Lato"/>
            </a:endParaRPr>
          </a:p>
          <a:p>
            <a:pPr>
              <a:spcBef>
                <a:spcPts val="405"/>
              </a:spcBef>
            </a:pPr>
            <a:endParaRPr sz="1600">
              <a:latin typeface="Lato"/>
              <a:cs typeface="Lato"/>
            </a:endParaRPr>
          </a:p>
          <a:p>
            <a:pPr marL="733743"/>
            <a:r>
              <a:rPr sz="2000" spc="-10" dirty="0">
                <a:latin typeface="Lato"/>
                <a:cs typeface="Lato"/>
              </a:rPr>
              <a:t>book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06063" y="977567"/>
            <a:ext cx="2718435" cy="2158048"/>
            <a:chOff x="6212125" y="1955133"/>
            <a:chExt cx="5436870" cy="4316095"/>
          </a:xfrm>
        </p:grpSpPr>
        <p:sp>
          <p:nvSpPr>
            <p:cNvPr id="13" name="object 13"/>
            <p:cNvSpPr/>
            <p:nvPr/>
          </p:nvSpPr>
          <p:spPr>
            <a:xfrm>
              <a:off x="8863782" y="3022643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252899" y="505798"/>
                  </a:move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863782" y="3022643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0" y="252899"/>
                  </a:moveTo>
                  <a:lnTo>
                    <a:pt x="4074" y="207439"/>
                  </a:lnTo>
                  <a:lnTo>
                    <a:pt x="15821" y="164653"/>
                  </a:lnTo>
                  <a:lnTo>
                    <a:pt x="34527" y="125255"/>
                  </a:lnTo>
                  <a:lnTo>
                    <a:pt x="59478" y="89958"/>
                  </a:lnTo>
                  <a:lnTo>
                    <a:pt x="89958" y="59478"/>
                  </a:lnTo>
                  <a:lnTo>
                    <a:pt x="125255" y="34527"/>
                  </a:lnTo>
                  <a:lnTo>
                    <a:pt x="164653" y="15821"/>
                  </a:lnTo>
                  <a:lnTo>
                    <a:pt x="207439" y="4074"/>
                  </a:lnTo>
                  <a:lnTo>
                    <a:pt x="252899" y="0"/>
                  </a:lnTo>
                  <a:lnTo>
                    <a:pt x="302468" y="4905"/>
                  </a:lnTo>
                  <a:lnTo>
                    <a:pt x="349680" y="19253"/>
                  </a:lnTo>
                  <a:lnTo>
                    <a:pt x="393207" y="42493"/>
                  </a:lnTo>
                  <a:lnTo>
                    <a:pt x="431724" y="74074"/>
                  </a:lnTo>
                  <a:lnTo>
                    <a:pt x="463305" y="112591"/>
                  </a:lnTo>
                  <a:lnTo>
                    <a:pt x="486545" y="156118"/>
                  </a:lnTo>
                  <a:lnTo>
                    <a:pt x="500893" y="203330"/>
                  </a:lnTo>
                  <a:lnTo>
                    <a:pt x="505798" y="252899"/>
                  </a:lnTo>
                  <a:lnTo>
                    <a:pt x="501724" y="298359"/>
                  </a:lnTo>
                  <a:lnTo>
                    <a:pt x="489977" y="341145"/>
                  </a:lnTo>
                  <a:lnTo>
                    <a:pt x="471271" y="380543"/>
                  </a:lnTo>
                  <a:lnTo>
                    <a:pt x="446320" y="415840"/>
                  </a:lnTo>
                  <a:lnTo>
                    <a:pt x="415840" y="446320"/>
                  </a:lnTo>
                  <a:lnTo>
                    <a:pt x="380543" y="471271"/>
                  </a:lnTo>
                  <a:lnTo>
                    <a:pt x="341145" y="489977"/>
                  </a:lnTo>
                  <a:lnTo>
                    <a:pt x="298359" y="501724"/>
                  </a:lnTo>
                  <a:lnTo>
                    <a:pt x="252899" y="505798"/>
                  </a:lnTo>
                  <a:lnTo>
                    <a:pt x="207439" y="501724"/>
                  </a:lnTo>
                  <a:lnTo>
                    <a:pt x="164653" y="489977"/>
                  </a:lnTo>
                  <a:lnTo>
                    <a:pt x="125255" y="471271"/>
                  </a:lnTo>
                  <a:lnTo>
                    <a:pt x="89958" y="446320"/>
                  </a:lnTo>
                  <a:lnTo>
                    <a:pt x="59478" y="415840"/>
                  </a:lnTo>
                  <a:lnTo>
                    <a:pt x="34527" y="380543"/>
                  </a:lnTo>
                  <a:lnTo>
                    <a:pt x="15821" y="341145"/>
                  </a:lnTo>
                  <a:lnTo>
                    <a:pt x="4074" y="298359"/>
                  </a:lnTo>
                  <a:lnTo>
                    <a:pt x="0" y="252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2125" y="2866981"/>
              <a:ext cx="160724" cy="16012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74540" y="1955133"/>
              <a:ext cx="160724" cy="1601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306358" y="3337068"/>
              <a:ext cx="2063750" cy="2152650"/>
            </a:xfrm>
            <a:custGeom>
              <a:avLst/>
              <a:gdLst/>
              <a:ahLst/>
              <a:cxnLst/>
              <a:rect l="l" t="t" r="r" b="b"/>
              <a:pathLst>
                <a:path w="2063750" h="2152650">
                  <a:moveTo>
                    <a:pt x="822298" y="0"/>
                  </a:moveTo>
                  <a:lnTo>
                    <a:pt x="0" y="2141095"/>
                  </a:lnTo>
                </a:path>
                <a:path w="2063750" h="2152650">
                  <a:moveTo>
                    <a:pt x="38474" y="2152570"/>
                  </a:moveTo>
                  <a:lnTo>
                    <a:pt x="2063470" y="1130772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8489282" y="4893442"/>
              <a:ext cx="577850" cy="332105"/>
            </a:xfrm>
            <a:custGeom>
              <a:avLst/>
              <a:gdLst/>
              <a:ahLst/>
              <a:cxnLst/>
              <a:rect l="l" t="t" r="r" b="b"/>
              <a:pathLst>
                <a:path w="577850" h="332104">
                  <a:moveTo>
                    <a:pt x="577573" y="331922"/>
                  </a:moveTo>
                  <a:lnTo>
                    <a:pt x="558060" y="309198"/>
                  </a:lnTo>
                  <a:lnTo>
                    <a:pt x="532557" y="277414"/>
                  </a:lnTo>
                  <a:lnTo>
                    <a:pt x="502269" y="239176"/>
                  </a:lnTo>
                  <a:lnTo>
                    <a:pt x="468400" y="197090"/>
                  </a:lnTo>
                  <a:lnTo>
                    <a:pt x="432154" y="153764"/>
                  </a:lnTo>
                  <a:lnTo>
                    <a:pt x="394737" y="111802"/>
                  </a:lnTo>
                  <a:lnTo>
                    <a:pt x="357352" y="73812"/>
                  </a:lnTo>
                  <a:lnTo>
                    <a:pt x="321205" y="42400"/>
                  </a:lnTo>
                  <a:lnTo>
                    <a:pt x="287499" y="20173"/>
                  </a:lnTo>
                  <a:lnTo>
                    <a:pt x="236102" y="3316"/>
                  </a:lnTo>
                  <a:lnTo>
                    <a:pt x="180823" y="0"/>
                  </a:lnTo>
                  <a:lnTo>
                    <a:pt x="125618" y="5620"/>
                  </a:lnTo>
                  <a:lnTo>
                    <a:pt x="74442" y="15571"/>
                  </a:lnTo>
                  <a:lnTo>
                    <a:pt x="31251" y="25248"/>
                  </a:lnTo>
                  <a:lnTo>
                    <a:pt x="0" y="30048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488080" y="5338239"/>
              <a:ext cx="2122805" cy="894715"/>
            </a:xfrm>
            <a:custGeom>
              <a:avLst/>
              <a:gdLst/>
              <a:ahLst/>
              <a:cxnLst/>
              <a:rect l="l" t="t" r="r" b="b"/>
              <a:pathLst>
                <a:path w="2122804" h="894714">
                  <a:moveTo>
                    <a:pt x="2122695" y="894623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9169431" y="5203939"/>
              <a:ext cx="367665" cy="250825"/>
            </a:xfrm>
            <a:custGeom>
              <a:avLst/>
              <a:gdLst/>
              <a:ahLst/>
              <a:cxnLst/>
              <a:rect l="l" t="t" r="r" b="b"/>
              <a:pathLst>
                <a:path w="367665" h="250825">
                  <a:moveTo>
                    <a:pt x="269774" y="250274"/>
                  </a:moveTo>
                  <a:lnTo>
                    <a:pt x="0" y="0"/>
                  </a:lnTo>
                  <a:lnTo>
                    <a:pt x="367549" y="18299"/>
                  </a:lnTo>
                  <a:lnTo>
                    <a:pt x="269774" y="25027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9169431" y="5203939"/>
              <a:ext cx="367665" cy="250825"/>
            </a:xfrm>
            <a:custGeom>
              <a:avLst/>
              <a:gdLst/>
              <a:ahLst/>
              <a:cxnLst/>
              <a:rect l="l" t="t" r="r" b="b"/>
              <a:pathLst>
                <a:path w="367665" h="250825">
                  <a:moveTo>
                    <a:pt x="367549" y="18299"/>
                  </a:moveTo>
                  <a:lnTo>
                    <a:pt x="0" y="0"/>
                  </a:lnTo>
                  <a:lnTo>
                    <a:pt x="269774" y="250274"/>
                  </a:lnTo>
                  <a:lnTo>
                    <a:pt x="367549" y="18299"/>
                  </a:lnTo>
                  <a:close/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803438" y="2427889"/>
            <a:ext cx="179388" cy="179388"/>
            <a:chOff x="5606876" y="4855777"/>
            <a:chExt cx="358775" cy="358775"/>
          </a:xfrm>
        </p:grpSpPr>
        <p:sp>
          <p:nvSpPr>
            <p:cNvPr id="23" name="object 23"/>
            <p:cNvSpPr/>
            <p:nvPr/>
          </p:nvSpPr>
          <p:spPr>
            <a:xfrm>
              <a:off x="5611639" y="4860540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174599" y="349199"/>
                  </a:moveTo>
                  <a:lnTo>
                    <a:pt x="128185" y="342962"/>
                  </a:lnTo>
                  <a:lnTo>
                    <a:pt x="86477" y="325360"/>
                  </a:lnTo>
                  <a:lnTo>
                    <a:pt x="51140" y="298058"/>
                  </a:lnTo>
                  <a:lnTo>
                    <a:pt x="23838" y="262721"/>
                  </a:lnTo>
                  <a:lnTo>
                    <a:pt x="6237" y="221013"/>
                  </a:lnTo>
                  <a:lnTo>
                    <a:pt x="0" y="174599"/>
                  </a:lnTo>
                  <a:lnTo>
                    <a:pt x="6237" y="128185"/>
                  </a:lnTo>
                  <a:lnTo>
                    <a:pt x="23838" y="86477"/>
                  </a:lnTo>
                  <a:lnTo>
                    <a:pt x="51140" y="51140"/>
                  </a:lnTo>
                  <a:lnTo>
                    <a:pt x="86477" y="23838"/>
                  </a:lnTo>
                  <a:lnTo>
                    <a:pt x="128185" y="6237"/>
                  </a:lnTo>
                  <a:lnTo>
                    <a:pt x="174599" y="0"/>
                  </a:lnTo>
                  <a:lnTo>
                    <a:pt x="208819" y="3386"/>
                  </a:lnTo>
                  <a:lnTo>
                    <a:pt x="271465" y="29341"/>
                  </a:lnTo>
                  <a:lnTo>
                    <a:pt x="319857" y="77733"/>
                  </a:lnTo>
                  <a:lnTo>
                    <a:pt x="345812" y="140379"/>
                  </a:lnTo>
                  <a:lnTo>
                    <a:pt x="349199" y="174599"/>
                  </a:lnTo>
                  <a:lnTo>
                    <a:pt x="342962" y="221013"/>
                  </a:lnTo>
                  <a:lnTo>
                    <a:pt x="325360" y="262721"/>
                  </a:lnTo>
                  <a:lnTo>
                    <a:pt x="298058" y="298058"/>
                  </a:lnTo>
                  <a:lnTo>
                    <a:pt x="262721" y="325360"/>
                  </a:lnTo>
                  <a:lnTo>
                    <a:pt x="221013" y="342962"/>
                  </a:lnTo>
                  <a:lnTo>
                    <a:pt x="174599" y="3491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611638" y="4860540"/>
              <a:ext cx="349250" cy="349250"/>
            </a:xfrm>
            <a:custGeom>
              <a:avLst/>
              <a:gdLst/>
              <a:ahLst/>
              <a:cxnLst/>
              <a:rect l="l" t="t" r="r" b="b"/>
              <a:pathLst>
                <a:path w="349250" h="349250">
                  <a:moveTo>
                    <a:pt x="0" y="174599"/>
                  </a:moveTo>
                  <a:lnTo>
                    <a:pt x="6237" y="128185"/>
                  </a:lnTo>
                  <a:lnTo>
                    <a:pt x="23838" y="86477"/>
                  </a:lnTo>
                  <a:lnTo>
                    <a:pt x="51140" y="51140"/>
                  </a:lnTo>
                  <a:lnTo>
                    <a:pt x="86477" y="23838"/>
                  </a:lnTo>
                  <a:lnTo>
                    <a:pt x="128185" y="6237"/>
                  </a:lnTo>
                  <a:lnTo>
                    <a:pt x="174599" y="0"/>
                  </a:lnTo>
                  <a:lnTo>
                    <a:pt x="241415" y="13293"/>
                  </a:lnTo>
                  <a:lnTo>
                    <a:pt x="298049" y="51149"/>
                  </a:lnTo>
                  <a:lnTo>
                    <a:pt x="335905" y="107784"/>
                  </a:lnTo>
                  <a:lnTo>
                    <a:pt x="349199" y="174599"/>
                  </a:lnTo>
                  <a:lnTo>
                    <a:pt x="342962" y="221013"/>
                  </a:lnTo>
                  <a:lnTo>
                    <a:pt x="325360" y="262721"/>
                  </a:lnTo>
                  <a:lnTo>
                    <a:pt x="298058" y="298058"/>
                  </a:lnTo>
                  <a:lnTo>
                    <a:pt x="262721" y="325360"/>
                  </a:lnTo>
                  <a:lnTo>
                    <a:pt x="221013" y="342962"/>
                  </a:lnTo>
                  <a:lnTo>
                    <a:pt x="174599" y="349199"/>
                  </a:lnTo>
                  <a:lnTo>
                    <a:pt x="128185" y="342962"/>
                  </a:lnTo>
                  <a:lnTo>
                    <a:pt x="86477" y="325360"/>
                  </a:lnTo>
                  <a:lnTo>
                    <a:pt x="51140" y="298058"/>
                  </a:lnTo>
                  <a:lnTo>
                    <a:pt x="23838" y="262721"/>
                  </a:lnTo>
                  <a:lnTo>
                    <a:pt x="6237" y="221013"/>
                  </a:lnTo>
                  <a:lnTo>
                    <a:pt x="0" y="174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46969" y="1391526"/>
            <a:ext cx="169228" cy="1449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900" spc="-13" dirty="0">
                <a:latin typeface="Lato"/>
                <a:cs typeface="Lato"/>
              </a:rPr>
              <a:t>fox</a:t>
            </a:r>
            <a:endParaRPr sz="900">
              <a:latin typeface="Lato"/>
              <a:cs typeface="La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70743" y="935599"/>
            <a:ext cx="183833" cy="1449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900" spc="-10" dirty="0">
                <a:latin typeface="Lato"/>
                <a:cs typeface="Lato"/>
              </a:rPr>
              <a:t>fire</a:t>
            </a:r>
            <a:endParaRPr sz="900">
              <a:latin typeface="Lato"/>
              <a:cs typeface="La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01294" y="3035110"/>
            <a:ext cx="2068830" cy="46807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spcBef>
                <a:spcPts val="50"/>
              </a:spcBef>
            </a:pPr>
            <a:r>
              <a:rPr sz="1500" dirty="0">
                <a:latin typeface="Lato"/>
                <a:cs typeface="Lato"/>
              </a:rPr>
              <a:t>Angle</a:t>
            </a:r>
            <a:r>
              <a:rPr sz="1500" spc="-95" dirty="0">
                <a:latin typeface="Lato"/>
                <a:cs typeface="Lato"/>
              </a:rPr>
              <a:t> </a:t>
            </a:r>
            <a:r>
              <a:rPr sz="1500" dirty="0">
                <a:latin typeface="Lato"/>
                <a:cs typeface="Lato"/>
              </a:rPr>
              <a:t>measures</a:t>
            </a:r>
            <a:r>
              <a:rPr sz="1500" spc="-95" dirty="0">
                <a:latin typeface="Lato"/>
                <a:cs typeface="Lato"/>
              </a:rPr>
              <a:t> </a:t>
            </a:r>
            <a:r>
              <a:rPr sz="1500" spc="-5" dirty="0">
                <a:latin typeface="Lato"/>
                <a:cs typeface="Lato"/>
              </a:rPr>
              <a:t>distance </a:t>
            </a:r>
            <a:r>
              <a:rPr sz="1500" spc="-13" dirty="0">
                <a:latin typeface="Lato"/>
                <a:cs typeface="Lato"/>
              </a:rPr>
              <a:t>between</a:t>
            </a:r>
            <a:r>
              <a:rPr sz="1500" spc="-68" dirty="0">
                <a:latin typeface="Lato"/>
                <a:cs typeface="Lato"/>
              </a:rPr>
              <a:t> </a:t>
            </a:r>
            <a:r>
              <a:rPr sz="1500" spc="-5" dirty="0">
                <a:latin typeface="Lato"/>
                <a:cs typeface="Lato"/>
              </a:rPr>
              <a:t>words</a:t>
            </a:r>
            <a:endParaRPr sz="15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65106" y="622217"/>
            <a:ext cx="2199005" cy="3588385"/>
            <a:chOff x="6930211" y="1244434"/>
            <a:chExt cx="4398010" cy="7176770"/>
          </a:xfrm>
        </p:grpSpPr>
        <p:sp>
          <p:nvSpPr>
            <p:cNvPr id="3" name="object 3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" name="object 4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" name="object 5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09065" y="2587629"/>
            <a:ext cx="22034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spc="-13" dirty="0"/>
              <a:t>der</a:t>
            </a:r>
            <a:endParaRPr sz="1200"/>
          </a:p>
        </p:txBody>
      </p:sp>
      <p:grpSp>
        <p:nvGrpSpPr>
          <p:cNvPr id="8" name="object 8"/>
          <p:cNvGrpSpPr/>
          <p:nvPr/>
        </p:nvGrpSpPr>
        <p:grpSpPr>
          <a:xfrm>
            <a:off x="4575203" y="1321785"/>
            <a:ext cx="961073" cy="2041525"/>
            <a:chOff x="9150406" y="2643569"/>
            <a:chExt cx="1922145" cy="4083050"/>
          </a:xfrm>
        </p:grpSpPr>
        <p:sp>
          <p:nvSpPr>
            <p:cNvPr id="9" name="object 9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01773" y="2239569"/>
            <a:ext cx="14827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13" dirty="0"/>
              <a:t>er</a:t>
            </a:r>
            <a:endParaRPr sz="1200"/>
          </a:p>
        </p:txBody>
      </p:sp>
      <p:sp>
        <p:nvSpPr>
          <p:cNvPr id="12" name="object 12"/>
          <p:cNvSpPr txBox="1"/>
          <p:nvPr/>
        </p:nvSpPr>
        <p:spPr>
          <a:xfrm>
            <a:off x="4767599" y="2260355"/>
            <a:ext cx="11017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spc="-30" dirty="0"/>
              <a:t>D</a:t>
            </a:r>
            <a:endParaRPr sz="1200"/>
          </a:p>
        </p:txBody>
      </p:sp>
      <p:sp>
        <p:nvSpPr>
          <p:cNvPr id="13" name="object 13"/>
          <p:cNvSpPr txBox="1"/>
          <p:nvPr/>
        </p:nvSpPr>
        <p:spPr>
          <a:xfrm>
            <a:off x="4962412" y="2260355"/>
            <a:ext cx="7620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spc="-25" dirty="0"/>
              <a:t>c</a:t>
            </a:r>
            <a:endParaRPr sz="1200"/>
          </a:p>
        </p:txBody>
      </p:sp>
      <p:grpSp>
        <p:nvGrpSpPr>
          <p:cNvPr id="14" name="object 14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15" name="object 1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18" name="object 18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19" name="object 1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2" name="object 22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23" name="object 23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777067" y="919849"/>
            <a:ext cx="76518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5"/>
              </a:lnSpc>
            </a:pPr>
            <a:r>
              <a:rPr sz="900" spc="-25" dirty="0"/>
              <a:t>S</a:t>
            </a:r>
            <a:endParaRPr sz="900"/>
          </a:p>
        </p:txBody>
      </p:sp>
      <p:sp>
        <p:nvSpPr>
          <p:cNvPr id="26" name="object 26"/>
          <p:cNvSpPr txBox="1"/>
          <p:nvPr/>
        </p:nvSpPr>
        <p:spPr>
          <a:xfrm>
            <a:off x="4821450" y="902671"/>
            <a:ext cx="1019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6350" marR="2540" indent="25400">
              <a:lnSpc>
                <a:spcPct val="100699"/>
              </a:lnSpc>
              <a:spcBef>
                <a:spcPts val="43"/>
              </a:spcBef>
            </a:pPr>
            <a:r>
              <a:rPr sz="900" spc="-25" dirty="0"/>
              <a:t>o o</a:t>
            </a:r>
            <a:endParaRPr sz="900"/>
          </a:p>
        </p:txBody>
      </p:sp>
      <p:sp>
        <p:nvSpPr>
          <p:cNvPr id="27" name="object 27"/>
          <p:cNvSpPr txBox="1"/>
          <p:nvPr/>
        </p:nvSpPr>
        <p:spPr>
          <a:xfrm>
            <a:off x="4891272" y="919849"/>
            <a:ext cx="184468" cy="26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95"/>
              </a:lnSpc>
            </a:pPr>
            <a:r>
              <a:rPr sz="900" spc="-13" dirty="0"/>
              <a:t>ftm</a:t>
            </a:r>
            <a:endParaRPr sz="900"/>
          </a:p>
          <a:p>
            <a:pPr>
              <a:spcBef>
                <a:spcPts val="8"/>
              </a:spcBef>
            </a:pPr>
            <a:r>
              <a:rPr sz="900" spc="-13" dirty="0"/>
              <a:t>utp</a:t>
            </a:r>
            <a:endParaRPr sz="900"/>
          </a:p>
        </p:txBody>
      </p:sp>
      <p:grpSp>
        <p:nvGrpSpPr>
          <p:cNvPr id="28" name="object 28"/>
          <p:cNvGrpSpPr/>
          <p:nvPr/>
        </p:nvGrpSpPr>
        <p:grpSpPr>
          <a:xfrm>
            <a:off x="4005830" y="389767"/>
            <a:ext cx="1001395" cy="3983673"/>
            <a:chOff x="8011659" y="779533"/>
            <a:chExt cx="2002789" cy="7967345"/>
          </a:xfrm>
        </p:grpSpPr>
        <p:sp>
          <p:nvSpPr>
            <p:cNvPr id="29" name="object 29"/>
            <p:cNvSpPr/>
            <p:nvPr/>
          </p:nvSpPr>
          <p:spPr>
            <a:xfrm>
              <a:off x="8052633" y="6834036"/>
              <a:ext cx="0" cy="569595"/>
            </a:xfrm>
            <a:custGeom>
              <a:avLst/>
              <a:gdLst/>
              <a:ahLst/>
              <a:cxnLst/>
              <a:rect l="l" t="t" r="r" b="b"/>
              <a:pathLst>
                <a:path h="569595">
                  <a:moveTo>
                    <a:pt x="0" y="5690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9" y="6738061"/>
              <a:ext cx="81974" cy="10549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5" y="6744661"/>
              <a:ext cx="81974" cy="1054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9" y="7953408"/>
              <a:ext cx="81974" cy="1054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5" y="7953408"/>
              <a:ext cx="81974" cy="1054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5" y="779533"/>
              <a:ext cx="81974" cy="10550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41" name="object 41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42" name="object 42"/>
          <p:cNvSpPr txBox="1"/>
          <p:nvPr/>
        </p:nvSpPr>
        <p:spPr>
          <a:xfrm>
            <a:off x="2167106" y="3304184"/>
            <a:ext cx="80867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418" marR="2540" indent="-32385">
              <a:spcBef>
                <a:spcPts val="50"/>
              </a:spcBef>
            </a:pPr>
            <a:r>
              <a:rPr b="1" spc="-5" dirty="0">
                <a:solidFill>
                  <a:srgbClr val="0844A1"/>
                </a:solidFill>
                <a:latin typeface="Lato"/>
                <a:cs typeface="Lato"/>
              </a:rPr>
              <a:t>Positional Encoding</a:t>
            </a:r>
            <a:endParaRPr>
              <a:latin typeface="Lato"/>
              <a:cs typeface="La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89639" y="3304184"/>
            <a:ext cx="80867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418" marR="2540" indent="-32385">
              <a:spcBef>
                <a:spcPts val="50"/>
              </a:spcBef>
            </a:pPr>
            <a:r>
              <a:rPr b="1" spc="-5" dirty="0">
                <a:solidFill>
                  <a:srgbClr val="0844A1"/>
                </a:solidFill>
                <a:latin typeface="Lato"/>
                <a:cs typeface="Lato"/>
              </a:rPr>
              <a:t>Positional Encoding</a:t>
            </a:r>
            <a:endParaRPr>
              <a:latin typeface="Lato"/>
              <a:cs typeface="La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2733670" y="805098"/>
            <a:ext cx="3764598" cy="2854325"/>
            <a:chOff x="5467339" y="1610196"/>
            <a:chExt cx="7529195" cy="5708650"/>
          </a:xfrm>
        </p:grpSpPr>
        <p:sp>
          <p:nvSpPr>
            <p:cNvPr id="45" name="object 45"/>
            <p:cNvSpPr/>
            <p:nvPr/>
          </p:nvSpPr>
          <p:spPr>
            <a:xfrm>
              <a:off x="7823384" y="6840411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6" y="4449"/>
                  </a:lnTo>
                  <a:lnTo>
                    <a:pt x="317330" y="17468"/>
                  </a:lnTo>
                  <a:lnTo>
                    <a:pt x="356828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6EA8DB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7823384" y="6840411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0" y="229499"/>
                  </a:move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6" y="4449"/>
                  </a:lnTo>
                  <a:lnTo>
                    <a:pt x="317330" y="17468"/>
                  </a:lnTo>
                  <a:lnTo>
                    <a:pt x="356828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close/>
                </a:path>
              </a:pathLst>
            </a:custGeom>
            <a:ln w="380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9741730" y="6840411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6" y="4449"/>
                  </a:lnTo>
                  <a:lnTo>
                    <a:pt x="317330" y="17468"/>
                  </a:lnTo>
                  <a:lnTo>
                    <a:pt x="356828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6EA8DB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9741730" y="6840411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0" y="229499"/>
                  </a:move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6" y="4449"/>
                  </a:lnTo>
                  <a:lnTo>
                    <a:pt x="317330" y="17468"/>
                  </a:lnTo>
                  <a:lnTo>
                    <a:pt x="356828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close/>
                </a:path>
              </a:pathLst>
            </a:custGeom>
            <a:ln w="380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6493837" y="7069910"/>
              <a:ext cx="1101090" cy="0"/>
            </a:xfrm>
            <a:custGeom>
              <a:avLst/>
              <a:gdLst/>
              <a:ahLst/>
              <a:cxnLst/>
              <a:rect l="l" t="t" r="r" b="b"/>
              <a:pathLst>
                <a:path w="1101090">
                  <a:moveTo>
                    <a:pt x="0" y="0"/>
                  </a:moveTo>
                  <a:lnTo>
                    <a:pt x="1100997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5784" y="6987935"/>
              <a:ext cx="210999" cy="16394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0429479" y="7069910"/>
              <a:ext cx="1407160" cy="0"/>
            </a:xfrm>
            <a:custGeom>
              <a:avLst/>
              <a:gdLst/>
              <a:ahLst/>
              <a:cxnLst/>
              <a:rect l="l" t="t" r="r" b="b"/>
              <a:pathLst>
                <a:path w="1407159">
                  <a:moveTo>
                    <a:pt x="1406997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37529" y="6987935"/>
              <a:ext cx="210999" cy="16394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556288" y="6299337"/>
              <a:ext cx="7331075" cy="970280"/>
            </a:xfrm>
            <a:custGeom>
              <a:avLst/>
              <a:gdLst/>
              <a:ahLst/>
              <a:cxnLst/>
              <a:rect l="l" t="t" r="r" b="b"/>
              <a:pathLst>
                <a:path w="7331075" h="970279">
                  <a:moveTo>
                    <a:pt x="0" y="0"/>
                  </a:moveTo>
                  <a:lnTo>
                    <a:pt x="2414095" y="964198"/>
                  </a:lnTo>
                </a:path>
                <a:path w="7331075" h="970279">
                  <a:moveTo>
                    <a:pt x="7331060" y="12574"/>
                  </a:moveTo>
                  <a:lnTo>
                    <a:pt x="2581769" y="970173"/>
                  </a:lnTo>
                </a:path>
              </a:pathLst>
            </a:custGeom>
            <a:ln w="380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5486389" y="1629246"/>
              <a:ext cx="7491095" cy="4711700"/>
            </a:xfrm>
            <a:custGeom>
              <a:avLst/>
              <a:gdLst/>
              <a:ahLst/>
              <a:cxnLst/>
              <a:rect l="l" t="t" r="r" b="b"/>
              <a:pathLst>
                <a:path w="7491095" h="4711700">
                  <a:moveTo>
                    <a:pt x="7299310" y="4711190"/>
                  </a:moveTo>
                  <a:lnTo>
                    <a:pt x="191374" y="4711190"/>
                  </a:lnTo>
                  <a:lnTo>
                    <a:pt x="147492" y="4706136"/>
                  </a:lnTo>
                  <a:lnTo>
                    <a:pt x="107210" y="4691740"/>
                  </a:lnTo>
                  <a:lnTo>
                    <a:pt x="71676" y="4669149"/>
                  </a:lnTo>
                  <a:lnTo>
                    <a:pt x="42040" y="4639513"/>
                  </a:lnTo>
                  <a:lnTo>
                    <a:pt x="19450" y="4603980"/>
                  </a:lnTo>
                  <a:lnTo>
                    <a:pt x="5053" y="4563698"/>
                  </a:lnTo>
                  <a:lnTo>
                    <a:pt x="0" y="4519815"/>
                  </a:lnTo>
                  <a:lnTo>
                    <a:pt x="0" y="191369"/>
                  </a:lnTo>
                  <a:lnTo>
                    <a:pt x="5053" y="147490"/>
                  </a:lnTo>
                  <a:lnTo>
                    <a:pt x="19450" y="107210"/>
                  </a:lnTo>
                  <a:lnTo>
                    <a:pt x="42040" y="71677"/>
                  </a:lnTo>
                  <a:lnTo>
                    <a:pt x="71676" y="42041"/>
                  </a:lnTo>
                  <a:lnTo>
                    <a:pt x="107210" y="19451"/>
                  </a:lnTo>
                  <a:lnTo>
                    <a:pt x="147492" y="5054"/>
                  </a:lnTo>
                  <a:lnTo>
                    <a:pt x="191374" y="0"/>
                  </a:lnTo>
                  <a:lnTo>
                    <a:pt x="7299310" y="0"/>
                  </a:lnTo>
                  <a:lnTo>
                    <a:pt x="7372541" y="14567"/>
                  </a:lnTo>
                  <a:lnTo>
                    <a:pt x="7434635" y="56049"/>
                  </a:lnTo>
                  <a:lnTo>
                    <a:pt x="7476122" y="118135"/>
                  </a:lnTo>
                  <a:lnTo>
                    <a:pt x="7490684" y="191369"/>
                  </a:lnTo>
                  <a:lnTo>
                    <a:pt x="7490684" y="4519815"/>
                  </a:lnTo>
                  <a:lnTo>
                    <a:pt x="7485630" y="4563698"/>
                  </a:lnTo>
                  <a:lnTo>
                    <a:pt x="7471234" y="4603980"/>
                  </a:lnTo>
                  <a:lnTo>
                    <a:pt x="7448644" y="4639513"/>
                  </a:lnTo>
                  <a:lnTo>
                    <a:pt x="7419008" y="4669149"/>
                  </a:lnTo>
                  <a:lnTo>
                    <a:pt x="7383474" y="4691740"/>
                  </a:lnTo>
                  <a:lnTo>
                    <a:pt x="7343192" y="4706136"/>
                  </a:lnTo>
                  <a:lnTo>
                    <a:pt x="7299310" y="4711190"/>
                  </a:lnTo>
                  <a:close/>
                </a:path>
              </a:pathLst>
            </a:custGeom>
            <a:solidFill>
              <a:srgbClr val="6EA8DB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5486389" y="1629246"/>
              <a:ext cx="7491095" cy="4711700"/>
            </a:xfrm>
            <a:custGeom>
              <a:avLst/>
              <a:gdLst/>
              <a:ahLst/>
              <a:cxnLst/>
              <a:rect l="l" t="t" r="r" b="b"/>
              <a:pathLst>
                <a:path w="7491095" h="4711700">
                  <a:moveTo>
                    <a:pt x="0" y="191369"/>
                  </a:moveTo>
                  <a:lnTo>
                    <a:pt x="5053" y="147490"/>
                  </a:lnTo>
                  <a:lnTo>
                    <a:pt x="19450" y="107210"/>
                  </a:lnTo>
                  <a:lnTo>
                    <a:pt x="42040" y="71677"/>
                  </a:lnTo>
                  <a:lnTo>
                    <a:pt x="71676" y="42041"/>
                  </a:lnTo>
                  <a:lnTo>
                    <a:pt x="107210" y="19451"/>
                  </a:lnTo>
                  <a:lnTo>
                    <a:pt x="147492" y="5054"/>
                  </a:lnTo>
                  <a:lnTo>
                    <a:pt x="191374" y="0"/>
                  </a:lnTo>
                  <a:lnTo>
                    <a:pt x="7299310" y="0"/>
                  </a:lnTo>
                  <a:lnTo>
                    <a:pt x="7372541" y="14567"/>
                  </a:lnTo>
                  <a:lnTo>
                    <a:pt x="7434635" y="56049"/>
                  </a:lnTo>
                  <a:lnTo>
                    <a:pt x="7476122" y="118135"/>
                  </a:lnTo>
                  <a:lnTo>
                    <a:pt x="7490684" y="191369"/>
                  </a:lnTo>
                  <a:lnTo>
                    <a:pt x="7490684" y="4519815"/>
                  </a:lnTo>
                  <a:lnTo>
                    <a:pt x="7485630" y="4563698"/>
                  </a:lnTo>
                  <a:lnTo>
                    <a:pt x="7471234" y="4603980"/>
                  </a:lnTo>
                  <a:lnTo>
                    <a:pt x="7448644" y="4639513"/>
                  </a:lnTo>
                  <a:lnTo>
                    <a:pt x="7419008" y="4669149"/>
                  </a:lnTo>
                  <a:lnTo>
                    <a:pt x="7383474" y="4691740"/>
                  </a:lnTo>
                  <a:lnTo>
                    <a:pt x="7343192" y="4706136"/>
                  </a:lnTo>
                  <a:lnTo>
                    <a:pt x="7299310" y="4711190"/>
                  </a:lnTo>
                  <a:lnTo>
                    <a:pt x="191374" y="4711190"/>
                  </a:lnTo>
                  <a:lnTo>
                    <a:pt x="147492" y="4706136"/>
                  </a:lnTo>
                  <a:lnTo>
                    <a:pt x="107210" y="4691740"/>
                  </a:lnTo>
                  <a:lnTo>
                    <a:pt x="71676" y="4669149"/>
                  </a:lnTo>
                  <a:lnTo>
                    <a:pt x="42040" y="4639513"/>
                  </a:lnTo>
                  <a:lnTo>
                    <a:pt x="19450" y="4603980"/>
                  </a:lnTo>
                  <a:lnTo>
                    <a:pt x="5053" y="4563698"/>
                  </a:lnTo>
                  <a:lnTo>
                    <a:pt x="0" y="4519815"/>
                  </a:lnTo>
                  <a:lnTo>
                    <a:pt x="0" y="191369"/>
                  </a:lnTo>
                  <a:close/>
                </a:path>
              </a:pathLst>
            </a:custGeom>
            <a:ln w="380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4036261" y="2087602"/>
          <a:ext cx="190818" cy="95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sz="500" b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500" b="1" spc="-37" baseline="-34188" dirty="0">
                          <a:latin typeface="Arial"/>
                          <a:cs typeface="Arial"/>
                        </a:rPr>
                        <a:t>1</a:t>
                      </a:r>
                      <a:endParaRPr sz="500" baseline="-34188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4324848" y="2087602"/>
          <a:ext cx="190818" cy="95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500" b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500" b="1" spc="-37" baseline="-34188" dirty="0">
                          <a:latin typeface="Arial"/>
                          <a:cs typeface="Arial"/>
                        </a:rPr>
                        <a:t>2</a:t>
                      </a:r>
                      <a:endParaRPr sz="500" baseline="-34188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4613422" y="2087602"/>
          <a:ext cx="190818" cy="95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500" b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500" b="1" spc="-37" baseline="-34188" dirty="0">
                          <a:latin typeface="Arial"/>
                          <a:cs typeface="Arial"/>
                        </a:rPr>
                        <a:t>3</a:t>
                      </a:r>
                      <a:endParaRPr sz="500" baseline="-34188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4036261" y="971899"/>
          <a:ext cx="190818" cy="95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</a:pPr>
                      <a:r>
                        <a:rPr sz="500" b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500" b="1" spc="-37" baseline="-34188" dirty="0">
                          <a:latin typeface="Arial"/>
                          <a:cs typeface="Arial"/>
                        </a:rPr>
                        <a:t>1</a:t>
                      </a:r>
                      <a:endParaRPr sz="500" baseline="-34188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4324848" y="971899"/>
          <a:ext cx="190818" cy="95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165735">
                        <a:lnSpc>
                          <a:spcPct val="100000"/>
                        </a:lnSpc>
                      </a:pPr>
                      <a:r>
                        <a:rPr sz="500" b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500" b="1" spc="-37" baseline="-34188" dirty="0">
                          <a:latin typeface="Arial"/>
                          <a:cs typeface="Arial"/>
                        </a:rPr>
                        <a:t>2</a:t>
                      </a:r>
                      <a:endParaRPr sz="500" baseline="-34188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4613422" y="971899"/>
          <a:ext cx="190818" cy="953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sz="500" b="1" spc="-25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500" b="1" spc="-37" baseline="-34188" dirty="0">
                          <a:latin typeface="Arial"/>
                          <a:cs typeface="Arial"/>
                        </a:rPr>
                        <a:t>3</a:t>
                      </a:r>
                      <a:endParaRPr sz="500" baseline="-34188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12700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8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595959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12700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4" name="object 64"/>
          <p:cNvSpPr txBox="1"/>
          <p:nvPr/>
        </p:nvSpPr>
        <p:spPr>
          <a:xfrm>
            <a:off x="2996583" y="2349835"/>
            <a:ext cx="1031557" cy="37574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9050" marR="15240">
              <a:spcBef>
                <a:spcPts val="50"/>
              </a:spcBef>
            </a:pPr>
            <a:r>
              <a:rPr sz="1200" spc="-5" dirty="0">
                <a:latin typeface="Lato"/>
                <a:cs typeface="Lato"/>
              </a:rPr>
              <a:t>Token </a:t>
            </a:r>
            <a:r>
              <a:rPr sz="1200" spc="-5" dirty="0" err="1">
                <a:latin typeface="Lato"/>
                <a:cs typeface="Lato"/>
              </a:rPr>
              <a:t>embeddi</a:t>
            </a:r>
            <a:r>
              <a:rPr sz="1200" spc="-150" dirty="0" err="1">
                <a:latin typeface="Lato"/>
                <a:cs typeface="Lato"/>
              </a:rPr>
              <a:t>n</a:t>
            </a:r>
            <a:r>
              <a:rPr lang="pt-PT" sz="1800" spc="-998" baseline="-12731" dirty="0">
                <a:latin typeface="Lato"/>
                <a:cs typeface="Lato"/>
              </a:rPr>
              <a:t>g</a:t>
            </a:r>
            <a:endParaRPr sz="1800" baseline="-12731" dirty="0"/>
          </a:p>
        </p:txBody>
      </p:sp>
      <p:sp>
        <p:nvSpPr>
          <p:cNvPr id="65" name="object 65"/>
          <p:cNvSpPr txBox="1"/>
          <p:nvPr/>
        </p:nvSpPr>
        <p:spPr>
          <a:xfrm>
            <a:off x="3009283" y="1234140"/>
            <a:ext cx="1625918" cy="86818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807085">
              <a:spcBef>
                <a:spcPts val="50"/>
              </a:spcBef>
            </a:pPr>
            <a:r>
              <a:rPr sz="1200" spc="-5" dirty="0">
                <a:latin typeface="Lato"/>
                <a:cs typeface="Lato"/>
              </a:rPr>
              <a:t>Position embeddings</a:t>
            </a:r>
            <a:endParaRPr sz="1200">
              <a:latin typeface="Lato"/>
              <a:cs typeface="Lato"/>
            </a:endParaRPr>
          </a:p>
          <a:p>
            <a:pPr>
              <a:spcBef>
                <a:spcPts val="935"/>
              </a:spcBef>
            </a:pPr>
            <a:endParaRPr sz="1200">
              <a:latin typeface="Lato"/>
              <a:cs typeface="Lato"/>
            </a:endParaRPr>
          </a:p>
          <a:p>
            <a:pPr marR="2540" algn="r"/>
            <a:r>
              <a:rPr sz="1250" b="1" spc="-25" dirty="0">
                <a:latin typeface="Lato"/>
                <a:cs typeface="Lato"/>
              </a:rPr>
              <a:t>+</a:t>
            </a:r>
            <a:endParaRPr sz="12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24204"/>
            <a:ext cx="9144000" cy="4119563"/>
            <a:chOff x="0" y="2048408"/>
            <a:chExt cx="18288000" cy="8239125"/>
          </a:xfrm>
        </p:grpSpPr>
        <p:sp>
          <p:nvSpPr>
            <p:cNvPr id="3" name="object 3"/>
            <p:cNvSpPr/>
            <p:nvPr/>
          </p:nvSpPr>
          <p:spPr>
            <a:xfrm>
              <a:off x="2286032" y="3002968"/>
              <a:ext cx="13716000" cy="6099175"/>
            </a:xfrm>
            <a:custGeom>
              <a:avLst/>
              <a:gdLst/>
              <a:ahLst/>
              <a:cxnLst/>
              <a:rect l="l" t="t" r="r" b="b"/>
              <a:pathLst>
                <a:path w="13716000" h="6099175">
                  <a:moveTo>
                    <a:pt x="0" y="6098687"/>
                  </a:moveTo>
                  <a:lnTo>
                    <a:pt x="13715959" y="6098687"/>
                  </a:lnTo>
                  <a:lnTo>
                    <a:pt x="13715959" y="0"/>
                  </a:lnTo>
                  <a:lnTo>
                    <a:pt x="0" y="0"/>
                  </a:lnTo>
                  <a:lnTo>
                    <a:pt x="0" y="609868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32" y="2053170"/>
              <a:ext cx="13716000" cy="7048500"/>
            </a:xfrm>
            <a:custGeom>
              <a:avLst/>
              <a:gdLst/>
              <a:ahLst/>
              <a:cxnLst/>
              <a:rect l="l" t="t" r="r" b="b"/>
              <a:pathLst>
                <a:path w="13716000" h="7048500">
                  <a:moveTo>
                    <a:pt x="0" y="0"/>
                  </a:moveTo>
                  <a:lnTo>
                    <a:pt x="13715959" y="0"/>
                  </a:lnTo>
                  <a:lnTo>
                    <a:pt x="13715959" y="7048485"/>
                  </a:lnTo>
                  <a:lnTo>
                    <a:pt x="0" y="704848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Generative</a:t>
            </a:r>
            <a:r>
              <a:rPr spc="-160" dirty="0"/>
              <a:t> </a:t>
            </a:r>
            <a:r>
              <a:rPr spc="28" dirty="0"/>
              <a:t>AI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02292" y="1737703"/>
            <a:ext cx="19138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dirty="0">
                <a:latin typeface="Lato"/>
                <a:cs typeface="Lato"/>
              </a:rPr>
              <a:t>What</a:t>
            </a:r>
            <a:r>
              <a:rPr sz="1200" spc="-75" dirty="0">
                <a:latin typeface="Lato"/>
                <a:cs typeface="Lato"/>
              </a:rPr>
              <a:t> </a:t>
            </a:r>
            <a:r>
              <a:rPr sz="1200" spc="-18" dirty="0">
                <a:latin typeface="Lato"/>
                <a:cs typeface="Lato"/>
              </a:rPr>
              <a:t>do</a:t>
            </a:r>
            <a:r>
              <a:rPr sz="1200" spc="-75" dirty="0">
                <a:latin typeface="Lato"/>
                <a:cs typeface="Lato"/>
              </a:rPr>
              <a:t> </a:t>
            </a:r>
            <a:r>
              <a:rPr sz="1200" spc="-20" dirty="0">
                <a:latin typeface="Lato"/>
                <a:cs typeface="Lato"/>
              </a:rPr>
              <a:t>you</a:t>
            </a:r>
            <a:r>
              <a:rPr sz="1200" spc="-73" dirty="0">
                <a:latin typeface="Lato"/>
                <a:cs typeface="Lato"/>
              </a:rPr>
              <a:t> </a:t>
            </a:r>
            <a:r>
              <a:rPr sz="1200" dirty="0">
                <a:latin typeface="Lato"/>
                <a:cs typeface="Lato"/>
              </a:rPr>
              <a:t>want</a:t>
            </a:r>
            <a:r>
              <a:rPr sz="1200" spc="-75" dirty="0">
                <a:latin typeface="Lato"/>
                <a:cs typeface="Lato"/>
              </a:rPr>
              <a:t> </a:t>
            </a:r>
            <a:r>
              <a:rPr sz="1200" dirty="0">
                <a:latin typeface="Lato"/>
                <a:cs typeface="Lato"/>
              </a:rPr>
              <a:t>to</a:t>
            </a:r>
            <a:r>
              <a:rPr sz="1200" spc="-75" dirty="0">
                <a:latin typeface="Lato"/>
                <a:cs typeface="Lato"/>
              </a:rPr>
              <a:t> </a:t>
            </a:r>
            <a:r>
              <a:rPr sz="1200" spc="-5" dirty="0">
                <a:latin typeface="Lato"/>
                <a:cs typeface="Lato"/>
              </a:rPr>
              <a:t>create?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40598" y="1024204"/>
            <a:ext cx="6862763" cy="479743"/>
            <a:chOff x="2281195" y="2048408"/>
            <a:chExt cx="13725525" cy="959485"/>
          </a:xfrm>
        </p:grpSpPr>
        <p:sp>
          <p:nvSpPr>
            <p:cNvPr id="8" name="object 8"/>
            <p:cNvSpPr/>
            <p:nvPr/>
          </p:nvSpPr>
          <p:spPr>
            <a:xfrm>
              <a:off x="2285957" y="2053170"/>
              <a:ext cx="13716000" cy="949960"/>
            </a:xfrm>
            <a:custGeom>
              <a:avLst/>
              <a:gdLst/>
              <a:ahLst/>
              <a:cxnLst/>
              <a:rect l="l" t="t" r="r" b="b"/>
              <a:pathLst>
                <a:path w="13716000" h="949960">
                  <a:moveTo>
                    <a:pt x="13715959" y="949798"/>
                  </a:moveTo>
                  <a:lnTo>
                    <a:pt x="0" y="949798"/>
                  </a:lnTo>
                  <a:lnTo>
                    <a:pt x="0" y="0"/>
                  </a:lnTo>
                  <a:lnTo>
                    <a:pt x="13715959" y="0"/>
                  </a:lnTo>
                  <a:lnTo>
                    <a:pt x="13715959" y="949798"/>
                  </a:lnTo>
                  <a:close/>
                </a:path>
              </a:pathLst>
            </a:custGeom>
            <a:solidFill>
              <a:srgbClr val="674D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2285957" y="2053170"/>
              <a:ext cx="13716000" cy="949960"/>
            </a:xfrm>
            <a:custGeom>
              <a:avLst/>
              <a:gdLst/>
              <a:ahLst/>
              <a:cxnLst/>
              <a:rect l="l" t="t" r="r" b="b"/>
              <a:pathLst>
                <a:path w="13716000" h="949960">
                  <a:moveTo>
                    <a:pt x="0" y="0"/>
                  </a:moveTo>
                  <a:lnTo>
                    <a:pt x="13715959" y="0"/>
                  </a:lnTo>
                  <a:lnTo>
                    <a:pt x="13715959" y="949798"/>
                  </a:lnTo>
                  <a:lnTo>
                    <a:pt x="0" y="9497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27116" y="1102775"/>
            <a:ext cx="992188" cy="2988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900" spc="-5" dirty="0">
                <a:solidFill>
                  <a:srgbClr val="FFFFFF"/>
                </a:solidFill>
              </a:rPr>
              <a:t>pAIntBox</a:t>
            </a:r>
            <a:endParaRPr sz="1900"/>
          </a:p>
        </p:txBody>
      </p:sp>
      <p:grpSp>
        <p:nvGrpSpPr>
          <p:cNvPr id="11" name="object 11"/>
          <p:cNvGrpSpPr/>
          <p:nvPr/>
        </p:nvGrpSpPr>
        <p:grpSpPr>
          <a:xfrm>
            <a:off x="1299391" y="2008452"/>
            <a:ext cx="2821940" cy="1359535"/>
            <a:chOff x="2598782" y="4016904"/>
            <a:chExt cx="5643880" cy="2719070"/>
          </a:xfrm>
        </p:grpSpPr>
        <p:sp>
          <p:nvSpPr>
            <p:cNvPr id="12" name="object 12"/>
            <p:cNvSpPr/>
            <p:nvPr/>
          </p:nvSpPr>
          <p:spPr>
            <a:xfrm>
              <a:off x="2603544" y="4021666"/>
              <a:ext cx="5634355" cy="2709545"/>
            </a:xfrm>
            <a:custGeom>
              <a:avLst/>
              <a:gdLst/>
              <a:ahLst/>
              <a:cxnLst/>
              <a:rect l="l" t="t" r="r" b="b"/>
              <a:pathLst>
                <a:path w="5634355" h="2709545">
                  <a:moveTo>
                    <a:pt x="5633963" y="2709294"/>
                  </a:moveTo>
                  <a:lnTo>
                    <a:pt x="0" y="2709294"/>
                  </a:lnTo>
                  <a:lnTo>
                    <a:pt x="0" y="0"/>
                  </a:lnTo>
                  <a:lnTo>
                    <a:pt x="5633963" y="0"/>
                  </a:lnTo>
                  <a:lnTo>
                    <a:pt x="5633963" y="27092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603544" y="4021666"/>
              <a:ext cx="5634355" cy="2709545"/>
            </a:xfrm>
            <a:custGeom>
              <a:avLst/>
              <a:gdLst/>
              <a:ahLst/>
              <a:cxnLst/>
              <a:rect l="l" t="t" r="r" b="b"/>
              <a:pathLst>
                <a:path w="5634355" h="2709545">
                  <a:moveTo>
                    <a:pt x="0" y="0"/>
                  </a:moveTo>
                  <a:lnTo>
                    <a:pt x="5633963" y="0"/>
                  </a:lnTo>
                  <a:lnTo>
                    <a:pt x="5633963" y="2709294"/>
                  </a:lnTo>
                  <a:lnTo>
                    <a:pt x="0" y="270929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328752" y="2076362"/>
          <a:ext cx="2485390" cy="1036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2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645">
                <a:tc>
                  <a:txBody>
                    <a:bodyPr/>
                    <a:lstStyle/>
                    <a:p>
                      <a:pPr marR="67945" algn="ctr">
                        <a:lnSpc>
                          <a:spcPts val="2890"/>
                        </a:lnSpc>
                      </a:pPr>
                      <a:r>
                        <a:rPr sz="1400" b="1" spc="-25" dirty="0">
                          <a:latin typeface="Courier New"/>
                          <a:cs typeface="Courier New"/>
                        </a:rPr>
                        <a:t>An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imaginary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90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subway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890"/>
                        </a:lnSpc>
                      </a:pPr>
                      <a:r>
                        <a:rPr sz="1400" b="1" spc="-25" dirty="0">
                          <a:latin typeface="Courier New"/>
                          <a:cs typeface="Courier New"/>
                        </a:rPr>
                        <a:t>map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marR="67945" algn="ctr">
                        <a:lnSpc>
                          <a:spcPts val="2995"/>
                        </a:lnSpc>
                      </a:pPr>
                      <a:r>
                        <a:rPr sz="1400" b="1" spc="-25" dirty="0">
                          <a:latin typeface="Courier New"/>
                          <a:cs typeface="Courier New"/>
                        </a:rPr>
                        <a:t>in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95"/>
                        </a:lnSpc>
                      </a:pPr>
                      <a:r>
                        <a:rPr sz="1400" b="1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400" b="1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b="1" spc="-10" dirty="0">
                          <a:latin typeface="Courier New"/>
                          <a:cs typeface="Courier New"/>
                        </a:rPr>
                        <a:t>coastal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995"/>
                        </a:lnSpc>
                      </a:pPr>
                      <a:r>
                        <a:rPr sz="1400" b="1" spc="-10" dirty="0">
                          <a:latin typeface="Courier New"/>
                          <a:cs typeface="Courier New"/>
                        </a:rPr>
                        <a:t>city.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2051715" y="3928286"/>
            <a:ext cx="1317308" cy="343535"/>
            <a:chOff x="4103429" y="7856571"/>
            <a:chExt cx="2634615" cy="687070"/>
          </a:xfrm>
        </p:grpSpPr>
        <p:sp>
          <p:nvSpPr>
            <p:cNvPr id="16" name="object 16"/>
            <p:cNvSpPr/>
            <p:nvPr/>
          </p:nvSpPr>
          <p:spPr>
            <a:xfrm>
              <a:off x="4108191" y="7861334"/>
              <a:ext cx="2625090" cy="677545"/>
            </a:xfrm>
            <a:custGeom>
              <a:avLst/>
              <a:gdLst/>
              <a:ahLst/>
              <a:cxnLst/>
              <a:rect l="l" t="t" r="r" b="b"/>
              <a:pathLst>
                <a:path w="2625090" h="677545">
                  <a:moveTo>
                    <a:pt x="2511769" y="677398"/>
                  </a:moveTo>
                  <a:lnTo>
                    <a:pt x="112899" y="677398"/>
                  </a:lnTo>
                  <a:lnTo>
                    <a:pt x="68944" y="668525"/>
                  </a:lnTo>
                  <a:lnTo>
                    <a:pt x="33059" y="644329"/>
                  </a:lnTo>
                  <a:lnTo>
                    <a:pt x="8869" y="608443"/>
                  </a:lnTo>
                  <a:lnTo>
                    <a:pt x="0" y="564498"/>
                  </a:lnTo>
                  <a:lnTo>
                    <a:pt x="0" y="112899"/>
                  </a:lnTo>
                  <a:lnTo>
                    <a:pt x="8869" y="68955"/>
                  </a:lnTo>
                  <a:lnTo>
                    <a:pt x="33059" y="33068"/>
                  </a:lnTo>
                  <a:lnTo>
                    <a:pt x="68944" y="8872"/>
                  </a:lnTo>
                  <a:lnTo>
                    <a:pt x="112899" y="0"/>
                  </a:lnTo>
                  <a:lnTo>
                    <a:pt x="2511769" y="0"/>
                  </a:lnTo>
                  <a:lnTo>
                    <a:pt x="2554985" y="8584"/>
                  </a:lnTo>
                  <a:lnTo>
                    <a:pt x="2591619" y="33049"/>
                  </a:lnTo>
                  <a:lnTo>
                    <a:pt x="2616085" y="69684"/>
                  </a:lnTo>
                  <a:lnTo>
                    <a:pt x="2624669" y="112899"/>
                  </a:lnTo>
                  <a:lnTo>
                    <a:pt x="2624669" y="564498"/>
                  </a:lnTo>
                  <a:lnTo>
                    <a:pt x="2615800" y="608443"/>
                  </a:lnTo>
                  <a:lnTo>
                    <a:pt x="2591610" y="644329"/>
                  </a:lnTo>
                  <a:lnTo>
                    <a:pt x="2555724" y="668525"/>
                  </a:lnTo>
                  <a:lnTo>
                    <a:pt x="2511769" y="677398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4108191" y="7861334"/>
              <a:ext cx="2625090" cy="677545"/>
            </a:xfrm>
            <a:custGeom>
              <a:avLst/>
              <a:gdLst/>
              <a:ahLst/>
              <a:cxnLst/>
              <a:rect l="l" t="t" r="r" b="b"/>
              <a:pathLst>
                <a:path w="2625090" h="677545">
                  <a:moveTo>
                    <a:pt x="0" y="112899"/>
                  </a:moveTo>
                  <a:lnTo>
                    <a:pt x="8869" y="68955"/>
                  </a:lnTo>
                  <a:lnTo>
                    <a:pt x="33059" y="33068"/>
                  </a:lnTo>
                  <a:lnTo>
                    <a:pt x="68944" y="8872"/>
                  </a:lnTo>
                  <a:lnTo>
                    <a:pt x="112899" y="0"/>
                  </a:lnTo>
                  <a:lnTo>
                    <a:pt x="2511769" y="0"/>
                  </a:lnTo>
                  <a:lnTo>
                    <a:pt x="2554985" y="8584"/>
                  </a:lnTo>
                  <a:lnTo>
                    <a:pt x="2591619" y="33049"/>
                  </a:lnTo>
                  <a:lnTo>
                    <a:pt x="2616085" y="69684"/>
                  </a:lnTo>
                  <a:lnTo>
                    <a:pt x="2624669" y="112899"/>
                  </a:lnTo>
                  <a:lnTo>
                    <a:pt x="2624669" y="564498"/>
                  </a:lnTo>
                  <a:lnTo>
                    <a:pt x="2615800" y="608443"/>
                  </a:lnTo>
                  <a:lnTo>
                    <a:pt x="2591610" y="644329"/>
                  </a:lnTo>
                  <a:lnTo>
                    <a:pt x="2555724" y="668525"/>
                  </a:lnTo>
                  <a:lnTo>
                    <a:pt x="2511769" y="677398"/>
                  </a:lnTo>
                  <a:lnTo>
                    <a:pt x="112899" y="677398"/>
                  </a:lnTo>
                  <a:lnTo>
                    <a:pt x="68944" y="668525"/>
                  </a:lnTo>
                  <a:lnTo>
                    <a:pt x="33059" y="644329"/>
                  </a:lnTo>
                  <a:lnTo>
                    <a:pt x="8869" y="608443"/>
                  </a:lnTo>
                  <a:lnTo>
                    <a:pt x="0" y="564498"/>
                  </a:lnTo>
                  <a:lnTo>
                    <a:pt x="0" y="112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86201" y="3997078"/>
            <a:ext cx="648018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Generate</a:t>
            </a:r>
            <a:endParaRPr sz="1200"/>
          </a:p>
        </p:txBody>
      </p:sp>
      <p:sp>
        <p:nvSpPr>
          <p:cNvPr id="19" name="object 19"/>
          <p:cNvSpPr txBox="1"/>
          <p:nvPr/>
        </p:nvSpPr>
        <p:spPr>
          <a:xfrm>
            <a:off x="1295682" y="3503526"/>
            <a:ext cx="883603" cy="13721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850" dirty="0">
                <a:latin typeface="Lato"/>
                <a:cs typeface="Lato"/>
              </a:rPr>
              <a:t>Image</a:t>
            </a:r>
            <a:r>
              <a:rPr sz="850" spc="-55" dirty="0">
                <a:latin typeface="Lato"/>
                <a:cs typeface="Lato"/>
              </a:rPr>
              <a:t> </a:t>
            </a:r>
            <a:r>
              <a:rPr sz="850" spc="-5" dirty="0">
                <a:latin typeface="Lato"/>
                <a:cs typeface="Lato"/>
              </a:rPr>
              <a:t>dimensions:</a:t>
            </a:r>
            <a:endParaRPr sz="850">
              <a:latin typeface="Lato"/>
              <a:cs typeface="La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37602" y="1669184"/>
            <a:ext cx="5589905" cy="2769870"/>
            <a:chOff x="4475203" y="3338368"/>
            <a:chExt cx="11179810" cy="5539740"/>
          </a:xfrm>
        </p:grpSpPr>
        <p:sp>
          <p:nvSpPr>
            <p:cNvPr id="21" name="object 21"/>
            <p:cNvSpPr/>
            <p:nvPr/>
          </p:nvSpPr>
          <p:spPr>
            <a:xfrm>
              <a:off x="4479966" y="7018860"/>
              <a:ext cx="1079500" cy="381000"/>
            </a:xfrm>
            <a:custGeom>
              <a:avLst/>
              <a:gdLst/>
              <a:ahLst/>
              <a:cxnLst/>
              <a:rect l="l" t="t" r="r" b="b"/>
              <a:pathLst>
                <a:path w="1079500" h="381000">
                  <a:moveTo>
                    <a:pt x="1079397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079397" y="0"/>
                  </a:lnTo>
                  <a:lnTo>
                    <a:pt x="1079397" y="38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479966" y="7018860"/>
              <a:ext cx="1079500" cy="381000"/>
            </a:xfrm>
            <a:custGeom>
              <a:avLst/>
              <a:gdLst/>
              <a:ahLst/>
              <a:cxnLst/>
              <a:rect l="l" t="t" r="r" b="b"/>
              <a:pathLst>
                <a:path w="1079500" h="381000">
                  <a:moveTo>
                    <a:pt x="0" y="0"/>
                  </a:moveTo>
                  <a:lnTo>
                    <a:pt x="1079397" y="0"/>
                  </a:lnTo>
                  <a:lnTo>
                    <a:pt x="1079397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952088" y="7018860"/>
              <a:ext cx="1079500" cy="381000"/>
            </a:xfrm>
            <a:custGeom>
              <a:avLst/>
              <a:gdLst/>
              <a:ahLst/>
              <a:cxnLst/>
              <a:rect l="l" t="t" r="r" b="b"/>
              <a:pathLst>
                <a:path w="1079500" h="381000">
                  <a:moveTo>
                    <a:pt x="1079397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079397" y="0"/>
                  </a:lnTo>
                  <a:lnTo>
                    <a:pt x="1079397" y="38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952088" y="7018860"/>
              <a:ext cx="1079500" cy="381000"/>
            </a:xfrm>
            <a:custGeom>
              <a:avLst/>
              <a:gdLst/>
              <a:ahLst/>
              <a:cxnLst/>
              <a:rect l="l" t="t" r="r" b="b"/>
              <a:pathLst>
                <a:path w="1079500" h="381000">
                  <a:moveTo>
                    <a:pt x="0" y="0"/>
                  </a:moveTo>
                  <a:lnTo>
                    <a:pt x="1079397" y="0"/>
                  </a:lnTo>
                  <a:lnTo>
                    <a:pt x="1079397" y="380999"/>
                  </a:lnTo>
                  <a:lnTo>
                    <a:pt x="0" y="380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5429" y="3338368"/>
              <a:ext cx="5539438" cy="553943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3552569" y="3503526"/>
            <a:ext cx="557213" cy="13721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850" dirty="0">
                <a:latin typeface="Lato"/>
                <a:cs typeface="Lato"/>
              </a:rPr>
              <a:t>(Max</a:t>
            </a:r>
            <a:r>
              <a:rPr sz="850" spc="-38" dirty="0">
                <a:latin typeface="Lato"/>
                <a:cs typeface="Lato"/>
              </a:rPr>
              <a:t> </a:t>
            </a:r>
            <a:r>
              <a:rPr sz="850" spc="-5" dirty="0">
                <a:latin typeface="Lato"/>
                <a:cs typeface="Lato"/>
              </a:rPr>
              <a:t>2048)</a:t>
            </a:r>
            <a:endParaRPr sz="850">
              <a:latin typeface="Lato"/>
              <a:cs typeface="La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06972" y="3503526"/>
            <a:ext cx="127000" cy="13721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850" spc="-13" dirty="0">
                <a:latin typeface="Lato"/>
                <a:cs typeface="Lato"/>
              </a:rPr>
              <a:t>by</a:t>
            </a:r>
            <a:endParaRPr sz="85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3465106" y="622217"/>
            <a:ext cx="2199005" cy="3588385"/>
            <a:chOff x="6930211" y="1244434"/>
            <a:chExt cx="4398010" cy="7176770"/>
          </a:xfrm>
        </p:grpSpPr>
        <p:sp>
          <p:nvSpPr>
            <p:cNvPr id="7" name="object 7"/>
            <p:cNvSpPr/>
            <p:nvPr/>
          </p:nvSpPr>
          <p:spPr>
            <a:xfrm>
              <a:off x="9972780" y="1253959"/>
              <a:ext cx="1345565" cy="7157720"/>
            </a:xfrm>
            <a:custGeom>
              <a:avLst/>
              <a:gdLst/>
              <a:ahLst/>
              <a:cxnLst/>
              <a:rect l="l" t="t" r="r" b="b"/>
              <a:pathLst>
                <a:path w="1345565" h="7157720">
                  <a:moveTo>
                    <a:pt x="599" y="476249"/>
                  </a:moveTo>
                  <a:lnTo>
                    <a:pt x="599" y="0"/>
                  </a:lnTo>
                  <a:lnTo>
                    <a:pt x="1345297" y="0"/>
                  </a:lnTo>
                  <a:lnTo>
                    <a:pt x="1345297" y="7157623"/>
                  </a:lnTo>
                  <a:lnTo>
                    <a:pt x="1199" y="7157623"/>
                  </a:lnTo>
                  <a:lnTo>
                    <a:pt x="1199" y="6681424"/>
                  </a:lnTo>
                </a:path>
                <a:path w="1345565" h="7157720">
                  <a:moveTo>
                    <a:pt x="0" y="400724"/>
                  </a:moveTo>
                  <a:lnTo>
                    <a:pt x="0" y="3503305"/>
                  </a:lnTo>
                  <a:lnTo>
                    <a:pt x="599" y="3503305"/>
                  </a:lnTo>
                  <a:lnTo>
                    <a:pt x="599" y="6605899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655355" y="2239569"/>
            <a:ext cx="1694815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12203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  <a:p>
            <a:pPr marL="6350">
              <a:spcBef>
                <a:spcPts val="1135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14" name="object 14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15" name="object 1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18" name="object 18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19" name="object 1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2" name="object 22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23" name="object 23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26" name="object 26"/>
          <p:cNvGrpSpPr/>
          <p:nvPr/>
        </p:nvGrpSpPr>
        <p:grpSpPr>
          <a:xfrm>
            <a:off x="3237393" y="389767"/>
            <a:ext cx="2690495" cy="3978910"/>
            <a:chOff x="6474786" y="779533"/>
            <a:chExt cx="5380990" cy="7957820"/>
          </a:xfrm>
        </p:grpSpPr>
        <p:sp>
          <p:nvSpPr>
            <p:cNvPr id="27" name="object 27"/>
            <p:cNvSpPr/>
            <p:nvPr/>
          </p:nvSpPr>
          <p:spPr>
            <a:xfrm>
              <a:off x="7891034" y="3791417"/>
              <a:ext cx="1269365" cy="3611879"/>
            </a:xfrm>
            <a:custGeom>
              <a:avLst/>
              <a:gdLst/>
              <a:ahLst/>
              <a:cxnLst/>
              <a:rect l="l" t="t" r="r" b="b"/>
              <a:pathLst>
                <a:path w="1269365" h="3611879">
                  <a:moveTo>
                    <a:pt x="0" y="1705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893523"/>
                  </a:lnTo>
                  <a:lnTo>
                    <a:pt x="1268997" y="893523"/>
                  </a:lnTo>
                </a:path>
                <a:path w="1269365" h="3611879">
                  <a:moveTo>
                    <a:pt x="161599" y="3611717"/>
                  </a:moveTo>
                  <a:lnTo>
                    <a:pt x="161599" y="3042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6738061"/>
              <a:ext cx="81974" cy="1054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7953408"/>
              <a:ext cx="81974" cy="1054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7674623" y="5843599"/>
              <a:ext cx="2653030" cy="459105"/>
            </a:xfrm>
            <a:custGeom>
              <a:avLst/>
              <a:gdLst/>
              <a:ahLst/>
              <a:cxnLst/>
              <a:rect l="l" t="t" r="r" b="b"/>
              <a:pathLst>
                <a:path w="2653029" h="459104">
                  <a:moveTo>
                    <a:pt x="459003" y="229489"/>
                  </a:moveTo>
                  <a:lnTo>
                    <a:pt x="454558" y="184505"/>
                  </a:lnTo>
                  <a:lnTo>
                    <a:pt x="441540" y="141668"/>
                  </a:lnTo>
                  <a:lnTo>
                    <a:pt x="420446" y="102171"/>
                  </a:lnTo>
                  <a:lnTo>
                    <a:pt x="391782" y="67221"/>
                  </a:lnTo>
                  <a:lnTo>
                    <a:pt x="356831" y="38557"/>
                  </a:lnTo>
                  <a:lnTo>
                    <a:pt x="317334" y="17462"/>
                  </a:lnTo>
                  <a:lnTo>
                    <a:pt x="274497" y="4445"/>
                  </a:lnTo>
                  <a:lnTo>
                    <a:pt x="229501" y="0"/>
                  </a:lnTo>
                  <a:lnTo>
                    <a:pt x="183248" y="4660"/>
                  </a:lnTo>
                  <a:lnTo>
                    <a:pt x="140169" y="18034"/>
                  </a:lnTo>
                  <a:lnTo>
                    <a:pt x="101193" y="39192"/>
                  </a:lnTo>
                  <a:lnTo>
                    <a:pt x="67221" y="67208"/>
                  </a:lnTo>
                  <a:lnTo>
                    <a:pt x="39204" y="101180"/>
                  </a:lnTo>
                  <a:lnTo>
                    <a:pt x="18046" y="140157"/>
                  </a:lnTo>
                  <a:lnTo>
                    <a:pt x="4673" y="183235"/>
                  </a:lnTo>
                  <a:lnTo>
                    <a:pt x="0" y="229489"/>
                  </a:lnTo>
                  <a:lnTo>
                    <a:pt x="4673" y="275742"/>
                  </a:lnTo>
                  <a:lnTo>
                    <a:pt x="18046" y="318820"/>
                  </a:lnTo>
                  <a:lnTo>
                    <a:pt x="39204" y="357809"/>
                  </a:lnTo>
                  <a:lnTo>
                    <a:pt x="67221" y="391769"/>
                  </a:lnTo>
                  <a:lnTo>
                    <a:pt x="101193" y="419798"/>
                  </a:lnTo>
                  <a:lnTo>
                    <a:pt x="140169" y="440956"/>
                  </a:lnTo>
                  <a:lnTo>
                    <a:pt x="183248" y="454329"/>
                  </a:lnTo>
                  <a:lnTo>
                    <a:pt x="229501" y="458990"/>
                  </a:lnTo>
                  <a:lnTo>
                    <a:pt x="275755" y="454329"/>
                  </a:lnTo>
                  <a:lnTo>
                    <a:pt x="318833" y="440956"/>
                  </a:lnTo>
                  <a:lnTo>
                    <a:pt x="357822" y="419798"/>
                  </a:lnTo>
                  <a:lnTo>
                    <a:pt x="391782" y="391769"/>
                  </a:lnTo>
                  <a:lnTo>
                    <a:pt x="419811" y="357809"/>
                  </a:lnTo>
                  <a:lnTo>
                    <a:pt x="440969" y="318820"/>
                  </a:lnTo>
                  <a:lnTo>
                    <a:pt x="454342" y="275742"/>
                  </a:lnTo>
                  <a:lnTo>
                    <a:pt x="459003" y="229489"/>
                  </a:lnTo>
                  <a:close/>
                </a:path>
                <a:path w="2653029" h="459104">
                  <a:moveTo>
                    <a:pt x="2652953" y="229489"/>
                  </a:moveTo>
                  <a:lnTo>
                    <a:pt x="2648496" y="184505"/>
                  </a:lnTo>
                  <a:lnTo>
                    <a:pt x="2635478" y="141668"/>
                  </a:lnTo>
                  <a:lnTo>
                    <a:pt x="2614396" y="102171"/>
                  </a:lnTo>
                  <a:lnTo>
                    <a:pt x="2585720" y="67221"/>
                  </a:lnTo>
                  <a:lnTo>
                    <a:pt x="2550782" y="38557"/>
                  </a:lnTo>
                  <a:lnTo>
                    <a:pt x="2511285" y="17462"/>
                  </a:lnTo>
                  <a:lnTo>
                    <a:pt x="2468435" y="4445"/>
                  </a:lnTo>
                  <a:lnTo>
                    <a:pt x="2423452" y="0"/>
                  </a:lnTo>
                  <a:lnTo>
                    <a:pt x="2377198" y="4660"/>
                  </a:lnTo>
                  <a:lnTo>
                    <a:pt x="2334120" y="18034"/>
                  </a:lnTo>
                  <a:lnTo>
                    <a:pt x="2295131" y="39192"/>
                  </a:lnTo>
                  <a:lnTo>
                    <a:pt x="2261171" y="67208"/>
                  </a:lnTo>
                  <a:lnTo>
                    <a:pt x="2233142" y="101180"/>
                  </a:lnTo>
                  <a:lnTo>
                    <a:pt x="2211984" y="140157"/>
                  </a:lnTo>
                  <a:lnTo>
                    <a:pt x="2198611" y="183235"/>
                  </a:lnTo>
                  <a:lnTo>
                    <a:pt x="2193950" y="229489"/>
                  </a:lnTo>
                  <a:lnTo>
                    <a:pt x="2198611" y="275742"/>
                  </a:lnTo>
                  <a:lnTo>
                    <a:pt x="2211984" y="318820"/>
                  </a:lnTo>
                  <a:lnTo>
                    <a:pt x="2233142" y="357809"/>
                  </a:lnTo>
                  <a:lnTo>
                    <a:pt x="2261171" y="391769"/>
                  </a:lnTo>
                  <a:lnTo>
                    <a:pt x="2295131" y="419798"/>
                  </a:lnTo>
                  <a:lnTo>
                    <a:pt x="2334120" y="440956"/>
                  </a:lnTo>
                  <a:lnTo>
                    <a:pt x="2377198" y="454329"/>
                  </a:lnTo>
                  <a:lnTo>
                    <a:pt x="2423452" y="458990"/>
                  </a:lnTo>
                  <a:lnTo>
                    <a:pt x="2469705" y="454329"/>
                  </a:lnTo>
                  <a:lnTo>
                    <a:pt x="2512784" y="440956"/>
                  </a:lnTo>
                  <a:lnTo>
                    <a:pt x="2551773" y="419798"/>
                  </a:lnTo>
                  <a:lnTo>
                    <a:pt x="2585732" y="391769"/>
                  </a:lnTo>
                  <a:lnTo>
                    <a:pt x="2613761" y="357809"/>
                  </a:lnTo>
                  <a:lnTo>
                    <a:pt x="2634919" y="318820"/>
                  </a:lnTo>
                  <a:lnTo>
                    <a:pt x="2648293" y="275742"/>
                  </a:lnTo>
                  <a:lnTo>
                    <a:pt x="2652953" y="22948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6493836" y="6074037"/>
              <a:ext cx="952500" cy="3175"/>
            </a:xfrm>
            <a:custGeom>
              <a:avLst/>
              <a:gdLst/>
              <a:ahLst/>
              <a:cxnLst/>
              <a:rect l="l" t="t" r="r" b="b"/>
              <a:pathLst>
                <a:path w="952500" h="3175">
                  <a:moveTo>
                    <a:pt x="0" y="2899"/>
                  </a:moveTo>
                  <a:lnTo>
                    <a:pt x="952198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6785" y="5992037"/>
              <a:ext cx="211199" cy="16397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556078" y="6073862"/>
              <a:ext cx="1280795" cy="3175"/>
            </a:xfrm>
            <a:custGeom>
              <a:avLst/>
              <a:gdLst/>
              <a:ahLst/>
              <a:cxnLst/>
              <a:rect l="l" t="t" r="r" b="b"/>
              <a:pathLst>
                <a:path w="1280795" h="3175">
                  <a:moveTo>
                    <a:pt x="1280397" y="3074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64129" y="5991887"/>
              <a:ext cx="211149" cy="163974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44" name="object 44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45" name="object 45"/>
          <p:cNvSpPr txBox="1"/>
          <p:nvPr/>
        </p:nvSpPr>
        <p:spPr>
          <a:xfrm>
            <a:off x="2009686" y="2915389"/>
            <a:ext cx="1122363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dirty="0">
                <a:solidFill>
                  <a:srgbClr val="0844A1"/>
                </a:solidFill>
                <a:latin typeface="Lato"/>
                <a:cs typeface="Lato"/>
              </a:rPr>
              <a:t>Self-</a:t>
            </a:r>
            <a:r>
              <a:rPr b="1" spc="-5" dirty="0">
                <a:solidFill>
                  <a:srgbClr val="0844A1"/>
                </a:solidFill>
                <a:latin typeface="Lato"/>
                <a:cs typeface="Lato"/>
              </a:rPr>
              <a:t>attention</a:t>
            </a:r>
            <a:endParaRPr>
              <a:latin typeface="Lato"/>
              <a:cs typeface="La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32219" y="2915389"/>
            <a:ext cx="1122363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dirty="0">
                <a:solidFill>
                  <a:srgbClr val="0844A1"/>
                </a:solidFill>
                <a:latin typeface="Lato"/>
                <a:cs typeface="Lato"/>
              </a:rPr>
              <a:t>Self-</a:t>
            </a:r>
            <a:r>
              <a:rPr b="1" spc="-5" dirty="0">
                <a:solidFill>
                  <a:srgbClr val="0844A1"/>
                </a:solidFill>
                <a:latin typeface="Lato"/>
                <a:cs typeface="Lato"/>
              </a:rPr>
              <a:t>attention</a:t>
            </a:r>
            <a:endParaRPr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4654197" y="622217"/>
            <a:ext cx="1249680" cy="3588385"/>
            <a:chOff x="9308393" y="1244434"/>
            <a:chExt cx="2499360" cy="7176770"/>
          </a:xfrm>
        </p:grpSpPr>
        <p:sp>
          <p:nvSpPr>
            <p:cNvPr id="7" name="object 7"/>
            <p:cNvSpPr/>
            <p:nvPr/>
          </p:nvSpPr>
          <p:spPr>
            <a:xfrm>
              <a:off x="9973379" y="1253959"/>
              <a:ext cx="1824355" cy="7157720"/>
            </a:xfrm>
            <a:custGeom>
              <a:avLst/>
              <a:gdLst/>
              <a:ahLst/>
              <a:cxnLst/>
              <a:rect l="l" t="t" r="r" b="b"/>
              <a:pathLst>
                <a:path w="1824354" h="7157720">
                  <a:moveTo>
                    <a:pt x="0" y="476249"/>
                  </a:moveTo>
                  <a:lnTo>
                    <a:pt x="0" y="0"/>
                  </a:lnTo>
                  <a:lnTo>
                    <a:pt x="1824271" y="0"/>
                  </a:lnTo>
                  <a:lnTo>
                    <a:pt x="1824271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9617930" y="265444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>
                <a:alpha val="24528"/>
              </a:srgbClr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9617930" y="265444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465531" y="265444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>
                <a:alpha val="24528"/>
              </a:srgbClr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9465531" y="265444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9313156" y="265444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>
                <a:alpha val="24528"/>
              </a:srgbClr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9313156" y="265444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240125" y="1321785"/>
            <a:ext cx="2296160" cy="2041843"/>
            <a:chOff x="6480249" y="2643569"/>
            <a:chExt cx="4592320" cy="4083685"/>
          </a:xfrm>
        </p:grpSpPr>
        <p:sp>
          <p:nvSpPr>
            <p:cNvPr id="15" name="object 15"/>
            <p:cNvSpPr/>
            <p:nvPr/>
          </p:nvSpPr>
          <p:spPr>
            <a:xfrm>
              <a:off x="6485011" y="3963067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6"/>
                  </a:lnTo>
                  <a:lnTo>
                    <a:pt x="64470" y="2724813"/>
                  </a:lnTo>
                  <a:lnTo>
                    <a:pt x="30382" y="2690729"/>
                  </a:lnTo>
                  <a:lnTo>
                    <a:pt x="8027" y="2647508"/>
                  </a:lnTo>
                  <a:lnTo>
                    <a:pt x="0" y="2597744"/>
                  </a:lnTo>
                  <a:lnTo>
                    <a:pt x="0" y="157449"/>
                  </a:lnTo>
                  <a:lnTo>
                    <a:pt x="8027" y="107686"/>
                  </a:lnTo>
                  <a:lnTo>
                    <a:pt x="30382" y="64465"/>
                  </a:lnTo>
                  <a:lnTo>
                    <a:pt x="64470" y="30380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81"/>
                  </a:lnTo>
                  <a:lnTo>
                    <a:pt x="1856496" y="46124"/>
                  </a:lnTo>
                  <a:lnTo>
                    <a:pt x="1890618" y="97202"/>
                  </a:lnTo>
                  <a:lnTo>
                    <a:pt x="1902596" y="157449"/>
                  </a:lnTo>
                  <a:lnTo>
                    <a:pt x="1902596" y="2597744"/>
                  </a:lnTo>
                  <a:lnTo>
                    <a:pt x="1894570" y="2647508"/>
                  </a:lnTo>
                  <a:lnTo>
                    <a:pt x="1872222" y="2690729"/>
                  </a:lnTo>
                  <a:lnTo>
                    <a:pt x="1838141" y="2724813"/>
                  </a:lnTo>
                  <a:lnTo>
                    <a:pt x="1794919" y="2747166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>
                <a:alpha val="24528"/>
              </a:srgbClr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485011" y="3963067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49"/>
                  </a:moveTo>
                  <a:lnTo>
                    <a:pt x="8027" y="107686"/>
                  </a:lnTo>
                  <a:lnTo>
                    <a:pt x="30382" y="64465"/>
                  </a:lnTo>
                  <a:lnTo>
                    <a:pt x="64470" y="30380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81"/>
                  </a:lnTo>
                  <a:lnTo>
                    <a:pt x="1856496" y="46124"/>
                  </a:lnTo>
                  <a:lnTo>
                    <a:pt x="1890618" y="97202"/>
                  </a:lnTo>
                  <a:lnTo>
                    <a:pt x="1902596" y="157449"/>
                  </a:lnTo>
                  <a:lnTo>
                    <a:pt x="1902596" y="2597744"/>
                  </a:lnTo>
                  <a:lnTo>
                    <a:pt x="1894570" y="2647508"/>
                  </a:lnTo>
                  <a:lnTo>
                    <a:pt x="1872222" y="2690729"/>
                  </a:lnTo>
                  <a:lnTo>
                    <a:pt x="1838141" y="2724813"/>
                  </a:lnTo>
                  <a:lnTo>
                    <a:pt x="1794919" y="2747166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6"/>
                  </a:lnTo>
                  <a:lnTo>
                    <a:pt x="64470" y="2724813"/>
                  </a:lnTo>
                  <a:lnTo>
                    <a:pt x="30382" y="2690729"/>
                  </a:lnTo>
                  <a:lnTo>
                    <a:pt x="8027" y="2647508"/>
                  </a:lnTo>
                  <a:lnTo>
                    <a:pt x="0" y="2597744"/>
                  </a:lnTo>
                  <a:lnTo>
                    <a:pt x="0" y="157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637411" y="3963067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6"/>
                  </a:lnTo>
                  <a:lnTo>
                    <a:pt x="64470" y="2724813"/>
                  </a:lnTo>
                  <a:lnTo>
                    <a:pt x="30382" y="2690729"/>
                  </a:lnTo>
                  <a:lnTo>
                    <a:pt x="8027" y="2647508"/>
                  </a:lnTo>
                  <a:lnTo>
                    <a:pt x="0" y="2597744"/>
                  </a:lnTo>
                  <a:lnTo>
                    <a:pt x="0" y="157449"/>
                  </a:lnTo>
                  <a:lnTo>
                    <a:pt x="8027" y="107686"/>
                  </a:lnTo>
                  <a:lnTo>
                    <a:pt x="30382" y="64465"/>
                  </a:lnTo>
                  <a:lnTo>
                    <a:pt x="64470" y="30380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81"/>
                  </a:lnTo>
                  <a:lnTo>
                    <a:pt x="1856496" y="46124"/>
                  </a:lnTo>
                  <a:lnTo>
                    <a:pt x="1890618" y="97202"/>
                  </a:lnTo>
                  <a:lnTo>
                    <a:pt x="1902596" y="157449"/>
                  </a:lnTo>
                  <a:lnTo>
                    <a:pt x="1902596" y="2597744"/>
                  </a:lnTo>
                  <a:lnTo>
                    <a:pt x="1894570" y="2647508"/>
                  </a:lnTo>
                  <a:lnTo>
                    <a:pt x="1872222" y="2690729"/>
                  </a:lnTo>
                  <a:lnTo>
                    <a:pt x="1838141" y="2724813"/>
                  </a:lnTo>
                  <a:lnTo>
                    <a:pt x="1794919" y="2747166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>
                <a:alpha val="24528"/>
              </a:srgbClr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637411" y="3963067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49"/>
                  </a:moveTo>
                  <a:lnTo>
                    <a:pt x="8027" y="107686"/>
                  </a:lnTo>
                  <a:lnTo>
                    <a:pt x="30382" y="64465"/>
                  </a:lnTo>
                  <a:lnTo>
                    <a:pt x="64470" y="30380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81"/>
                  </a:lnTo>
                  <a:lnTo>
                    <a:pt x="1856496" y="46124"/>
                  </a:lnTo>
                  <a:lnTo>
                    <a:pt x="1890618" y="97202"/>
                  </a:lnTo>
                  <a:lnTo>
                    <a:pt x="1902596" y="157449"/>
                  </a:lnTo>
                  <a:lnTo>
                    <a:pt x="1902596" y="2597744"/>
                  </a:lnTo>
                  <a:lnTo>
                    <a:pt x="1894570" y="2647508"/>
                  </a:lnTo>
                  <a:lnTo>
                    <a:pt x="1872222" y="2690729"/>
                  </a:lnTo>
                  <a:lnTo>
                    <a:pt x="1838141" y="2724813"/>
                  </a:lnTo>
                  <a:lnTo>
                    <a:pt x="1794919" y="2747166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6"/>
                  </a:lnTo>
                  <a:lnTo>
                    <a:pt x="64470" y="2724813"/>
                  </a:lnTo>
                  <a:lnTo>
                    <a:pt x="30382" y="2690729"/>
                  </a:lnTo>
                  <a:lnTo>
                    <a:pt x="8027" y="2647508"/>
                  </a:lnTo>
                  <a:lnTo>
                    <a:pt x="0" y="2597744"/>
                  </a:lnTo>
                  <a:lnTo>
                    <a:pt x="0" y="157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789811" y="3963067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6"/>
                  </a:lnTo>
                  <a:lnTo>
                    <a:pt x="64470" y="2724813"/>
                  </a:lnTo>
                  <a:lnTo>
                    <a:pt x="30382" y="2690729"/>
                  </a:lnTo>
                  <a:lnTo>
                    <a:pt x="8027" y="2647508"/>
                  </a:lnTo>
                  <a:lnTo>
                    <a:pt x="0" y="2597744"/>
                  </a:lnTo>
                  <a:lnTo>
                    <a:pt x="0" y="157449"/>
                  </a:lnTo>
                  <a:lnTo>
                    <a:pt x="8027" y="107686"/>
                  </a:lnTo>
                  <a:lnTo>
                    <a:pt x="30382" y="64465"/>
                  </a:lnTo>
                  <a:lnTo>
                    <a:pt x="64470" y="30380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81"/>
                  </a:lnTo>
                  <a:lnTo>
                    <a:pt x="1856496" y="46124"/>
                  </a:lnTo>
                  <a:lnTo>
                    <a:pt x="1890618" y="97202"/>
                  </a:lnTo>
                  <a:lnTo>
                    <a:pt x="1902596" y="157449"/>
                  </a:lnTo>
                  <a:lnTo>
                    <a:pt x="1902596" y="2597744"/>
                  </a:lnTo>
                  <a:lnTo>
                    <a:pt x="1894570" y="2647508"/>
                  </a:lnTo>
                  <a:lnTo>
                    <a:pt x="1872222" y="2690729"/>
                  </a:lnTo>
                  <a:lnTo>
                    <a:pt x="1838141" y="2724813"/>
                  </a:lnTo>
                  <a:lnTo>
                    <a:pt x="1794919" y="2747166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>
                <a:alpha val="24528"/>
              </a:srgbClr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789811" y="3963067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49"/>
                  </a:moveTo>
                  <a:lnTo>
                    <a:pt x="8027" y="107686"/>
                  </a:lnTo>
                  <a:lnTo>
                    <a:pt x="30382" y="64465"/>
                  </a:lnTo>
                  <a:lnTo>
                    <a:pt x="64470" y="30380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81"/>
                  </a:lnTo>
                  <a:lnTo>
                    <a:pt x="1856496" y="46124"/>
                  </a:lnTo>
                  <a:lnTo>
                    <a:pt x="1890618" y="97202"/>
                  </a:lnTo>
                  <a:lnTo>
                    <a:pt x="1902596" y="157449"/>
                  </a:lnTo>
                  <a:lnTo>
                    <a:pt x="1902596" y="2597744"/>
                  </a:lnTo>
                  <a:lnTo>
                    <a:pt x="1894570" y="2647508"/>
                  </a:lnTo>
                  <a:lnTo>
                    <a:pt x="1872222" y="2690729"/>
                  </a:lnTo>
                  <a:lnTo>
                    <a:pt x="1838141" y="2724813"/>
                  </a:lnTo>
                  <a:lnTo>
                    <a:pt x="1794919" y="2747166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6"/>
                  </a:lnTo>
                  <a:lnTo>
                    <a:pt x="64470" y="2724813"/>
                  </a:lnTo>
                  <a:lnTo>
                    <a:pt x="30382" y="2690729"/>
                  </a:lnTo>
                  <a:lnTo>
                    <a:pt x="8027" y="2647508"/>
                  </a:lnTo>
                  <a:lnTo>
                    <a:pt x="0" y="2597744"/>
                  </a:lnTo>
                  <a:lnTo>
                    <a:pt x="0" y="157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6939735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6939735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504193" y="2239569"/>
            <a:ext cx="1845945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R="2540" algn="r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  <a:p>
            <a:pPr marL="6350">
              <a:spcBef>
                <a:spcPts val="1140"/>
              </a:spcBef>
            </a:pPr>
            <a:r>
              <a:rPr sz="1200" spc="-208" dirty="0"/>
              <a:t>E</a:t>
            </a:r>
            <a:r>
              <a:rPr sz="1200" spc="-605" dirty="0"/>
              <a:t>E</a:t>
            </a:r>
            <a:r>
              <a:rPr sz="1200" spc="-288" dirty="0"/>
              <a:t>n</a:t>
            </a:r>
            <a:r>
              <a:rPr sz="1200" spc="-598" dirty="0"/>
              <a:t>E</a:t>
            </a:r>
            <a:r>
              <a:rPr sz="1200" spc="-613" dirty="0"/>
              <a:t>n</a:t>
            </a:r>
            <a:r>
              <a:rPr sz="1200" spc="-83" dirty="0"/>
              <a:t>c</a:t>
            </a:r>
            <a:r>
              <a:rPr sz="1200" spc="-605" dirty="0"/>
              <a:t>n</a:t>
            </a:r>
            <a:r>
              <a:rPr sz="1200" spc="-15" dirty="0"/>
              <a:t>c</a:t>
            </a:r>
            <a:r>
              <a:rPr sz="1200" spc="-598" dirty="0"/>
              <a:t>c</a:t>
            </a:r>
            <a:r>
              <a:rPr sz="1200" spc="-613" dirty="0"/>
              <a:t>o</a:t>
            </a:r>
            <a:r>
              <a:rPr sz="1200" spc="-153" dirty="0"/>
              <a:t>d</a:t>
            </a:r>
            <a:r>
              <a:rPr sz="1200" spc="-605" dirty="0"/>
              <a:t>o</a:t>
            </a:r>
            <a:r>
              <a:rPr sz="1200" spc="-613" dirty="0"/>
              <a:t>d</a:t>
            </a:r>
            <a:r>
              <a:rPr sz="1200" spc="-153" dirty="0"/>
              <a:t>e</a:t>
            </a:r>
            <a:r>
              <a:rPr sz="1200" spc="-605" dirty="0"/>
              <a:t>d</a:t>
            </a:r>
            <a:r>
              <a:rPr sz="1200" spc="-613" dirty="0"/>
              <a:t>e</a:t>
            </a:r>
            <a:r>
              <a:rPr sz="1200" spc="-5" dirty="0"/>
              <a:t>r</a:t>
            </a:r>
            <a:r>
              <a:rPr sz="1200" spc="-183" dirty="0"/>
              <a:t> </a:t>
            </a:r>
            <a:r>
              <a:rPr sz="1200" spc="-603" dirty="0"/>
              <a:t>e</a:t>
            </a:r>
            <a:r>
              <a:rPr sz="1200" spc="-3" dirty="0"/>
              <a:t>r</a:t>
            </a:r>
            <a:r>
              <a:rPr sz="1200" spc="-98" dirty="0"/>
              <a:t> </a:t>
            </a:r>
            <a:r>
              <a:rPr sz="1200" spc="-25" dirty="0"/>
              <a:t>r</a:t>
            </a:r>
            <a:endParaRPr sz="1200"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28" name="object 28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31" name="object 31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32" name="object 32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35" name="object 35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36" name="object 36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39" name="object 39"/>
          <p:cNvGrpSpPr/>
          <p:nvPr/>
        </p:nvGrpSpPr>
        <p:grpSpPr>
          <a:xfrm>
            <a:off x="3112394" y="389767"/>
            <a:ext cx="2844483" cy="3978910"/>
            <a:chOff x="6224787" y="779533"/>
            <a:chExt cx="5688965" cy="7957820"/>
          </a:xfrm>
        </p:grpSpPr>
        <p:sp>
          <p:nvSpPr>
            <p:cNvPr id="40" name="object 40"/>
            <p:cNvSpPr/>
            <p:nvPr/>
          </p:nvSpPr>
          <p:spPr>
            <a:xfrm>
              <a:off x="7891034" y="3791417"/>
              <a:ext cx="1269365" cy="3611879"/>
            </a:xfrm>
            <a:custGeom>
              <a:avLst/>
              <a:gdLst/>
              <a:ahLst/>
              <a:cxnLst/>
              <a:rect l="l" t="t" r="r" b="b"/>
              <a:pathLst>
                <a:path w="1269365" h="3611879">
                  <a:moveTo>
                    <a:pt x="0" y="1705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893523"/>
                  </a:lnTo>
                  <a:lnTo>
                    <a:pt x="1268997" y="893523"/>
                  </a:lnTo>
                </a:path>
                <a:path w="1269365" h="3611879">
                  <a:moveTo>
                    <a:pt x="161599" y="3611717"/>
                  </a:moveTo>
                  <a:lnTo>
                    <a:pt x="161599" y="3042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6738061"/>
              <a:ext cx="81974" cy="10549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7953408"/>
              <a:ext cx="81974" cy="10549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7674623" y="5843599"/>
              <a:ext cx="2653030" cy="459105"/>
            </a:xfrm>
            <a:custGeom>
              <a:avLst/>
              <a:gdLst/>
              <a:ahLst/>
              <a:cxnLst/>
              <a:rect l="l" t="t" r="r" b="b"/>
              <a:pathLst>
                <a:path w="2653029" h="459104">
                  <a:moveTo>
                    <a:pt x="459003" y="229489"/>
                  </a:moveTo>
                  <a:lnTo>
                    <a:pt x="454558" y="184505"/>
                  </a:lnTo>
                  <a:lnTo>
                    <a:pt x="441540" y="141668"/>
                  </a:lnTo>
                  <a:lnTo>
                    <a:pt x="420446" y="102171"/>
                  </a:lnTo>
                  <a:lnTo>
                    <a:pt x="391782" y="67221"/>
                  </a:lnTo>
                  <a:lnTo>
                    <a:pt x="356831" y="38557"/>
                  </a:lnTo>
                  <a:lnTo>
                    <a:pt x="317334" y="17462"/>
                  </a:lnTo>
                  <a:lnTo>
                    <a:pt x="274497" y="4445"/>
                  </a:lnTo>
                  <a:lnTo>
                    <a:pt x="229501" y="0"/>
                  </a:lnTo>
                  <a:lnTo>
                    <a:pt x="183248" y="4660"/>
                  </a:lnTo>
                  <a:lnTo>
                    <a:pt x="140169" y="18034"/>
                  </a:lnTo>
                  <a:lnTo>
                    <a:pt x="101193" y="39192"/>
                  </a:lnTo>
                  <a:lnTo>
                    <a:pt x="67221" y="67208"/>
                  </a:lnTo>
                  <a:lnTo>
                    <a:pt x="39204" y="101180"/>
                  </a:lnTo>
                  <a:lnTo>
                    <a:pt x="18046" y="140157"/>
                  </a:lnTo>
                  <a:lnTo>
                    <a:pt x="4673" y="183235"/>
                  </a:lnTo>
                  <a:lnTo>
                    <a:pt x="0" y="229489"/>
                  </a:lnTo>
                  <a:lnTo>
                    <a:pt x="4673" y="275742"/>
                  </a:lnTo>
                  <a:lnTo>
                    <a:pt x="18046" y="318820"/>
                  </a:lnTo>
                  <a:lnTo>
                    <a:pt x="39204" y="357809"/>
                  </a:lnTo>
                  <a:lnTo>
                    <a:pt x="67221" y="391769"/>
                  </a:lnTo>
                  <a:lnTo>
                    <a:pt x="101193" y="419798"/>
                  </a:lnTo>
                  <a:lnTo>
                    <a:pt x="140169" y="440956"/>
                  </a:lnTo>
                  <a:lnTo>
                    <a:pt x="183248" y="454329"/>
                  </a:lnTo>
                  <a:lnTo>
                    <a:pt x="229501" y="458990"/>
                  </a:lnTo>
                  <a:lnTo>
                    <a:pt x="275755" y="454329"/>
                  </a:lnTo>
                  <a:lnTo>
                    <a:pt x="318833" y="440956"/>
                  </a:lnTo>
                  <a:lnTo>
                    <a:pt x="357822" y="419798"/>
                  </a:lnTo>
                  <a:lnTo>
                    <a:pt x="391782" y="391769"/>
                  </a:lnTo>
                  <a:lnTo>
                    <a:pt x="419811" y="357809"/>
                  </a:lnTo>
                  <a:lnTo>
                    <a:pt x="440969" y="318820"/>
                  </a:lnTo>
                  <a:lnTo>
                    <a:pt x="454342" y="275742"/>
                  </a:lnTo>
                  <a:lnTo>
                    <a:pt x="459003" y="229489"/>
                  </a:lnTo>
                  <a:close/>
                </a:path>
                <a:path w="2653029" h="459104">
                  <a:moveTo>
                    <a:pt x="2652953" y="229489"/>
                  </a:moveTo>
                  <a:lnTo>
                    <a:pt x="2648496" y="184505"/>
                  </a:lnTo>
                  <a:lnTo>
                    <a:pt x="2635478" y="141668"/>
                  </a:lnTo>
                  <a:lnTo>
                    <a:pt x="2614396" y="102171"/>
                  </a:lnTo>
                  <a:lnTo>
                    <a:pt x="2585720" y="67221"/>
                  </a:lnTo>
                  <a:lnTo>
                    <a:pt x="2550782" y="38557"/>
                  </a:lnTo>
                  <a:lnTo>
                    <a:pt x="2511285" y="17462"/>
                  </a:lnTo>
                  <a:lnTo>
                    <a:pt x="2468435" y="4445"/>
                  </a:lnTo>
                  <a:lnTo>
                    <a:pt x="2423452" y="0"/>
                  </a:lnTo>
                  <a:lnTo>
                    <a:pt x="2377198" y="4660"/>
                  </a:lnTo>
                  <a:lnTo>
                    <a:pt x="2334120" y="18034"/>
                  </a:lnTo>
                  <a:lnTo>
                    <a:pt x="2295131" y="39192"/>
                  </a:lnTo>
                  <a:lnTo>
                    <a:pt x="2261171" y="67208"/>
                  </a:lnTo>
                  <a:lnTo>
                    <a:pt x="2233142" y="101180"/>
                  </a:lnTo>
                  <a:lnTo>
                    <a:pt x="2211984" y="140157"/>
                  </a:lnTo>
                  <a:lnTo>
                    <a:pt x="2198611" y="183235"/>
                  </a:lnTo>
                  <a:lnTo>
                    <a:pt x="2193950" y="229489"/>
                  </a:lnTo>
                  <a:lnTo>
                    <a:pt x="2198611" y="275742"/>
                  </a:lnTo>
                  <a:lnTo>
                    <a:pt x="2211984" y="318820"/>
                  </a:lnTo>
                  <a:lnTo>
                    <a:pt x="2233142" y="357809"/>
                  </a:lnTo>
                  <a:lnTo>
                    <a:pt x="2261171" y="391769"/>
                  </a:lnTo>
                  <a:lnTo>
                    <a:pt x="2295131" y="419798"/>
                  </a:lnTo>
                  <a:lnTo>
                    <a:pt x="2334120" y="440956"/>
                  </a:lnTo>
                  <a:lnTo>
                    <a:pt x="2377198" y="454329"/>
                  </a:lnTo>
                  <a:lnTo>
                    <a:pt x="2423452" y="458990"/>
                  </a:lnTo>
                  <a:lnTo>
                    <a:pt x="2469705" y="454329"/>
                  </a:lnTo>
                  <a:lnTo>
                    <a:pt x="2512784" y="440956"/>
                  </a:lnTo>
                  <a:lnTo>
                    <a:pt x="2551773" y="419798"/>
                  </a:lnTo>
                  <a:lnTo>
                    <a:pt x="2585732" y="391769"/>
                  </a:lnTo>
                  <a:lnTo>
                    <a:pt x="2613761" y="357809"/>
                  </a:lnTo>
                  <a:lnTo>
                    <a:pt x="2634919" y="318820"/>
                  </a:lnTo>
                  <a:lnTo>
                    <a:pt x="2648293" y="275742"/>
                  </a:lnTo>
                  <a:lnTo>
                    <a:pt x="2652953" y="22948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6395112" y="6139362"/>
              <a:ext cx="1061085" cy="320040"/>
            </a:xfrm>
            <a:custGeom>
              <a:avLst/>
              <a:gdLst/>
              <a:ahLst/>
              <a:cxnLst/>
              <a:rect l="l" t="t" r="r" b="b"/>
              <a:pathLst>
                <a:path w="1061084" h="320039">
                  <a:moveTo>
                    <a:pt x="0" y="319824"/>
                  </a:moveTo>
                  <a:lnTo>
                    <a:pt x="1060922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18835" y="6060062"/>
              <a:ext cx="221799" cy="15859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0548978" y="6130012"/>
              <a:ext cx="1287780" cy="329565"/>
            </a:xfrm>
            <a:custGeom>
              <a:avLst/>
              <a:gdLst/>
              <a:ahLst/>
              <a:cxnLst/>
              <a:rect l="l" t="t" r="r" b="b"/>
              <a:pathLst>
                <a:path w="1287779" h="329564">
                  <a:moveTo>
                    <a:pt x="1287522" y="329174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62404" y="6049987"/>
              <a:ext cx="221224" cy="16004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224778" y="3630053"/>
              <a:ext cx="5688965" cy="1093470"/>
            </a:xfrm>
            <a:custGeom>
              <a:avLst/>
              <a:gdLst/>
              <a:ahLst/>
              <a:cxnLst/>
              <a:rect l="l" t="t" r="r" b="b"/>
              <a:pathLst>
                <a:path w="5688965" h="1093470">
                  <a:moveTo>
                    <a:pt x="322503" y="1056640"/>
                  </a:moveTo>
                  <a:lnTo>
                    <a:pt x="0" y="1056640"/>
                  </a:lnTo>
                  <a:lnTo>
                    <a:pt x="0" y="1093241"/>
                  </a:lnTo>
                  <a:lnTo>
                    <a:pt x="322503" y="1093241"/>
                  </a:lnTo>
                  <a:lnTo>
                    <a:pt x="322503" y="1056640"/>
                  </a:lnTo>
                  <a:close/>
                </a:path>
                <a:path w="5688965" h="1093470">
                  <a:moveTo>
                    <a:pt x="322503" y="905687"/>
                  </a:moveTo>
                  <a:lnTo>
                    <a:pt x="0" y="905687"/>
                  </a:lnTo>
                  <a:lnTo>
                    <a:pt x="0" y="942289"/>
                  </a:lnTo>
                  <a:lnTo>
                    <a:pt x="322503" y="942289"/>
                  </a:lnTo>
                  <a:lnTo>
                    <a:pt x="322503" y="905687"/>
                  </a:lnTo>
                  <a:close/>
                </a:path>
                <a:path w="5688965" h="1093470">
                  <a:moveTo>
                    <a:pt x="322503" y="603796"/>
                  </a:moveTo>
                  <a:lnTo>
                    <a:pt x="0" y="603796"/>
                  </a:lnTo>
                  <a:lnTo>
                    <a:pt x="0" y="640397"/>
                  </a:lnTo>
                  <a:lnTo>
                    <a:pt x="322503" y="640397"/>
                  </a:lnTo>
                  <a:lnTo>
                    <a:pt x="322503" y="603796"/>
                  </a:lnTo>
                  <a:close/>
                </a:path>
                <a:path w="5688965" h="1093470">
                  <a:moveTo>
                    <a:pt x="322503" y="452843"/>
                  </a:moveTo>
                  <a:lnTo>
                    <a:pt x="0" y="452843"/>
                  </a:lnTo>
                  <a:lnTo>
                    <a:pt x="0" y="489445"/>
                  </a:lnTo>
                  <a:lnTo>
                    <a:pt x="322503" y="489445"/>
                  </a:lnTo>
                  <a:lnTo>
                    <a:pt x="322503" y="452843"/>
                  </a:lnTo>
                  <a:close/>
                </a:path>
                <a:path w="5688965" h="1093470">
                  <a:moveTo>
                    <a:pt x="322503" y="150939"/>
                  </a:moveTo>
                  <a:lnTo>
                    <a:pt x="0" y="150939"/>
                  </a:lnTo>
                  <a:lnTo>
                    <a:pt x="0" y="187540"/>
                  </a:lnTo>
                  <a:lnTo>
                    <a:pt x="322503" y="187540"/>
                  </a:lnTo>
                  <a:lnTo>
                    <a:pt x="322503" y="150939"/>
                  </a:lnTo>
                  <a:close/>
                </a:path>
                <a:path w="5688965" h="1093470">
                  <a:moveTo>
                    <a:pt x="1324825" y="1056640"/>
                  </a:moveTo>
                  <a:lnTo>
                    <a:pt x="1002322" y="1056640"/>
                  </a:lnTo>
                  <a:lnTo>
                    <a:pt x="1002322" y="1093241"/>
                  </a:lnTo>
                  <a:lnTo>
                    <a:pt x="1324825" y="1093241"/>
                  </a:lnTo>
                  <a:lnTo>
                    <a:pt x="1324825" y="1056640"/>
                  </a:lnTo>
                  <a:close/>
                </a:path>
                <a:path w="5688965" h="1093470">
                  <a:moveTo>
                    <a:pt x="1324825" y="905687"/>
                  </a:moveTo>
                  <a:lnTo>
                    <a:pt x="1002322" y="905687"/>
                  </a:lnTo>
                  <a:lnTo>
                    <a:pt x="1002322" y="942289"/>
                  </a:lnTo>
                  <a:lnTo>
                    <a:pt x="1324825" y="942289"/>
                  </a:lnTo>
                  <a:lnTo>
                    <a:pt x="1324825" y="905687"/>
                  </a:lnTo>
                  <a:close/>
                </a:path>
                <a:path w="5688965" h="1093470">
                  <a:moveTo>
                    <a:pt x="1324825" y="603796"/>
                  </a:moveTo>
                  <a:lnTo>
                    <a:pt x="1002322" y="603796"/>
                  </a:lnTo>
                  <a:lnTo>
                    <a:pt x="1002322" y="640397"/>
                  </a:lnTo>
                  <a:lnTo>
                    <a:pt x="1324825" y="640397"/>
                  </a:lnTo>
                  <a:lnTo>
                    <a:pt x="1324825" y="603796"/>
                  </a:lnTo>
                  <a:close/>
                </a:path>
                <a:path w="5688965" h="1093470">
                  <a:moveTo>
                    <a:pt x="1324825" y="452843"/>
                  </a:moveTo>
                  <a:lnTo>
                    <a:pt x="1002322" y="452843"/>
                  </a:lnTo>
                  <a:lnTo>
                    <a:pt x="1002322" y="489445"/>
                  </a:lnTo>
                  <a:lnTo>
                    <a:pt x="1324825" y="489445"/>
                  </a:lnTo>
                  <a:lnTo>
                    <a:pt x="1324825" y="452843"/>
                  </a:lnTo>
                  <a:close/>
                </a:path>
                <a:path w="5688965" h="1093470">
                  <a:moveTo>
                    <a:pt x="1324825" y="150939"/>
                  </a:moveTo>
                  <a:lnTo>
                    <a:pt x="1002322" y="150939"/>
                  </a:lnTo>
                  <a:lnTo>
                    <a:pt x="1002322" y="187540"/>
                  </a:lnTo>
                  <a:lnTo>
                    <a:pt x="1324825" y="187540"/>
                  </a:lnTo>
                  <a:lnTo>
                    <a:pt x="1324825" y="150939"/>
                  </a:lnTo>
                  <a:close/>
                </a:path>
                <a:path w="5688965" h="1093470">
                  <a:moveTo>
                    <a:pt x="2504529" y="1056640"/>
                  </a:moveTo>
                  <a:lnTo>
                    <a:pt x="2182025" y="1056640"/>
                  </a:lnTo>
                  <a:lnTo>
                    <a:pt x="2182025" y="1093241"/>
                  </a:lnTo>
                  <a:lnTo>
                    <a:pt x="2504529" y="1093241"/>
                  </a:lnTo>
                  <a:lnTo>
                    <a:pt x="2504529" y="1056640"/>
                  </a:lnTo>
                  <a:close/>
                </a:path>
                <a:path w="5688965" h="1093470">
                  <a:moveTo>
                    <a:pt x="2504529" y="905687"/>
                  </a:moveTo>
                  <a:lnTo>
                    <a:pt x="2182025" y="905687"/>
                  </a:lnTo>
                  <a:lnTo>
                    <a:pt x="2182025" y="942289"/>
                  </a:lnTo>
                  <a:lnTo>
                    <a:pt x="2504529" y="942289"/>
                  </a:lnTo>
                  <a:lnTo>
                    <a:pt x="2504529" y="905687"/>
                  </a:lnTo>
                  <a:close/>
                </a:path>
                <a:path w="5688965" h="1093470">
                  <a:moveTo>
                    <a:pt x="2504529" y="603796"/>
                  </a:moveTo>
                  <a:lnTo>
                    <a:pt x="2182025" y="603796"/>
                  </a:lnTo>
                  <a:lnTo>
                    <a:pt x="2182025" y="640397"/>
                  </a:lnTo>
                  <a:lnTo>
                    <a:pt x="2504529" y="640397"/>
                  </a:lnTo>
                  <a:lnTo>
                    <a:pt x="2504529" y="603796"/>
                  </a:lnTo>
                  <a:close/>
                </a:path>
                <a:path w="5688965" h="1093470">
                  <a:moveTo>
                    <a:pt x="3506851" y="1056640"/>
                  </a:moveTo>
                  <a:lnTo>
                    <a:pt x="3184347" y="1056640"/>
                  </a:lnTo>
                  <a:lnTo>
                    <a:pt x="3184347" y="1093241"/>
                  </a:lnTo>
                  <a:lnTo>
                    <a:pt x="3506851" y="1093241"/>
                  </a:lnTo>
                  <a:lnTo>
                    <a:pt x="3506851" y="1056640"/>
                  </a:lnTo>
                  <a:close/>
                </a:path>
                <a:path w="5688965" h="1093470">
                  <a:moveTo>
                    <a:pt x="3506851" y="905687"/>
                  </a:moveTo>
                  <a:lnTo>
                    <a:pt x="3184347" y="905687"/>
                  </a:lnTo>
                  <a:lnTo>
                    <a:pt x="3184347" y="942289"/>
                  </a:lnTo>
                  <a:lnTo>
                    <a:pt x="3506851" y="942289"/>
                  </a:lnTo>
                  <a:lnTo>
                    <a:pt x="3506851" y="905687"/>
                  </a:lnTo>
                  <a:close/>
                </a:path>
                <a:path w="5688965" h="1093470">
                  <a:moveTo>
                    <a:pt x="3506851" y="603796"/>
                  </a:moveTo>
                  <a:lnTo>
                    <a:pt x="3184347" y="603796"/>
                  </a:lnTo>
                  <a:lnTo>
                    <a:pt x="3184347" y="640397"/>
                  </a:lnTo>
                  <a:lnTo>
                    <a:pt x="3506851" y="640397"/>
                  </a:lnTo>
                  <a:lnTo>
                    <a:pt x="3506851" y="603796"/>
                  </a:lnTo>
                  <a:close/>
                </a:path>
                <a:path w="5688965" h="1093470">
                  <a:moveTo>
                    <a:pt x="4686541" y="905687"/>
                  </a:moveTo>
                  <a:lnTo>
                    <a:pt x="4364050" y="905687"/>
                  </a:lnTo>
                  <a:lnTo>
                    <a:pt x="4364050" y="942289"/>
                  </a:lnTo>
                  <a:lnTo>
                    <a:pt x="4686541" y="942289"/>
                  </a:lnTo>
                  <a:lnTo>
                    <a:pt x="4686541" y="905687"/>
                  </a:lnTo>
                  <a:close/>
                </a:path>
                <a:path w="5688965" h="1093470">
                  <a:moveTo>
                    <a:pt x="4686541" y="603796"/>
                  </a:moveTo>
                  <a:lnTo>
                    <a:pt x="4364050" y="603796"/>
                  </a:lnTo>
                  <a:lnTo>
                    <a:pt x="4364050" y="640397"/>
                  </a:lnTo>
                  <a:lnTo>
                    <a:pt x="4686541" y="640397"/>
                  </a:lnTo>
                  <a:lnTo>
                    <a:pt x="4686541" y="603796"/>
                  </a:lnTo>
                  <a:close/>
                </a:path>
                <a:path w="5688965" h="1093470">
                  <a:moveTo>
                    <a:pt x="4686541" y="452843"/>
                  </a:moveTo>
                  <a:lnTo>
                    <a:pt x="4364050" y="452843"/>
                  </a:lnTo>
                  <a:lnTo>
                    <a:pt x="4364050" y="489445"/>
                  </a:lnTo>
                  <a:lnTo>
                    <a:pt x="4686541" y="489445"/>
                  </a:lnTo>
                  <a:lnTo>
                    <a:pt x="4686541" y="452843"/>
                  </a:lnTo>
                  <a:close/>
                </a:path>
                <a:path w="5688965" h="1093470">
                  <a:moveTo>
                    <a:pt x="4686541" y="150939"/>
                  </a:moveTo>
                  <a:lnTo>
                    <a:pt x="4364050" y="150939"/>
                  </a:lnTo>
                  <a:lnTo>
                    <a:pt x="4364050" y="187540"/>
                  </a:lnTo>
                  <a:lnTo>
                    <a:pt x="4686541" y="187540"/>
                  </a:lnTo>
                  <a:lnTo>
                    <a:pt x="4686541" y="150939"/>
                  </a:lnTo>
                  <a:close/>
                </a:path>
                <a:path w="5688965" h="1093470">
                  <a:moveTo>
                    <a:pt x="4686541" y="0"/>
                  </a:moveTo>
                  <a:lnTo>
                    <a:pt x="4364050" y="0"/>
                  </a:lnTo>
                  <a:lnTo>
                    <a:pt x="4364050" y="36601"/>
                  </a:lnTo>
                  <a:lnTo>
                    <a:pt x="4686541" y="36601"/>
                  </a:lnTo>
                  <a:lnTo>
                    <a:pt x="4686541" y="0"/>
                  </a:lnTo>
                  <a:close/>
                </a:path>
                <a:path w="5688965" h="1093470">
                  <a:moveTo>
                    <a:pt x="5688889" y="905687"/>
                  </a:moveTo>
                  <a:lnTo>
                    <a:pt x="5366372" y="905687"/>
                  </a:lnTo>
                  <a:lnTo>
                    <a:pt x="5366372" y="942289"/>
                  </a:lnTo>
                  <a:lnTo>
                    <a:pt x="5688889" y="942289"/>
                  </a:lnTo>
                  <a:lnTo>
                    <a:pt x="5688889" y="905687"/>
                  </a:lnTo>
                  <a:close/>
                </a:path>
                <a:path w="5688965" h="1093470">
                  <a:moveTo>
                    <a:pt x="5688889" y="603796"/>
                  </a:moveTo>
                  <a:lnTo>
                    <a:pt x="5366372" y="603796"/>
                  </a:lnTo>
                  <a:lnTo>
                    <a:pt x="5366372" y="640397"/>
                  </a:lnTo>
                  <a:lnTo>
                    <a:pt x="5688889" y="640397"/>
                  </a:lnTo>
                  <a:lnTo>
                    <a:pt x="5688889" y="603796"/>
                  </a:lnTo>
                  <a:close/>
                </a:path>
                <a:path w="5688965" h="1093470">
                  <a:moveTo>
                    <a:pt x="5688889" y="452843"/>
                  </a:moveTo>
                  <a:lnTo>
                    <a:pt x="5366372" y="452843"/>
                  </a:lnTo>
                  <a:lnTo>
                    <a:pt x="5366372" y="489445"/>
                  </a:lnTo>
                  <a:lnTo>
                    <a:pt x="5688889" y="489445"/>
                  </a:lnTo>
                  <a:lnTo>
                    <a:pt x="5688889" y="452843"/>
                  </a:lnTo>
                  <a:close/>
                </a:path>
                <a:path w="5688965" h="1093470">
                  <a:moveTo>
                    <a:pt x="5688889" y="150939"/>
                  </a:moveTo>
                  <a:lnTo>
                    <a:pt x="5366372" y="150939"/>
                  </a:lnTo>
                  <a:lnTo>
                    <a:pt x="5366372" y="187540"/>
                  </a:lnTo>
                  <a:lnTo>
                    <a:pt x="5688889" y="187540"/>
                  </a:lnTo>
                  <a:lnTo>
                    <a:pt x="5688889" y="150939"/>
                  </a:lnTo>
                  <a:close/>
                </a:path>
                <a:path w="5688965" h="1093470">
                  <a:moveTo>
                    <a:pt x="5688889" y="0"/>
                  </a:moveTo>
                  <a:lnTo>
                    <a:pt x="5366372" y="0"/>
                  </a:lnTo>
                  <a:lnTo>
                    <a:pt x="5366372" y="36601"/>
                  </a:lnTo>
                  <a:lnTo>
                    <a:pt x="5688889" y="36601"/>
                  </a:lnTo>
                  <a:lnTo>
                    <a:pt x="5688889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58" name="object 58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59" name="object 59"/>
          <p:cNvSpPr txBox="1"/>
          <p:nvPr/>
        </p:nvSpPr>
        <p:spPr>
          <a:xfrm>
            <a:off x="1960328" y="2998818"/>
            <a:ext cx="112236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 indent="13970">
              <a:spcBef>
                <a:spcPts val="50"/>
              </a:spcBef>
            </a:pPr>
            <a:r>
              <a:rPr b="1" dirty="0">
                <a:solidFill>
                  <a:srgbClr val="0844A1"/>
                </a:solidFill>
                <a:latin typeface="Lato"/>
                <a:cs typeface="Lato"/>
              </a:rPr>
              <a:t>Multi-</a:t>
            </a:r>
            <a:r>
              <a:rPr b="1" spc="-5" dirty="0">
                <a:solidFill>
                  <a:srgbClr val="0844A1"/>
                </a:solidFill>
                <a:latin typeface="Lato"/>
                <a:cs typeface="Lato"/>
              </a:rPr>
              <a:t>headed </a:t>
            </a:r>
            <a:r>
              <a:rPr b="1" dirty="0">
                <a:solidFill>
                  <a:srgbClr val="0844A1"/>
                </a:solidFill>
                <a:latin typeface="Lato"/>
                <a:cs typeface="Lato"/>
              </a:rPr>
              <a:t>Self-</a:t>
            </a:r>
            <a:r>
              <a:rPr b="1" spc="-5" dirty="0">
                <a:solidFill>
                  <a:srgbClr val="0844A1"/>
                </a:solidFill>
                <a:latin typeface="Lato"/>
                <a:cs typeface="Lato"/>
              </a:rPr>
              <a:t>attention</a:t>
            </a:r>
            <a:endParaRPr>
              <a:latin typeface="Lato"/>
              <a:cs typeface="La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032219" y="2998818"/>
            <a:ext cx="112236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 indent="13970">
              <a:spcBef>
                <a:spcPts val="50"/>
              </a:spcBef>
            </a:pPr>
            <a:r>
              <a:rPr b="1" dirty="0">
                <a:solidFill>
                  <a:srgbClr val="0844A1"/>
                </a:solidFill>
                <a:latin typeface="Lato"/>
                <a:cs typeface="Lato"/>
              </a:rPr>
              <a:t>Multi-</a:t>
            </a:r>
            <a:r>
              <a:rPr b="1" spc="-5" dirty="0">
                <a:solidFill>
                  <a:srgbClr val="0844A1"/>
                </a:solidFill>
                <a:latin typeface="Lato"/>
                <a:cs typeface="Lato"/>
              </a:rPr>
              <a:t>headed </a:t>
            </a:r>
            <a:r>
              <a:rPr b="1" dirty="0">
                <a:solidFill>
                  <a:srgbClr val="0844A1"/>
                </a:solidFill>
                <a:latin typeface="Lato"/>
                <a:cs typeface="Lato"/>
              </a:rPr>
              <a:t>Self-</a:t>
            </a:r>
            <a:r>
              <a:rPr b="1" spc="-5" dirty="0">
                <a:solidFill>
                  <a:srgbClr val="0844A1"/>
                </a:solidFill>
                <a:latin typeface="Lato"/>
                <a:cs typeface="Lato"/>
              </a:rPr>
              <a:t>attention</a:t>
            </a:r>
            <a:endParaRPr>
              <a:latin typeface="Lato"/>
              <a:cs typeface="Lato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689795" y="1399735"/>
            <a:ext cx="3764598" cy="1396683"/>
            <a:chOff x="5379589" y="2799469"/>
            <a:chExt cx="7529195" cy="2793365"/>
          </a:xfrm>
        </p:grpSpPr>
        <p:sp>
          <p:nvSpPr>
            <p:cNvPr id="62" name="object 62"/>
            <p:cNvSpPr/>
            <p:nvPr/>
          </p:nvSpPr>
          <p:spPr>
            <a:xfrm>
              <a:off x="5398639" y="2818519"/>
              <a:ext cx="7491095" cy="2755265"/>
            </a:xfrm>
            <a:custGeom>
              <a:avLst/>
              <a:gdLst/>
              <a:ahLst/>
              <a:cxnLst/>
              <a:rect l="l" t="t" r="r" b="b"/>
              <a:pathLst>
                <a:path w="7491095" h="2755265">
                  <a:moveTo>
                    <a:pt x="7378760" y="2755194"/>
                  </a:moveTo>
                  <a:lnTo>
                    <a:pt x="111924" y="2755194"/>
                  </a:lnTo>
                  <a:lnTo>
                    <a:pt x="68354" y="2746400"/>
                  </a:lnTo>
                  <a:lnTo>
                    <a:pt x="32778" y="2722416"/>
                  </a:lnTo>
                  <a:lnTo>
                    <a:pt x="8794" y="2686840"/>
                  </a:lnTo>
                  <a:lnTo>
                    <a:pt x="0" y="2643269"/>
                  </a:lnTo>
                  <a:lnTo>
                    <a:pt x="0" y="111924"/>
                  </a:lnTo>
                  <a:lnTo>
                    <a:pt x="8794" y="68354"/>
                  </a:lnTo>
                  <a:lnTo>
                    <a:pt x="32778" y="32778"/>
                  </a:lnTo>
                  <a:lnTo>
                    <a:pt x="68354" y="8794"/>
                  </a:lnTo>
                  <a:lnTo>
                    <a:pt x="111924" y="0"/>
                  </a:lnTo>
                  <a:lnTo>
                    <a:pt x="7378760" y="0"/>
                  </a:lnTo>
                  <a:lnTo>
                    <a:pt x="7421597" y="8521"/>
                  </a:lnTo>
                  <a:lnTo>
                    <a:pt x="7457909" y="32774"/>
                  </a:lnTo>
                  <a:lnTo>
                    <a:pt x="7482163" y="69087"/>
                  </a:lnTo>
                  <a:lnTo>
                    <a:pt x="7490684" y="111924"/>
                  </a:lnTo>
                  <a:lnTo>
                    <a:pt x="7490684" y="2643269"/>
                  </a:lnTo>
                  <a:lnTo>
                    <a:pt x="7481890" y="2686840"/>
                  </a:lnTo>
                  <a:lnTo>
                    <a:pt x="7457906" y="2722416"/>
                  </a:lnTo>
                  <a:lnTo>
                    <a:pt x="7422330" y="2746400"/>
                  </a:lnTo>
                  <a:lnTo>
                    <a:pt x="7378760" y="2755194"/>
                  </a:lnTo>
                  <a:close/>
                </a:path>
              </a:pathLst>
            </a:custGeom>
            <a:solidFill>
              <a:srgbClr val="CFE1F2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5398639" y="2818519"/>
              <a:ext cx="7491095" cy="2755265"/>
            </a:xfrm>
            <a:custGeom>
              <a:avLst/>
              <a:gdLst/>
              <a:ahLst/>
              <a:cxnLst/>
              <a:rect l="l" t="t" r="r" b="b"/>
              <a:pathLst>
                <a:path w="7491095" h="2755265">
                  <a:moveTo>
                    <a:pt x="0" y="111924"/>
                  </a:moveTo>
                  <a:lnTo>
                    <a:pt x="8794" y="68354"/>
                  </a:lnTo>
                  <a:lnTo>
                    <a:pt x="32778" y="32778"/>
                  </a:lnTo>
                  <a:lnTo>
                    <a:pt x="68354" y="8794"/>
                  </a:lnTo>
                  <a:lnTo>
                    <a:pt x="111924" y="0"/>
                  </a:lnTo>
                  <a:lnTo>
                    <a:pt x="7378760" y="0"/>
                  </a:lnTo>
                  <a:lnTo>
                    <a:pt x="7421597" y="8521"/>
                  </a:lnTo>
                  <a:lnTo>
                    <a:pt x="7457909" y="32774"/>
                  </a:lnTo>
                  <a:lnTo>
                    <a:pt x="7482163" y="69087"/>
                  </a:lnTo>
                  <a:lnTo>
                    <a:pt x="7490684" y="111924"/>
                  </a:lnTo>
                  <a:lnTo>
                    <a:pt x="7490684" y="2643269"/>
                  </a:lnTo>
                  <a:lnTo>
                    <a:pt x="7481890" y="2686840"/>
                  </a:lnTo>
                  <a:lnTo>
                    <a:pt x="7457906" y="2722416"/>
                  </a:lnTo>
                  <a:lnTo>
                    <a:pt x="7422330" y="2746400"/>
                  </a:lnTo>
                  <a:lnTo>
                    <a:pt x="7378760" y="2755194"/>
                  </a:lnTo>
                  <a:lnTo>
                    <a:pt x="111924" y="2755194"/>
                  </a:lnTo>
                  <a:lnTo>
                    <a:pt x="68354" y="2746400"/>
                  </a:lnTo>
                  <a:lnTo>
                    <a:pt x="32778" y="2722416"/>
                  </a:lnTo>
                  <a:lnTo>
                    <a:pt x="8794" y="2686840"/>
                  </a:lnTo>
                  <a:lnTo>
                    <a:pt x="0" y="2643269"/>
                  </a:lnTo>
                  <a:lnTo>
                    <a:pt x="0" y="111924"/>
                  </a:lnTo>
                  <a:close/>
                </a:path>
              </a:pathLst>
            </a:custGeom>
            <a:ln w="380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5935887" y="3288368"/>
              <a:ext cx="1903095" cy="1776730"/>
            </a:xfrm>
            <a:custGeom>
              <a:avLst/>
              <a:gdLst/>
              <a:ahLst/>
              <a:cxnLst/>
              <a:rect l="l" t="t" r="r" b="b"/>
              <a:pathLst>
                <a:path w="1903095" h="1776729">
                  <a:moveTo>
                    <a:pt x="1836796" y="1776596"/>
                  </a:moveTo>
                  <a:lnTo>
                    <a:pt x="65824" y="1776596"/>
                  </a:lnTo>
                  <a:lnTo>
                    <a:pt x="40204" y="1771426"/>
                  </a:lnTo>
                  <a:lnTo>
                    <a:pt x="19281" y="1757327"/>
                  </a:lnTo>
                  <a:lnTo>
                    <a:pt x="5173" y="1736412"/>
                  </a:lnTo>
                  <a:lnTo>
                    <a:pt x="0" y="1710796"/>
                  </a:lnTo>
                  <a:lnTo>
                    <a:pt x="0" y="65799"/>
                  </a:lnTo>
                  <a:lnTo>
                    <a:pt x="5173" y="40183"/>
                  </a:lnTo>
                  <a:lnTo>
                    <a:pt x="19281" y="19268"/>
                  </a:lnTo>
                  <a:lnTo>
                    <a:pt x="40204" y="5169"/>
                  </a:lnTo>
                  <a:lnTo>
                    <a:pt x="65824" y="0"/>
                  </a:lnTo>
                  <a:lnTo>
                    <a:pt x="1836796" y="0"/>
                  </a:lnTo>
                  <a:lnTo>
                    <a:pt x="1873316" y="11053"/>
                  </a:lnTo>
                  <a:lnTo>
                    <a:pt x="1897593" y="40624"/>
                  </a:lnTo>
                  <a:lnTo>
                    <a:pt x="1902596" y="65799"/>
                  </a:lnTo>
                  <a:lnTo>
                    <a:pt x="1902596" y="1710796"/>
                  </a:lnTo>
                  <a:lnTo>
                    <a:pt x="1897426" y="1736412"/>
                  </a:lnTo>
                  <a:lnTo>
                    <a:pt x="1883327" y="1757327"/>
                  </a:lnTo>
                  <a:lnTo>
                    <a:pt x="1862412" y="1771426"/>
                  </a:lnTo>
                  <a:lnTo>
                    <a:pt x="1836796" y="1776596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5935887" y="3288368"/>
              <a:ext cx="1903095" cy="1776730"/>
            </a:xfrm>
            <a:custGeom>
              <a:avLst/>
              <a:gdLst/>
              <a:ahLst/>
              <a:cxnLst/>
              <a:rect l="l" t="t" r="r" b="b"/>
              <a:pathLst>
                <a:path w="1903095" h="1776729">
                  <a:moveTo>
                    <a:pt x="0" y="65799"/>
                  </a:moveTo>
                  <a:lnTo>
                    <a:pt x="5173" y="40183"/>
                  </a:lnTo>
                  <a:lnTo>
                    <a:pt x="19281" y="19268"/>
                  </a:lnTo>
                  <a:lnTo>
                    <a:pt x="40204" y="5169"/>
                  </a:lnTo>
                  <a:lnTo>
                    <a:pt x="65824" y="0"/>
                  </a:lnTo>
                  <a:lnTo>
                    <a:pt x="1836796" y="0"/>
                  </a:lnTo>
                  <a:lnTo>
                    <a:pt x="1873316" y="11053"/>
                  </a:lnTo>
                  <a:lnTo>
                    <a:pt x="1897593" y="40624"/>
                  </a:lnTo>
                  <a:lnTo>
                    <a:pt x="1902596" y="65799"/>
                  </a:lnTo>
                  <a:lnTo>
                    <a:pt x="1902596" y="1710796"/>
                  </a:lnTo>
                  <a:lnTo>
                    <a:pt x="1897426" y="1736412"/>
                  </a:lnTo>
                  <a:lnTo>
                    <a:pt x="1883327" y="1757327"/>
                  </a:lnTo>
                  <a:lnTo>
                    <a:pt x="1862412" y="1771426"/>
                  </a:lnTo>
                  <a:lnTo>
                    <a:pt x="1836796" y="1776596"/>
                  </a:lnTo>
                  <a:lnTo>
                    <a:pt x="65824" y="1776596"/>
                  </a:lnTo>
                  <a:lnTo>
                    <a:pt x="40204" y="1771426"/>
                  </a:lnTo>
                  <a:lnTo>
                    <a:pt x="19281" y="1757327"/>
                  </a:lnTo>
                  <a:lnTo>
                    <a:pt x="5173" y="1736412"/>
                  </a:lnTo>
                  <a:lnTo>
                    <a:pt x="0" y="1710796"/>
                  </a:lnTo>
                  <a:lnTo>
                    <a:pt x="0" y="657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6224787" y="363004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D18E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6224787" y="363004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0" y="0"/>
                  </a:moveTo>
                  <a:lnTo>
                    <a:pt x="322499" y="0"/>
                  </a:lnTo>
                  <a:lnTo>
                    <a:pt x="322499" y="36599"/>
                  </a:lnTo>
                  <a:lnTo>
                    <a:pt x="0" y="36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7227110" y="363004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D18E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6224787" y="3630042"/>
              <a:ext cx="1325245" cy="187960"/>
            </a:xfrm>
            <a:custGeom>
              <a:avLst/>
              <a:gdLst/>
              <a:ahLst/>
              <a:cxnLst/>
              <a:rect l="l" t="t" r="r" b="b"/>
              <a:pathLst>
                <a:path w="1325245" h="187960">
                  <a:moveTo>
                    <a:pt x="1002322" y="0"/>
                  </a:moveTo>
                  <a:lnTo>
                    <a:pt x="1324822" y="0"/>
                  </a:lnTo>
                  <a:lnTo>
                    <a:pt x="1324822" y="36599"/>
                  </a:lnTo>
                  <a:lnTo>
                    <a:pt x="1002322" y="36599"/>
                  </a:lnTo>
                  <a:lnTo>
                    <a:pt x="1002322" y="0"/>
                  </a:lnTo>
                  <a:close/>
                </a:path>
                <a:path w="1325245" h="187960">
                  <a:moveTo>
                    <a:pt x="0" y="150949"/>
                  </a:moveTo>
                  <a:lnTo>
                    <a:pt x="322499" y="150949"/>
                  </a:lnTo>
                  <a:lnTo>
                    <a:pt x="322499" y="187549"/>
                  </a:lnTo>
                  <a:lnTo>
                    <a:pt x="0" y="187549"/>
                  </a:lnTo>
                  <a:lnTo>
                    <a:pt x="0" y="150949"/>
                  </a:lnTo>
                  <a:close/>
                </a:path>
                <a:path w="1325245" h="187960">
                  <a:moveTo>
                    <a:pt x="1002322" y="150949"/>
                  </a:moveTo>
                  <a:lnTo>
                    <a:pt x="1324822" y="150949"/>
                  </a:lnTo>
                  <a:lnTo>
                    <a:pt x="1324822" y="187549"/>
                  </a:lnTo>
                  <a:lnTo>
                    <a:pt x="1002322" y="187549"/>
                  </a:lnTo>
                  <a:lnTo>
                    <a:pt x="1002322" y="1509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6224787" y="393194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6224787" y="393194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0" y="0"/>
                  </a:moveTo>
                  <a:lnTo>
                    <a:pt x="322499" y="0"/>
                  </a:lnTo>
                  <a:lnTo>
                    <a:pt x="322499" y="36599"/>
                  </a:lnTo>
                  <a:lnTo>
                    <a:pt x="0" y="36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7227110" y="393194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6224787" y="3931942"/>
              <a:ext cx="1325245" cy="339090"/>
            </a:xfrm>
            <a:custGeom>
              <a:avLst/>
              <a:gdLst/>
              <a:ahLst/>
              <a:cxnLst/>
              <a:rect l="l" t="t" r="r" b="b"/>
              <a:pathLst>
                <a:path w="1325245" h="339089">
                  <a:moveTo>
                    <a:pt x="1002322" y="0"/>
                  </a:moveTo>
                  <a:lnTo>
                    <a:pt x="1324822" y="0"/>
                  </a:lnTo>
                  <a:lnTo>
                    <a:pt x="1324822" y="36599"/>
                  </a:lnTo>
                  <a:lnTo>
                    <a:pt x="1002322" y="36599"/>
                  </a:lnTo>
                  <a:lnTo>
                    <a:pt x="1002322" y="0"/>
                  </a:lnTo>
                  <a:close/>
                </a:path>
                <a:path w="1325245" h="339089">
                  <a:moveTo>
                    <a:pt x="0" y="150949"/>
                  </a:moveTo>
                  <a:lnTo>
                    <a:pt x="322499" y="150949"/>
                  </a:lnTo>
                  <a:lnTo>
                    <a:pt x="322499" y="187549"/>
                  </a:lnTo>
                  <a:lnTo>
                    <a:pt x="0" y="187549"/>
                  </a:lnTo>
                  <a:lnTo>
                    <a:pt x="0" y="150949"/>
                  </a:lnTo>
                  <a:close/>
                </a:path>
                <a:path w="1325245" h="339089">
                  <a:moveTo>
                    <a:pt x="1002322" y="150949"/>
                  </a:moveTo>
                  <a:lnTo>
                    <a:pt x="1324822" y="150949"/>
                  </a:lnTo>
                  <a:lnTo>
                    <a:pt x="1324822" y="187549"/>
                  </a:lnTo>
                  <a:lnTo>
                    <a:pt x="1002322" y="187549"/>
                  </a:lnTo>
                  <a:lnTo>
                    <a:pt x="1002322" y="150949"/>
                  </a:lnTo>
                  <a:close/>
                </a:path>
                <a:path w="1325245" h="339089">
                  <a:moveTo>
                    <a:pt x="0" y="301899"/>
                  </a:moveTo>
                  <a:lnTo>
                    <a:pt x="322499" y="301899"/>
                  </a:lnTo>
                  <a:lnTo>
                    <a:pt x="322499" y="338499"/>
                  </a:lnTo>
                  <a:lnTo>
                    <a:pt x="0" y="338499"/>
                  </a:lnTo>
                  <a:lnTo>
                    <a:pt x="0" y="301899"/>
                  </a:lnTo>
                  <a:close/>
                </a:path>
                <a:path w="1325245" h="339089">
                  <a:moveTo>
                    <a:pt x="1002322" y="301899"/>
                  </a:moveTo>
                  <a:lnTo>
                    <a:pt x="1324822" y="301899"/>
                  </a:lnTo>
                  <a:lnTo>
                    <a:pt x="1324822" y="338499"/>
                  </a:lnTo>
                  <a:lnTo>
                    <a:pt x="1002322" y="338499"/>
                  </a:lnTo>
                  <a:lnTo>
                    <a:pt x="1002322" y="301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6224787" y="43847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77AC4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6224787" y="43847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0" y="0"/>
                  </a:moveTo>
                  <a:lnTo>
                    <a:pt x="322499" y="0"/>
                  </a:lnTo>
                  <a:lnTo>
                    <a:pt x="322499" y="36599"/>
                  </a:lnTo>
                  <a:lnTo>
                    <a:pt x="0" y="36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7227110" y="43847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69A84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6224787" y="3648242"/>
              <a:ext cx="1325245" cy="1075055"/>
            </a:xfrm>
            <a:custGeom>
              <a:avLst/>
              <a:gdLst/>
              <a:ahLst/>
              <a:cxnLst/>
              <a:rect l="l" t="t" r="r" b="b"/>
              <a:pathLst>
                <a:path w="1325245" h="1075054">
                  <a:moveTo>
                    <a:pt x="1002322" y="736548"/>
                  </a:moveTo>
                  <a:lnTo>
                    <a:pt x="1324822" y="736548"/>
                  </a:lnTo>
                  <a:lnTo>
                    <a:pt x="1324822" y="773148"/>
                  </a:lnTo>
                  <a:lnTo>
                    <a:pt x="1002322" y="773148"/>
                  </a:lnTo>
                  <a:lnTo>
                    <a:pt x="1002322" y="736548"/>
                  </a:lnTo>
                  <a:close/>
                </a:path>
                <a:path w="1325245" h="1075054">
                  <a:moveTo>
                    <a:pt x="0" y="887498"/>
                  </a:moveTo>
                  <a:lnTo>
                    <a:pt x="322499" y="887498"/>
                  </a:lnTo>
                  <a:lnTo>
                    <a:pt x="322499" y="924098"/>
                  </a:lnTo>
                  <a:lnTo>
                    <a:pt x="0" y="924098"/>
                  </a:lnTo>
                  <a:lnTo>
                    <a:pt x="0" y="887498"/>
                  </a:lnTo>
                  <a:close/>
                </a:path>
                <a:path w="1325245" h="1075054">
                  <a:moveTo>
                    <a:pt x="1002322" y="887498"/>
                  </a:moveTo>
                  <a:lnTo>
                    <a:pt x="1324822" y="887498"/>
                  </a:lnTo>
                  <a:lnTo>
                    <a:pt x="1324822" y="924098"/>
                  </a:lnTo>
                  <a:lnTo>
                    <a:pt x="1002322" y="924098"/>
                  </a:lnTo>
                  <a:lnTo>
                    <a:pt x="1002322" y="887498"/>
                  </a:lnTo>
                  <a:close/>
                </a:path>
                <a:path w="1325245" h="1075054">
                  <a:moveTo>
                    <a:pt x="0" y="1038447"/>
                  </a:moveTo>
                  <a:lnTo>
                    <a:pt x="322499" y="1038447"/>
                  </a:lnTo>
                  <a:lnTo>
                    <a:pt x="322499" y="1075047"/>
                  </a:lnTo>
                  <a:lnTo>
                    <a:pt x="0" y="1075047"/>
                  </a:lnTo>
                  <a:lnTo>
                    <a:pt x="0" y="1038447"/>
                  </a:lnTo>
                  <a:close/>
                </a:path>
                <a:path w="1325245" h="1075054">
                  <a:moveTo>
                    <a:pt x="1002322" y="1038447"/>
                  </a:moveTo>
                  <a:lnTo>
                    <a:pt x="1324822" y="1038447"/>
                  </a:lnTo>
                  <a:lnTo>
                    <a:pt x="1324822" y="1075047"/>
                  </a:lnTo>
                  <a:lnTo>
                    <a:pt x="1002322" y="1075047"/>
                  </a:lnTo>
                  <a:lnTo>
                    <a:pt x="1002322" y="1038447"/>
                  </a:lnTo>
                  <a:close/>
                </a:path>
                <a:path w="1325245" h="1075054">
                  <a:moveTo>
                    <a:pt x="322499" y="151049"/>
                  </a:moveTo>
                  <a:lnTo>
                    <a:pt x="1002297" y="149"/>
                  </a:lnTo>
                </a:path>
                <a:path w="1325245" h="1075054">
                  <a:moveTo>
                    <a:pt x="322499" y="151049"/>
                  </a:moveTo>
                  <a:lnTo>
                    <a:pt x="1002297" y="151049"/>
                  </a:lnTo>
                </a:path>
                <a:path w="1325245" h="1075054">
                  <a:moveTo>
                    <a:pt x="322499" y="151049"/>
                  </a:moveTo>
                  <a:lnTo>
                    <a:pt x="1002297" y="301949"/>
                  </a:lnTo>
                </a:path>
                <a:path w="1325245" h="1075054">
                  <a:moveTo>
                    <a:pt x="322499" y="151049"/>
                  </a:moveTo>
                  <a:lnTo>
                    <a:pt x="1002297" y="452849"/>
                  </a:lnTo>
                </a:path>
                <a:path w="1325245" h="1075054">
                  <a:moveTo>
                    <a:pt x="322499" y="151049"/>
                  </a:moveTo>
                  <a:lnTo>
                    <a:pt x="1002297" y="604048"/>
                  </a:lnTo>
                </a:path>
                <a:path w="1325245" h="1075054">
                  <a:moveTo>
                    <a:pt x="322499" y="151049"/>
                  </a:moveTo>
                  <a:lnTo>
                    <a:pt x="1002297" y="754948"/>
                  </a:lnTo>
                </a:path>
                <a:path w="1325245" h="1075054">
                  <a:moveTo>
                    <a:pt x="322499" y="151049"/>
                  </a:moveTo>
                  <a:lnTo>
                    <a:pt x="1002297" y="905848"/>
                  </a:lnTo>
                </a:path>
                <a:path w="1325245" h="1075054">
                  <a:moveTo>
                    <a:pt x="322499" y="151049"/>
                  </a:moveTo>
                  <a:lnTo>
                    <a:pt x="1002297" y="1056747"/>
                  </a:lnTo>
                </a:path>
                <a:path w="1325245" h="1075054">
                  <a:moveTo>
                    <a:pt x="322499" y="452949"/>
                  </a:moveTo>
                  <a:lnTo>
                    <a:pt x="1002297" y="603848"/>
                  </a:lnTo>
                </a:path>
                <a:path w="1325245" h="1075054">
                  <a:moveTo>
                    <a:pt x="322499" y="452949"/>
                  </a:moveTo>
                  <a:lnTo>
                    <a:pt x="1002297" y="754748"/>
                  </a:lnTo>
                </a:path>
                <a:path w="1325245" h="1075054">
                  <a:moveTo>
                    <a:pt x="322499" y="452949"/>
                  </a:moveTo>
                  <a:lnTo>
                    <a:pt x="1002297" y="905948"/>
                  </a:lnTo>
                </a:path>
                <a:path w="1325245" h="1075054">
                  <a:moveTo>
                    <a:pt x="322499" y="452949"/>
                  </a:moveTo>
                  <a:lnTo>
                    <a:pt x="1002297" y="1056847"/>
                  </a:lnTo>
                </a:path>
                <a:path w="1325245" h="1075054">
                  <a:moveTo>
                    <a:pt x="322499" y="603898"/>
                  </a:moveTo>
                  <a:lnTo>
                    <a:pt x="1002297" y="0"/>
                  </a:lnTo>
                </a:path>
                <a:path w="1325245" h="1075054">
                  <a:moveTo>
                    <a:pt x="322499" y="603898"/>
                  </a:moveTo>
                  <a:lnTo>
                    <a:pt x="1002297" y="151199"/>
                  </a:lnTo>
                </a:path>
                <a:path w="1325245" h="1075054">
                  <a:moveTo>
                    <a:pt x="322499" y="603898"/>
                  </a:moveTo>
                  <a:lnTo>
                    <a:pt x="1002297" y="302099"/>
                  </a:lnTo>
                </a:path>
                <a:path w="1325245" h="1075054">
                  <a:moveTo>
                    <a:pt x="322499" y="603898"/>
                  </a:moveTo>
                  <a:lnTo>
                    <a:pt x="1002297" y="452999"/>
                  </a:lnTo>
                </a:path>
                <a:path w="1325245" h="1075054">
                  <a:moveTo>
                    <a:pt x="322499" y="603898"/>
                  </a:moveTo>
                  <a:lnTo>
                    <a:pt x="1002297" y="603898"/>
                  </a:lnTo>
                </a:path>
                <a:path w="1325245" h="1075054">
                  <a:moveTo>
                    <a:pt x="322499" y="603898"/>
                  </a:moveTo>
                  <a:lnTo>
                    <a:pt x="1002297" y="754798"/>
                  </a:lnTo>
                </a:path>
                <a:path w="1325245" h="1075054">
                  <a:moveTo>
                    <a:pt x="322499" y="603898"/>
                  </a:moveTo>
                  <a:lnTo>
                    <a:pt x="1002297" y="905698"/>
                  </a:lnTo>
                </a:path>
                <a:path w="1325245" h="1075054">
                  <a:moveTo>
                    <a:pt x="322499" y="603898"/>
                  </a:moveTo>
                  <a:lnTo>
                    <a:pt x="1002297" y="1056897"/>
                  </a:lnTo>
                </a:path>
                <a:path w="1325245" h="1075054">
                  <a:moveTo>
                    <a:pt x="322499" y="905798"/>
                  </a:moveTo>
                  <a:lnTo>
                    <a:pt x="1002297" y="99"/>
                  </a:lnTo>
                </a:path>
                <a:path w="1325245" h="1075054">
                  <a:moveTo>
                    <a:pt x="322499" y="905798"/>
                  </a:moveTo>
                  <a:lnTo>
                    <a:pt x="1002297" y="150999"/>
                  </a:lnTo>
                </a:path>
                <a:path w="1325245" h="1075054">
                  <a:moveTo>
                    <a:pt x="322499" y="905798"/>
                  </a:moveTo>
                  <a:lnTo>
                    <a:pt x="1002297" y="301899"/>
                  </a:lnTo>
                </a:path>
                <a:path w="1325245" h="1075054">
                  <a:moveTo>
                    <a:pt x="322499" y="905798"/>
                  </a:moveTo>
                  <a:lnTo>
                    <a:pt x="1002297" y="453099"/>
                  </a:lnTo>
                </a:path>
                <a:path w="1325245" h="1075054">
                  <a:moveTo>
                    <a:pt x="322499" y="905798"/>
                  </a:moveTo>
                  <a:lnTo>
                    <a:pt x="1002297" y="603998"/>
                  </a:lnTo>
                </a:path>
                <a:path w="1325245" h="1075054">
                  <a:moveTo>
                    <a:pt x="322499" y="905798"/>
                  </a:moveTo>
                  <a:lnTo>
                    <a:pt x="1002297" y="754898"/>
                  </a:lnTo>
                </a:path>
                <a:path w="1325245" h="1075054">
                  <a:moveTo>
                    <a:pt x="322499" y="905798"/>
                  </a:moveTo>
                  <a:lnTo>
                    <a:pt x="1002297" y="905798"/>
                  </a:lnTo>
                </a:path>
                <a:path w="1325245" h="1075054">
                  <a:moveTo>
                    <a:pt x="322499" y="905798"/>
                  </a:moveTo>
                  <a:lnTo>
                    <a:pt x="1002297" y="1056697"/>
                  </a:lnTo>
                </a:path>
                <a:path w="1325245" h="1075054">
                  <a:moveTo>
                    <a:pt x="322499" y="1056747"/>
                  </a:moveTo>
                  <a:lnTo>
                    <a:pt x="1002297" y="149"/>
                  </a:lnTo>
                </a:path>
                <a:path w="1325245" h="1075054">
                  <a:moveTo>
                    <a:pt x="322499" y="1056747"/>
                  </a:moveTo>
                  <a:lnTo>
                    <a:pt x="1002297" y="151049"/>
                  </a:lnTo>
                </a:path>
                <a:path w="1325245" h="1075054">
                  <a:moveTo>
                    <a:pt x="322499" y="1056747"/>
                  </a:moveTo>
                  <a:lnTo>
                    <a:pt x="1002297" y="301949"/>
                  </a:lnTo>
                </a:path>
                <a:path w="1325245" h="1075054">
                  <a:moveTo>
                    <a:pt x="322499" y="1056747"/>
                  </a:moveTo>
                  <a:lnTo>
                    <a:pt x="1002297" y="452849"/>
                  </a:lnTo>
                </a:path>
                <a:path w="1325245" h="1075054">
                  <a:moveTo>
                    <a:pt x="322499" y="1056747"/>
                  </a:moveTo>
                  <a:lnTo>
                    <a:pt x="1002297" y="604048"/>
                  </a:lnTo>
                </a:path>
                <a:path w="1325245" h="1075054">
                  <a:moveTo>
                    <a:pt x="322499" y="1056747"/>
                  </a:moveTo>
                  <a:lnTo>
                    <a:pt x="1002297" y="754948"/>
                  </a:lnTo>
                </a:path>
                <a:path w="1325245" h="1075054">
                  <a:moveTo>
                    <a:pt x="322499" y="1056747"/>
                  </a:moveTo>
                  <a:lnTo>
                    <a:pt x="1002297" y="905848"/>
                  </a:lnTo>
                </a:path>
                <a:path w="1325245" h="1075054">
                  <a:moveTo>
                    <a:pt x="322499" y="1056747"/>
                  </a:moveTo>
                  <a:lnTo>
                    <a:pt x="1002297" y="1056747"/>
                  </a:lnTo>
                </a:path>
                <a:path w="1325245" h="1075054">
                  <a:moveTo>
                    <a:pt x="322499" y="452799"/>
                  </a:moveTo>
                  <a:lnTo>
                    <a:pt x="1002297" y="99"/>
                  </a:lnTo>
                </a:path>
                <a:path w="1325245" h="1075054">
                  <a:moveTo>
                    <a:pt x="322499" y="452799"/>
                  </a:moveTo>
                  <a:lnTo>
                    <a:pt x="1002297" y="150999"/>
                  </a:lnTo>
                </a:path>
                <a:path w="1325245" h="1075054">
                  <a:moveTo>
                    <a:pt x="322499" y="452799"/>
                  </a:moveTo>
                  <a:lnTo>
                    <a:pt x="1002297" y="301899"/>
                  </a:lnTo>
                </a:path>
                <a:path w="1325245" h="1075054">
                  <a:moveTo>
                    <a:pt x="322499" y="452799"/>
                  </a:moveTo>
                  <a:lnTo>
                    <a:pt x="1002297" y="4527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6547286" y="3648342"/>
              <a:ext cx="680085" cy="0"/>
            </a:xfrm>
            <a:custGeom>
              <a:avLst/>
              <a:gdLst/>
              <a:ahLst/>
              <a:cxnLst/>
              <a:rect l="l" t="t" r="r" b="b"/>
              <a:pathLst>
                <a:path w="680084">
                  <a:moveTo>
                    <a:pt x="0" y="0"/>
                  </a:moveTo>
                  <a:lnTo>
                    <a:pt x="679798" y="0"/>
                  </a:lnTo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6547286" y="3648342"/>
              <a:ext cx="680085" cy="1056640"/>
            </a:xfrm>
            <a:custGeom>
              <a:avLst/>
              <a:gdLst/>
              <a:ahLst/>
              <a:cxnLst/>
              <a:rect l="l" t="t" r="r" b="b"/>
              <a:pathLst>
                <a:path w="680084" h="1056639">
                  <a:moveTo>
                    <a:pt x="0" y="0"/>
                  </a:moveTo>
                  <a:lnTo>
                    <a:pt x="679798" y="150899"/>
                  </a:lnTo>
                </a:path>
                <a:path w="680084" h="1056639">
                  <a:moveTo>
                    <a:pt x="0" y="0"/>
                  </a:moveTo>
                  <a:lnTo>
                    <a:pt x="679798" y="301799"/>
                  </a:lnTo>
                </a:path>
                <a:path w="680084" h="1056639">
                  <a:moveTo>
                    <a:pt x="0" y="0"/>
                  </a:moveTo>
                  <a:lnTo>
                    <a:pt x="679798" y="452999"/>
                  </a:lnTo>
                </a:path>
                <a:path w="680084" h="1056639">
                  <a:moveTo>
                    <a:pt x="0" y="0"/>
                  </a:moveTo>
                  <a:lnTo>
                    <a:pt x="679798" y="603898"/>
                  </a:lnTo>
                </a:path>
                <a:path w="680084" h="1056639">
                  <a:moveTo>
                    <a:pt x="0" y="0"/>
                  </a:moveTo>
                  <a:lnTo>
                    <a:pt x="679798" y="754798"/>
                  </a:lnTo>
                </a:path>
                <a:path w="680084" h="1056639">
                  <a:moveTo>
                    <a:pt x="0" y="0"/>
                  </a:moveTo>
                  <a:lnTo>
                    <a:pt x="679798" y="905698"/>
                  </a:lnTo>
                </a:path>
                <a:path w="680084" h="1056639">
                  <a:moveTo>
                    <a:pt x="0" y="0"/>
                  </a:moveTo>
                  <a:lnTo>
                    <a:pt x="679798" y="1056597"/>
                  </a:lnTo>
                </a:path>
              </a:pathLst>
            </a:custGeom>
            <a:ln w="9524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0" name="object 80"/>
            <p:cNvSpPr/>
            <p:nvPr/>
          </p:nvSpPr>
          <p:spPr>
            <a:xfrm>
              <a:off x="6547286" y="3648442"/>
              <a:ext cx="680085" cy="302260"/>
            </a:xfrm>
            <a:custGeom>
              <a:avLst/>
              <a:gdLst/>
              <a:ahLst/>
              <a:cxnLst/>
              <a:rect l="l" t="t" r="r" b="b"/>
              <a:pathLst>
                <a:path w="680084" h="302260">
                  <a:moveTo>
                    <a:pt x="0" y="301799"/>
                  </a:moveTo>
                  <a:lnTo>
                    <a:pt x="679798" y="0"/>
                  </a:lnTo>
                </a:path>
              </a:pathLst>
            </a:custGeom>
            <a:ln w="9524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1" name="object 81"/>
            <p:cNvSpPr/>
            <p:nvPr/>
          </p:nvSpPr>
          <p:spPr>
            <a:xfrm>
              <a:off x="6547286" y="3799342"/>
              <a:ext cx="680085" cy="151130"/>
            </a:xfrm>
            <a:custGeom>
              <a:avLst/>
              <a:gdLst/>
              <a:ahLst/>
              <a:cxnLst/>
              <a:rect l="l" t="t" r="r" b="b"/>
              <a:pathLst>
                <a:path w="680084" h="151129">
                  <a:moveTo>
                    <a:pt x="0" y="150899"/>
                  </a:moveTo>
                  <a:lnTo>
                    <a:pt x="679798" y="0"/>
                  </a:lnTo>
                </a:path>
              </a:pathLst>
            </a:custGeom>
            <a:ln w="38099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2" name="object 82"/>
            <p:cNvSpPr/>
            <p:nvPr/>
          </p:nvSpPr>
          <p:spPr>
            <a:xfrm>
              <a:off x="6547286" y="3950092"/>
              <a:ext cx="680085" cy="755015"/>
            </a:xfrm>
            <a:custGeom>
              <a:avLst/>
              <a:gdLst/>
              <a:ahLst/>
              <a:cxnLst/>
              <a:rect l="l" t="t" r="r" b="b"/>
              <a:pathLst>
                <a:path w="680084" h="755014">
                  <a:moveTo>
                    <a:pt x="0" y="149"/>
                  </a:moveTo>
                  <a:lnTo>
                    <a:pt x="679798" y="149"/>
                  </a:lnTo>
                </a:path>
                <a:path w="680084" h="755014">
                  <a:moveTo>
                    <a:pt x="0" y="149"/>
                  </a:moveTo>
                  <a:lnTo>
                    <a:pt x="679798" y="151049"/>
                  </a:lnTo>
                </a:path>
                <a:path w="680084" h="755014">
                  <a:moveTo>
                    <a:pt x="0" y="0"/>
                  </a:moveTo>
                  <a:lnTo>
                    <a:pt x="679798" y="301799"/>
                  </a:lnTo>
                </a:path>
                <a:path w="680084" h="755014">
                  <a:moveTo>
                    <a:pt x="0" y="0"/>
                  </a:moveTo>
                  <a:lnTo>
                    <a:pt x="679798" y="452999"/>
                  </a:lnTo>
                </a:path>
                <a:path w="680084" h="755014">
                  <a:moveTo>
                    <a:pt x="0" y="0"/>
                  </a:moveTo>
                  <a:lnTo>
                    <a:pt x="679798" y="603898"/>
                  </a:lnTo>
                </a:path>
                <a:path w="680084" h="755014">
                  <a:moveTo>
                    <a:pt x="0" y="0"/>
                  </a:moveTo>
                  <a:lnTo>
                    <a:pt x="679798" y="754798"/>
                  </a:lnTo>
                </a:path>
              </a:pathLst>
            </a:custGeom>
            <a:ln w="9524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3" name="object 83"/>
            <p:cNvSpPr/>
            <p:nvPr/>
          </p:nvSpPr>
          <p:spPr>
            <a:xfrm>
              <a:off x="6547286" y="3648292"/>
              <a:ext cx="680085" cy="755015"/>
            </a:xfrm>
            <a:custGeom>
              <a:avLst/>
              <a:gdLst/>
              <a:ahLst/>
              <a:cxnLst/>
              <a:rect l="l" t="t" r="r" b="b"/>
              <a:pathLst>
                <a:path w="680084" h="755014">
                  <a:moveTo>
                    <a:pt x="0" y="754798"/>
                  </a:moveTo>
                  <a:lnTo>
                    <a:pt x="679798" y="0"/>
                  </a:lnTo>
                </a:path>
                <a:path w="680084" h="755014">
                  <a:moveTo>
                    <a:pt x="0" y="754798"/>
                  </a:moveTo>
                  <a:lnTo>
                    <a:pt x="679798" y="150899"/>
                  </a:lnTo>
                </a:path>
                <a:path w="680084" h="755014">
                  <a:moveTo>
                    <a:pt x="0" y="754798"/>
                  </a:moveTo>
                  <a:lnTo>
                    <a:pt x="679798" y="302099"/>
                  </a:lnTo>
                </a:path>
              </a:pathLst>
            </a:custGeom>
            <a:ln w="952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4" name="object 84"/>
            <p:cNvSpPr/>
            <p:nvPr/>
          </p:nvSpPr>
          <p:spPr>
            <a:xfrm>
              <a:off x="6547286" y="4101291"/>
              <a:ext cx="680085" cy="302260"/>
            </a:xfrm>
            <a:custGeom>
              <a:avLst/>
              <a:gdLst/>
              <a:ahLst/>
              <a:cxnLst/>
              <a:rect l="l" t="t" r="r" b="b"/>
              <a:pathLst>
                <a:path w="680084" h="302260">
                  <a:moveTo>
                    <a:pt x="0" y="301799"/>
                  </a:moveTo>
                  <a:lnTo>
                    <a:pt x="679798" y="0"/>
                  </a:lnTo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5" name="object 85"/>
            <p:cNvSpPr/>
            <p:nvPr/>
          </p:nvSpPr>
          <p:spPr>
            <a:xfrm>
              <a:off x="6547286" y="4252191"/>
              <a:ext cx="680085" cy="302260"/>
            </a:xfrm>
            <a:custGeom>
              <a:avLst/>
              <a:gdLst/>
              <a:ahLst/>
              <a:cxnLst/>
              <a:rect l="l" t="t" r="r" b="b"/>
              <a:pathLst>
                <a:path w="680084" h="302260">
                  <a:moveTo>
                    <a:pt x="0" y="150899"/>
                  </a:moveTo>
                  <a:lnTo>
                    <a:pt x="679798" y="0"/>
                  </a:lnTo>
                </a:path>
                <a:path w="680084" h="302260">
                  <a:moveTo>
                    <a:pt x="0" y="150899"/>
                  </a:moveTo>
                  <a:lnTo>
                    <a:pt x="679798" y="150899"/>
                  </a:lnTo>
                </a:path>
                <a:path w="680084" h="302260">
                  <a:moveTo>
                    <a:pt x="0" y="150899"/>
                  </a:moveTo>
                  <a:lnTo>
                    <a:pt x="679798" y="301799"/>
                  </a:lnTo>
                </a:path>
              </a:pathLst>
            </a:custGeom>
            <a:ln w="952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6" name="object 86"/>
            <p:cNvSpPr/>
            <p:nvPr/>
          </p:nvSpPr>
          <p:spPr>
            <a:xfrm>
              <a:off x="6547286" y="4403091"/>
              <a:ext cx="680085" cy="302260"/>
            </a:xfrm>
            <a:custGeom>
              <a:avLst/>
              <a:gdLst/>
              <a:ahLst/>
              <a:cxnLst/>
              <a:rect l="l" t="t" r="r" b="b"/>
              <a:pathLst>
                <a:path w="680084" h="302260">
                  <a:moveTo>
                    <a:pt x="0" y="0"/>
                  </a:moveTo>
                  <a:lnTo>
                    <a:pt x="679798" y="301799"/>
                  </a:lnTo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8117908" y="3288368"/>
              <a:ext cx="1903095" cy="1776730"/>
            </a:xfrm>
            <a:custGeom>
              <a:avLst/>
              <a:gdLst/>
              <a:ahLst/>
              <a:cxnLst/>
              <a:rect l="l" t="t" r="r" b="b"/>
              <a:pathLst>
                <a:path w="1903095" h="1776729">
                  <a:moveTo>
                    <a:pt x="1836796" y="1776596"/>
                  </a:moveTo>
                  <a:lnTo>
                    <a:pt x="65824" y="1776596"/>
                  </a:lnTo>
                  <a:lnTo>
                    <a:pt x="40204" y="1771426"/>
                  </a:lnTo>
                  <a:lnTo>
                    <a:pt x="19281" y="1757327"/>
                  </a:lnTo>
                  <a:lnTo>
                    <a:pt x="5173" y="1736412"/>
                  </a:lnTo>
                  <a:lnTo>
                    <a:pt x="0" y="1710796"/>
                  </a:lnTo>
                  <a:lnTo>
                    <a:pt x="0" y="65799"/>
                  </a:lnTo>
                  <a:lnTo>
                    <a:pt x="5173" y="40183"/>
                  </a:lnTo>
                  <a:lnTo>
                    <a:pt x="19281" y="19268"/>
                  </a:lnTo>
                  <a:lnTo>
                    <a:pt x="40204" y="5169"/>
                  </a:lnTo>
                  <a:lnTo>
                    <a:pt x="65824" y="0"/>
                  </a:lnTo>
                  <a:lnTo>
                    <a:pt x="1836796" y="0"/>
                  </a:lnTo>
                  <a:lnTo>
                    <a:pt x="1873316" y="11053"/>
                  </a:lnTo>
                  <a:lnTo>
                    <a:pt x="1897593" y="40624"/>
                  </a:lnTo>
                  <a:lnTo>
                    <a:pt x="1902596" y="65799"/>
                  </a:lnTo>
                  <a:lnTo>
                    <a:pt x="1902596" y="1710796"/>
                  </a:lnTo>
                  <a:lnTo>
                    <a:pt x="1897426" y="1736412"/>
                  </a:lnTo>
                  <a:lnTo>
                    <a:pt x="1883327" y="1757327"/>
                  </a:lnTo>
                  <a:lnTo>
                    <a:pt x="1862412" y="1771426"/>
                  </a:lnTo>
                  <a:lnTo>
                    <a:pt x="1836796" y="1776596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8" name="object 88"/>
            <p:cNvSpPr/>
            <p:nvPr/>
          </p:nvSpPr>
          <p:spPr>
            <a:xfrm>
              <a:off x="8117908" y="3288368"/>
              <a:ext cx="1903095" cy="1776730"/>
            </a:xfrm>
            <a:custGeom>
              <a:avLst/>
              <a:gdLst/>
              <a:ahLst/>
              <a:cxnLst/>
              <a:rect l="l" t="t" r="r" b="b"/>
              <a:pathLst>
                <a:path w="1903095" h="1776729">
                  <a:moveTo>
                    <a:pt x="0" y="65799"/>
                  </a:moveTo>
                  <a:lnTo>
                    <a:pt x="5173" y="40183"/>
                  </a:lnTo>
                  <a:lnTo>
                    <a:pt x="19281" y="19268"/>
                  </a:lnTo>
                  <a:lnTo>
                    <a:pt x="40204" y="5169"/>
                  </a:lnTo>
                  <a:lnTo>
                    <a:pt x="65824" y="0"/>
                  </a:lnTo>
                  <a:lnTo>
                    <a:pt x="1836796" y="0"/>
                  </a:lnTo>
                  <a:lnTo>
                    <a:pt x="1873316" y="11053"/>
                  </a:lnTo>
                  <a:lnTo>
                    <a:pt x="1897593" y="40624"/>
                  </a:lnTo>
                  <a:lnTo>
                    <a:pt x="1902596" y="65799"/>
                  </a:lnTo>
                  <a:lnTo>
                    <a:pt x="1902596" y="1710796"/>
                  </a:lnTo>
                  <a:lnTo>
                    <a:pt x="1897426" y="1736412"/>
                  </a:lnTo>
                  <a:lnTo>
                    <a:pt x="1883327" y="1757327"/>
                  </a:lnTo>
                  <a:lnTo>
                    <a:pt x="1862412" y="1771426"/>
                  </a:lnTo>
                  <a:lnTo>
                    <a:pt x="1836796" y="1776596"/>
                  </a:lnTo>
                  <a:lnTo>
                    <a:pt x="65824" y="1776596"/>
                  </a:lnTo>
                  <a:lnTo>
                    <a:pt x="40204" y="1771426"/>
                  </a:lnTo>
                  <a:lnTo>
                    <a:pt x="19281" y="1757327"/>
                  </a:lnTo>
                  <a:lnTo>
                    <a:pt x="5173" y="1736412"/>
                  </a:lnTo>
                  <a:lnTo>
                    <a:pt x="0" y="1710796"/>
                  </a:lnTo>
                  <a:lnTo>
                    <a:pt x="0" y="65799"/>
                  </a:lnTo>
                  <a:close/>
                </a:path>
                <a:path w="1903095" h="1776729">
                  <a:moveTo>
                    <a:pt x="288899" y="341674"/>
                  </a:moveTo>
                  <a:lnTo>
                    <a:pt x="611398" y="341674"/>
                  </a:lnTo>
                  <a:lnTo>
                    <a:pt x="611398" y="378274"/>
                  </a:lnTo>
                  <a:lnTo>
                    <a:pt x="288899" y="378274"/>
                  </a:lnTo>
                  <a:lnTo>
                    <a:pt x="288899" y="341674"/>
                  </a:lnTo>
                  <a:close/>
                </a:path>
                <a:path w="1903095" h="1776729">
                  <a:moveTo>
                    <a:pt x="1291222" y="341674"/>
                  </a:moveTo>
                  <a:lnTo>
                    <a:pt x="1613721" y="341674"/>
                  </a:lnTo>
                  <a:lnTo>
                    <a:pt x="1613721" y="378274"/>
                  </a:lnTo>
                  <a:lnTo>
                    <a:pt x="1291222" y="378274"/>
                  </a:lnTo>
                  <a:lnTo>
                    <a:pt x="1291222" y="34167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9" name="object 89"/>
            <p:cNvSpPr/>
            <p:nvPr/>
          </p:nvSpPr>
          <p:spPr>
            <a:xfrm>
              <a:off x="8406807" y="378099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0" name="object 90"/>
            <p:cNvSpPr/>
            <p:nvPr/>
          </p:nvSpPr>
          <p:spPr>
            <a:xfrm>
              <a:off x="8406807" y="378099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0" y="0"/>
                  </a:moveTo>
                  <a:lnTo>
                    <a:pt x="322499" y="0"/>
                  </a:lnTo>
                  <a:lnTo>
                    <a:pt x="322499" y="36599"/>
                  </a:lnTo>
                  <a:lnTo>
                    <a:pt x="0" y="36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1" name="object 91"/>
            <p:cNvSpPr/>
            <p:nvPr/>
          </p:nvSpPr>
          <p:spPr>
            <a:xfrm>
              <a:off x="9409131" y="378099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2" name="object 92"/>
            <p:cNvSpPr/>
            <p:nvPr/>
          </p:nvSpPr>
          <p:spPr>
            <a:xfrm>
              <a:off x="8406807" y="3780992"/>
              <a:ext cx="1325245" cy="187960"/>
            </a:xfrm>
            <a:custGeom>
              <a:avLst/>
              <a:gdLst/>
              <a:ahLst/>
              <a:cxnLst/>
              <a:rect l="l" t="t" r="r" b="b"/>
              <a:pathLst>
                <a:path w="1325245" h="187960">
                  <a:moveTo>
                    <a:pt x="1002322" y="0"/>
                  </a:moveTo>
                  <a:lnTo>
                    <a:pt x="1324822" y="0"/>
                  </a:lnTo>
                  <a:lnTo>
                    <a:pt x="1324822" y="36599"/>
                  </a:lnTo>
                  <a:lnTo>
                    <a:pt x="1002322" y="36599"/>
                  </a:lnTo>
                  <a:lnTo>
                    <a:pt x="1002322" y="0"/>
                  </a:lnTo>
                  <a:close/>
                </a:path>
                <a:path w="1325245" h="187960">
                  <a:moveTo>
                    <a:pt x="0" y="150949"/>
                  </a:moveTo>
                  <a:lnTo>
                    <a:pt x="322499" y="150949"/>
                  </a:lnTo>
                  <a:lnTo>
                    <a:pt x="322499" y="187549"/>
                  </a:lnTo>
                  <a:lnTo>
                    <a:pt x="0" y="187549"/>
                  </a:lnTo>
                  <a:lnTo>
                    <a:pt x="0" y="150949"/>
                  </a:lnTo>
                  <a:close/>
                </a:path>
                <a:path w="1325245" h="187960">
                  <a:moveTo>
                    <a:pt x="1002322" y="150949"/>
                  </a:moveTo>
                  <a:lnTo>
                    <a:pt x="1324822" y="150949"/>
                  </a:lnTo>
                  <a:lnTo>
                    <a:pt x="1324822" y="187549"/>
                  </a:lnTo>
                  <a:lnTo>
                    <a:pt x="1002322" y="187549"/>
                  </a:lnTo>
                  <a:lnTo>
                    <a:pt x="1002322" y="1509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3" name="object 93"/>
            <p:cNvSpPr/>
            <p:nvPr/>
          </p:nvSpPr>
          <p:spPr>
            <a:xfrm>
              <a:off x="8406807" y="40828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4" name="object 94"/>
            <p:cNvSpPr/>
            <p:nvPr/>
          </p:nvSpPr>
          <p:spPr>
            <a:xfrm>
              <a:off x="8406807" y="40828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0" y="0"/>
                  </a:moveTo>
                  <a:lnTo>
                    <a:pt x="322499" y="0"/>
                  </a:lnTo>
                  <a:lnTo>
                    <a:pt x="322499" y="36599"/>
                  </a:lnTo>
                  <a:lnTo>
                    <a:pt x="0" y="36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5" name="object 95"/>
            <p:cNvSpPr/>
            <p:nvPr/>
          </p:nvSpPr>
          <p:spPr>
            <a:xfrm>
              <a:off x="9409131" y="40828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9900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6" name="object 96"/>
            <p:cNvSpPr/>
            <p:nvPr/>
          </p:nvSpPr>
          <p:spPr>
            <a:xfrm>
              <a:off x="8406807" y="4082891"/>
              <a:ext cx="1325245" cy="187960"/>
            </a:xfrm>
            <a:custGeom>
              <a:avLst/>
              <a:gdLst/>
              <a:ahLst/>
              <a:cxnLst/>
              <a:rect l="l" t="t" r="r" b="b"/>
              <a:pathLst>
                <a:path w="1325245" h="187960">
                  <a:moveTo>
                    <a:pt x="1002322" y="0"/>
                  </a:moveTo>
                  <a:lnTo>
                    <a:pt x="1324822" y="0"/>
                  </a:lnTo>
                  <a:lnTo>
                    <a:pt x="1324822" y="36599"/>
                  </a:lnTo>
                  <a:lnTo>
                    <a:pt x="1002322" y="36599"/>
                  </a:lnTo>
                  <a:lnTo>
                    <a:pt x="1002322" y="0"/>
                  </a:lnTo>
                  <a:close/>
                </a:path>
                <a:path w="1325245" h="187960">
                  <a:moveTo>
                    <a:pt x="0" y="150949"/>
                  </a:moveTo>
                  <a:lnTo>
                    <a:pt x="322499" y="150949"/>
                  </a:lnTo>
                  <a:lnTo>
                    <a:pt x="322499" y="187549"/>
                  </a:lnTo>
                  <a:lnTo>
                    <a:pt x="0" y="187549"/>
                  </a:lnTo>
                  <a:lnTo>
                    <a:pt x="0" y="150949"/>
                  </a:lnTo>
                  <a:close/>
                </a:path>
                <a:path w="1325245" h="187960">
                  <a:moveTo>
                    <a:pt x="1002322" y="150949"/>
                  </a:moveTo>
                  <a:lnTo>
                    <a:pt x="1324822" y="150949"/>
                  </a:lnTo>
                  <a:lnTo>
                    <a:pt x="1324822" y="187549"/>
                  </a:lnTo>
                  <a:lnTo>
                    <a:pt x="1002322" y="187549"/>
                  </a:lnTo>
                  <a:lnTo>
                    <a:pt x="1002322" y="15094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7" name="object 97"/>
            <p:cNvSpPr/>
            <p:nvPr/>
          </p:nvSpPr>
          <p:spPr>
            <a:xfrm>
              <a:off x="8406807" y="43847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77AC4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8" name="object 98"/>
            <p:cNvSpPr/>
            <p:nvPr/>
          </p:nvSpPr>
          <p:spPr>
            <a:xfrm>
              <a:off x="8406807" y="43847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0" y="0"/>
                  </a:moveTo>
                  <a:lnTo>
                    <a:pt x="322499" y="0"/>
                  </a:lnTo>
                  <a:lnTo>
                    <a:pt x="322499" y="36599"/>
                  </a:lnTo>
                  <a:lnTo>
                    <a:pt x="0" y="36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9" name="object 99"/>
            <p:cNvSpPr/>
            <p:nvPr/>
          </p:nvSpPr>
          <p:spPr>
            <a:xfrm>
              <a:off x="9409131" y="43847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69A84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406807" y="4384791"/>
              <a:ext cx="1325245" cy="339090"/>
            </a:xfrm>
            <a:custGeom>
              <a:avLst/>
              <a:gdLst/>
              <a:ahLst/>
              <a:cxnLst/>
              <a:rect l="l" t="t" r="r" b="b"/>
              <a:pathLst>
                <a:path w="1325245" h="339089">
                  <a:moveTo>
                    <a:pt x="1002322" y="0"/>
                  </a:moveTo>
                  <a:lnTo>
                    <a:pt x="1324822" y="0"/>
                  </a:lnTo>
                  <a:lnTo>
                    <a:pt x="1324822" y="36599"/>
                  </a:lnTo>
                  <a:lnTo>
                    <a:pt x="1002322" y="36599"/>
                  </a:lnTo>
                  <a:lnTo>
                    <a:pt x="1002322" y="0"/>
                  </a:lnTo>
                  <a:close/>
                </a:path>
                <a:path w="1325245" h="339089">
                  <a:moveTo>
                    <a:pt x="0" y="150949"/>
                  </a:moveTo>
                  <a:lnTo>
                    <a:pt x="322499" y="150949"/>
                  </a:lnTo>
                  <a:lnTo>
                    <a:pt x="322499" y="187549"/>
                  </a:lnTo>
                  <a:lnTo>
                    <a:pt x="0" y="187549"/>
                  </a:lnTo>
                  <a:lnTo>
                    <a:pt x="0" y="150949"/>
                  </a:lnTo>
                  <a:close/>
                </a:path>
                <a:path w="1325245" h="339089">
                  <a:moveTo>
                    <a:pt x="1002322" y="150949"/>
                  </a:moveTo>
                  <a:lnTo>
                    <a:pt x="1324822" y="150949"/>
                  </a:lnTo>
                  <a:lnTo>
                    <a:pt x="1324822" y="187549"/>
                  </a:lnTo>
                  <a:lnTo>
                    <a:pt x="1002322" y="187549"/>
                  </a:lnTo>
                  <a:lnTo>
                    <a:pt x="1002322" y="150949"/>
                  </a:lnTo>
                  <a:close/>
                </a:path>
                <a:path w="1325245" h="339089">
                  <a:moveTo>
                    <a:pt x="0" y="301899"/>
                  </a:moveTo>
                  <a:lnTo>
                    <a:pt x="322499" y="301899"/>
                  </a:lnTo>
                  <a:lnTo>
                    <a:pt x="322499" y="338499"/>
                  </a:lnTo>
                  <a:lnTo>
                    <a:pt x="0" y="338499"/>
                  </a:lnTo>
                  <a:lnTo>
                    <a:pt x="0" y="301899"/>
                  </a:lnTo>
                  <a:close/>
                </a:path>
                <a:path w="1325245" h="339089">
                  <a:moveTo>
                    <a:pt x="1002322" y="301899"/>
                  </a:moveTo>
                  <a:lnTo>
                    <a:pt x="1324822" y="301899"/>
                  </a:lnTo>
                  <a:lnTo>
                    <a:pt x="1324822" y="338499"/>
                  </a:lnTo>
                  <a:lnTo>
                    <a:pt x="1002322" y="338499"/>
                  </a:lnTo>
                  <a:lnTo>
                    <a:pt x="1002322" y="3018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729307" y="3648392"/>
              <a:ext cx="680085" cy="151130"/>
            </a:xfrm>
            <a:custGeom>
              <a:avLst/>
              <a:gdLst/>
              <a:ahLst/>
              <a:cxnLst/>
              <a:rect l="l" t="t" r="r" b="b"/>
              <a:pathLst>
                <a:path w="680084" h="151129">
                  <a:moveTo>
                    <a:pt x="0" y="150899"/>
                  </a:moveTo>
                  <a:lnTo>
                    <a:pt x="679798" y="0"/>
                  </a:lnTo>
                </a:path>
              </a:pathLst>
            </a:custGeom>
            <a:ln w="9524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729307" y="3799292"/>
              <a:ext cx="680085" cy="0"/>
            </a:xfrm>
            <a:custGeom>
              <a:avLst/>
              <a:gdLst/>
              <a:ahLst/>
              <a:cxnLst/>
              <a:rect l="l" t="t" r="r" b="b"/>
              <a:pathLst>
                <a:path w="680084">
                  <a:moveTo>
                    <a:pt x="0" y="0"/>
                  </a:moveTo>
                  <a:lnTo>
                    <a:pt x="679798" y="0"/>
                  </a:lnTo>
                </a:path>
              </a:pathLst>
            </a:custGeom>
            <a:ln w="38099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729307" y="3799292"/>
              <a:ext cx="680085" cy="906144"/>
            </a:xfrm>
            <a:custGeom>
              <a:avLst/>
              <a:gdLst/>
              <a:ahLst/>
              <a:cxnLst/>
              <a:rect l="l" t="t" r="r" b="b"/>
              <a:pathLst>
                <a:path w="680084" h="906145">
                  <a:moveTo>
                    <a:pt x="0" y="0"/>
                  </a:moveTo>
                  <a:lnTo>
                    <a:pt x="679798" y="150899"/>
                  </a:lnTo>
                </a:path>
                <a:path w="680084" h="906145">
                  <a:moveTo>
                    <a:pt x="0" y="0"/>
                  </a:moveTo>
                  <a:lnTo>
                    <a:pt x="679798" y="301799"/>
                  </a:lnTo>
                </a:path>
                <a:path w="680084" h="906145">
                  <a:moveTo>
                    <a:pt x="0" y="0"/>
                  </a:moveTo>
                  <a:lnTo>
                    <a:pt x="679798" y="452999"/>
                  </a:lnTo>
                </a:path>
                <a:path w="680084" h="906145">
                  <a:moveTo>
                    <a:pt x="0" y="0"/>
                  </a:moveTo>
                  <a:lnTo>
                    <a:pt x="679798" y="603898"/>
                  </a:lnTo>
                </a:path>
                <a:path w="680084" h="906145">
                  <a:moveTo>
                    <a:pt x="0" y="0"/>
                  </a:moveTo>
                  <a:lnTo>
                    <a:pt x="679798" y="754798"/>
                  </a:lnTo>
                </a:path>
                <a:path w="680084" h="906145">
                  <a:moveTo>
                    <a:pt x="0" y="0"/>
                  </a:moveTo>
                  <a:lnTo>
                    <a:pt x="679798" y="905698"/>
                  </a:lnTo>
                </a:path>
              </a:pathLst>
            </a:custGeom>
            <a:ln w="9524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729307" y="4101191"/>
              <a:ext cx="680085" cy="604520"/>
            </a:xfrm>
            <a:custGeom>
              <a:avLst/>
              <a:gdLst/>
              <a:ahLst/>
              <a:cxnLst/>
              <a:rect l="l" t="t" r="r" b="b"/>
              <a:pathLst>
                <a:path w="680084" h="604520">
                  <a:moveTo>
                    <a:pt x="0" y="0"/>
                  </a:moveTo>
                  <a:lnTo>
                    <a:pt x="679798" y="150899"/>
                  </a:lnTo>
                </a:path>
                <a:path w="680084" h="604520">
                  <a:moveTo>
                    <a:pt x="0" y="0"/>
                  </a:moveTo>
                  <a:lnTo>
                    <a:pt x="679798" y="301799"/>
                  </a:lnTo>
                </a:path>
                <a:path w="680084" h="604520">
                  <a:moveTo>
                    <a:pt x="0" y="0"/>
                  </a:moveTo>
                  <a:lnTo>
                    <a:pt x="679798" y="452999"/>
                  </a:lnTo>
                </a:path>
                <a:path w="680084" h="604520">
                  <a:moveTo>
                    <a:pt x="0" y="0"/>
                  </a:moveTo>
                  <a:lnTo>
                    <a:pt x="679798" y="603898"/>
                  </a:lnTo>
                </a:path>
              </a:pathLst>
            </a:custGeom>
            <a:ln w="9524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729307" y="3648242"/>
              <a:ext cx="680085" cy="1057275"/>
            </a:xfrm>
            <a:custGeom>
              <a:avLst/>
              <a:gdLst/>
              <a:ahLst/>
              <a:cxnLst/>
              <a:rect l="l" t="t" r="r" b="b"/>
              <a:pathLst>
                <a:path w="680084" h="1057275">
                  <a:moveTo>
                    <a:pt x="0" y="603898"/>
                  </a:moveTo>
                  <a:lnTo>
                    <a:pt x="679798" y="0"/>
                  </a:lnTo>
                </a:path>
                <a:path w="680084" h="1057275">
                  <a:moveTo>
                    <a:pt x="0" y="603898"/>
                  </a:moveTo>
                  <a:lnTo>
                    <a:pt x="679798" y="151199"/>
                  </a:lnTo>
                </a:path>
                <a:path w="680084" h="1057275">
                  <a:moveTo>
                    <a:pt x="0" y="603898"/>
                  </a:moveTo>
                  <a:lnTo>
                    <a:pt x="679798" y="302099"/>
                  </a:lnTo>
                </a:path>
                <a:path w="680084" h="1057275">
                  <a:moveTo>
                    <a:pt x="0" y="603898"/>
                  </a:moveTo>
                  <a:lnTo>
                    <a:pt x="679798" y="452999"/>
                  </a:lnTo>
                </a:path>
                <a:path w="680084" h="1057275">
                  <a:moveTo>
                    <a:pt x="0" y="603898"/>
                  </a:moveTo>
                  <a:lnTo>
                    <a:pt x="679798" y="603898"/>
                  </a:lnTo>
                </a:path>
                <a:path w="680084" h="1057275">
                  <a:moveTo>
                    <a:pt x="0" y="603898"/>
                  </a:moveTo>
                  <a:lnTo>
                    <a:pt x="679798" y="754798"/>
                  </a:lnTo>
                </a:path>
                <a:path w="680084" h="1057275">
                  <a:moveTo>
                    <a:pt x="0" y="603898"/>
                  </a:moveTo>
                  <a:lnTo>
                    <a:pt x="679798" y="905698"/>
                  </a:lnTo>
                </a:path>
                <a:path w="680084" h="1057275">
                  <a:moveTo>
                    <a:pt x="0" y="603898"/>
                  </a:moveTo>
                  <a:lnTo>
                    <a:pt x="679798" y="1056897"/>
                  </a:lnTo>
                </a:path>
                <a:path w="680084" h="1057275">
                  <a:moveTo>
                    <a:pt x="0" y="905798"/>
                  </a:moveTo>
                  <a:lnTo>
                    <a:pt x="679798" y="99"/>
                  </a:lnTo>
                </a:path>
                <a:path w="680084" h="1057275">
                  <a:moveTo>
                    <a:pt x="0" y="905798"/>
                  </a:moveTo>
                  <a:lnTo>
                    <a:pt x="679798" y="150999"/>
                  </a:lnTo>
                </a:path>
                <a:path w="680084" h="1057275">
                  <a:moveTo>
                    <a:pt x="0" y="905798"/>
                  </a:moveTo>
                  <a:lnTo>
                    <a:pt x="679798" y="301899"/>
                  </a:lnTo>
                </a:path>
                <a:path w="680084" h="1057275">
                  <a:moveTo>
                    <a:pt x="0" y="905798"/>
                  </a:moveTo>
                  <a:lnTo>
                    <a:pt x="679798" y="453099"/>
                  </a:lnTo>
                </a:path>
                <a:path w="680084" h="1057275">
                  <a:moveTo>
                    <a:pt x="0" y="905798"/>
                  </a:moveTo>
                  <a:lnTo>
                    <a:pt x="679798" y="603998"/>
                  </a:lnTo>
                </a:path>
                <a:path w="680084" h="1057275">
                  <a:moveTo>
                    <a:pt x="0" y="905798"/>
                  </a:moveTo>
                  <a:lnTo>
                    <a:pt x="679798" y="754898"/>
                  </a:lnTo>
                </a:path>
                <a:path w="680084" h="1057275">
                  <a:moveTo>
                    <a:pt x="0" y="905798"/>
                  </a:moveTo>
                  <a:lnTo>
                    <a:pt x="679798" y="905798"/>
                  </a:lnTo>
                </a:path>
                <a:path w="680084" h="1057275">
                  <a:moveTo>
                    <a:pt x="0" y="905798"/>
                  </a:moveTo>
                  <a:lnTo>
                    <a:pt x="679798" y="1056697"/>
                  </a:lnTo>
                </a:path>
                <a:path w="680084" h="1057275">
                  <a:moveTo>
                    <a:pt x="0" y="1056747"/>
                  </a:moveTo>
                  <a:lnTo>
                    <a:pt x="679798" y="149"/>
                  </a:lnTo>
                </a:path>
                <a:path w="680084" h="1057275">
                  <a:moveTo>
                    <a:pt x="0" y="1056747"/>
                  </a:moveTo>
                  <a:lnTo>
                    <a:pt x="679798" y="151049"/>
                  </a:lnTo>
                </a:path>
                <a:path w="680084" h="1057275">
                  <a:moveTo>
                    <a:pt x="0" y="1056747"/>
                  </a:moveTo>
                  <a:lnTo>
                    <a:pt x="679798" y="301949"/>
                  </a:lnTo>
                </a:path>
                <a:path w="680084" h="1057275">
                  <a:moveTo>
                    <a:pt x="0" y="1056747"/>
                  </a:moveTo>
                  <a:lnTo>
                    <a:pt x="679798" y="452849"/>
                  </a:lnTo>
                </a:path>
                <a:path w="680084" h="1057275">
                  <a:moveTo>
                    <a:pt x="0" y="1056747"/>
                  </a:moveTo>
                  <a:lnTo>
                    <a:pt x="679798" y="604048"/>
                  </a:lnTo>
                </a:path>
                <a:path w="680084" h="1057275">
                  <a:moveTo>
                    <a:pt x="0" y="1056747"/>
                  </a:moveTo>
                  <a:lnTo>
                    <a:pt x="679798" y="754948"/>
                  </a:lnTo>
                </a:path>
                <a:path w="680084" h="1057275">
                  <a:moveTo>
                    <a:pt x="0" y="1056747"/>
                  </a:moveTo>
                  <a:lnTo>
                    <a:pt x="679798" y="905848"/>
                  </a:lnTo>
                </a:path>
                <a:path w="680084" h="1057275">
                  <a:moveTo>
                    <a:pt x="0" y="1056747"/>
                  </a:moveTo>
                  <a:lnTo>
                    <a:pt x="679798" y="105674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729307" y="3648342"/>
              <a:ext cx="680085" cy="452755"/>
            </a:xfrm>
            <a:custGeom>
              <a:avLst/>
              <a:gdLst/>
              <a:ahLst/>
              <a:cxnLst/>
              <a:rect l="l" t="t" r="r" b="b"/>
              <a:pathLst>
                <a:path w="680084" h="452754">
                  <a:moveTo>
                    <a:pt x="0" y="452699"/>
                  </a:moveTo>
                  <a:lnTo>
                    <a:pt x="679798" y="0"/>
                  </a:lnTo>
                </a:path>
              </a:pathLst>
            </a:custGeom>
            <a:ln w="9524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729307" y="3799242"/>
              <a:ext cx="680085" cy="302260"/>
            </a:xfrm>
            <a:custGeom>
              <a:avLst/>
              <a:gdLst/>
              <a:ahLst/>
              <a:cxnLst/>
              <a:rect l="l" t="t" r="r" b="b"/>
              <a:pathLst>
                <a:path w="680084" h="302260">
                  <a:moveTo>
                    <a:pt x="0" y="301799"/>
                  </a:moveTo>
                  <a:lnTo>
                    <a:pt x="679798" y="0"/>
                  </a:lnTo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729307" y="3950142"/>
              <a:ext cx="680085" cy="151130"/>
            </a:xfrm>
            <a:custGeom>
              <a:avLst/>
              <a:gdLst/>
              <a:ahLst/>
              <a:cxnLst/>
              <a:rect l="l" t="t" r="r" b="b"/>
              <a:pathLst>
                <a:path w="680084" h="151129">
                  <a:moveTo>
                    <a:pt x="0" y="150899"/>
                  </a:moveTo>
                  <a:lnTo>
                    <a:pt x="679798" y="0"/>
                  </a:lnTo>
                </a:path>
                <a:path w="680084" h="151129">
                  <a:moveTo>
                    <a:pt x="0" y="150899"/>
                  </a:moveTo>
                  <a:lnTo>
                    <a:pt x="679798" y="150899"/>
                  </a:lnTo>
                </a:path>
              </a:pathLst>
            </a:custGeom>
            <a:ln w="9524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729307" y="3648342"/>
              <a:ext cx="680085" cy="1056640"/>
            </a:xfrm>
            <a:custGeom>
              <a:avLst/>
              <a:gdLst/>
              <a:ahLst/>
              <a:cxnLst/>
              <a:rect l="l" t="t" r="r" b="b"/>
              <a:pathLst>
                <a:path w="680084" h="1056639">
                  <a:moveTo>
                    <a:pt x="0" y="0"/>
                  </a:moveTo>
                  <a:lnTo>
                    <a:pt x="679798" y="0"/>
                  </a:lnTo>
                </a:path>
                <a:path w="680084" h="1056639">
                  <a:moveTo>
                    <a:pt x="0" y="0"/>
                  </a:moveTo>
                  <a:lnTo>
                    <a:pt x="679798" y="150899"/>
                  </a:lnTo>
                </a:path>
                <a:path w="680084" h="1056639">
                  <a:moveTo>
                    <a:pt x="0" y="0"/>
                  </a:moveTo>
                  <a:lnTo>
                    <a:pt x="679798" y="301799"/>
                  </a:lnTo>
                </a:path>
                <a:path w="680084" h="1056639">
                  <a:moveTo>
                    <a:pt x="0" y="0"/>
                  </a:moveTo>
                  <a:lnTo>
                    <a:pt x="679798" y="452999"/>
                  </a:lnTo>
                </a:path>
                <a:path w="680084" h="1056639">
                  <a:moveTo>
                    <a:pt x="0" y="0"/>
                  </a:moveTo>
                  <a:lnTo>
                    <a:pt x="679798" y="603898"/>
                  </a:lnTo>
                </a:path>
                <a:path w="680084" h="1056639">
                  <a:moveTo>
                    <a:pt x="0" y="0"/>
                  </a:moveTo>
                  <a:lnTo>
                    <a:pt x="679798" y="754798"/>
                  </a:lnTo>
                </a:path>
                <a:path w="680084" h="1056639">
                  <a:moveTo>
                    <a:pt x="0" y="0"/>
                  </a:moveTo>
                  <a:lnTo>
                    <a:pt x="679798" y="905698"/>
                  </a:lnTo>
                </a:path>
                <a:path w="680084" h="1056639">
                  <a:moveTo>
                    <a:pt x="0" y="0"/>
                  </a:moveTo>
                  <a:lnTo>
                    <a:pt x="679798" y="1056597"/>
                  </a:lnTo>
                </a:path>
                <a:path w="680084" h="1056639">
                  <a:moveTo>
                    <a:pt x="0" y="301899"/>
                  </a:moveTo>
                  <a:lnTo>
                    <a:pt x="679798" y="99"/>
                  </a:lnTo>
                </a:path>
                <a:path w="680084" h="1056639">
                  <a:moveTo>
                    <a:pt x="0" y="301899"/>
                  </a:moveTo>
                  <a:lnTo>
                    <a:pt x="679798" y="150999"/>
                  </a:lnTo>
                </a:path>
                <a:path w="680084" h="1056639">
                  <a:moveTo>
                    <a:pt x="0" y="301899"/>
                  </a:moveTo>
                  <a:lnTo>
                    <a:pt x="679798" y="301899"/>
                  </a:lnTo>
                </a:path>
                <a:path w="680084" h="1056639">
                  <a:moveTo>
                    <a:pt x="0" y="301899"/>
                  </a:moveTo>
                  <a:lnTo>
                    <a:pt x="679798" y="452799"/>
                  </a:lnTo>
                </a:path>
                <a:path w="680084" h="1056639">
                  <a:moveTo>
                    <a:pt x="0" y="301749"/>
                  </a:moveTo>
                  <a:lnTo>
                    <a:pt x="679798" y="603548"/>
                  </a:lnTo>
                </a:path>
                <a:path w="680084" h="1056639">
                  <a:moveTo>
                    <a:pt x="0" y="301749"/>
                  </a:moveTo>
                  <a:lnTo>
                    <a:pt x="679798" y="754748"/>
                  </a:lnTo>
                </a:path>
                <a:path w="680084" h="1056639">
                  <a:moveTo>
                    <a:pt x="0" y="301749"/>
                  </a:moveTo>
                  <a:lnTo>
                    <a:pt x="679798" y="905648"/>
                  </a:lnTo>
                </a:path>
                <a:path w="680084" h="1056639">
                  <a:moveTo>
                    <a:pt x="0" y="301749"/>
                  </a:moveTo>
                  <a:lnTo>
                    <a:pt x="679798" y="105654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729307" y="3648292"/>
              <a:ext cx="680085" cy="755015"/>
            </a:xfrm>
            <a:custGeom>
              <a:avLst/>
              <a:gdLst/>
              <a:ahLst/>
              <a:cxnLst/>
              <a:rect l="l" t="t" r="r" b="b"/>
              <a:pathLst>
                <a:path w="680084" h="755014">
                  <a:moveTo>
                    <a:pt x="0" y="754798"/>
                  </a:moveTo>
                  <a:lnTo>
                    <a:pt x="679798" y="0"/>
                  </a:lnTo>
                </a:path>
                <a:path w="680084" h="755014">
                  <a:moveTo>
                    <a:pt x="0" y="754798"/>
                  </a:moveTo>
                  <a:lnTo>
                    <a:pt x="679798" y="150899"/>
                  </a:lnTo>
                </a:path>
                <a:path w="680084" h="755014">
                  <a:moveTo>
                    <a:pt x="0" y="754798"/>
                  </a:moveTo>
                  <a:lnTo>
                    <a:pt x="679798" y="302099"/>
                  </a:lnTo>
                </a:path>
                <a:path w="680084" h="755014">
                  <a:moveTo>
                    <a:pt x="0" y="754798"/>
                  </a:moveTo>
                  <a:lnTo>
                    <a:pt x="679798" y="452999"/>
                  </a:lnTo>
                </a:path>
              </a:pathLst>
            </a:custGeom>
            <a:ln w="952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729307" y="4252191"/>
              <a:ext cx="680085" cy="151130"/>
            </a:xfrm>
            <a:custGeom>
              <a:avLst/>
              <a:gdLst/>
              <a:ahLst/>
              <a:cxnLst/>
              <a:rect l="l" t="t" r="r" b="b"/>
              <a:pathLst>
                <a:path w="680084" h="151129">
                  <a:moveTo>
                    <a:pt x="0" y="150899"/>
                  </a:moveTo>
                  <a:lnTo>
                    <a:pt x="679798" y="0"/>
                  </a:lnTo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729307" y="4403091"/>
              <a:ext cx="680085" cy="151130"/>
            </a:xfrm>
            <a:custGeom>
              <a:avLst/>
              <a:gdLst/>
              <a:ahLst/>
              <a:cxnLst/>
              <a:rect l="l" t="t" r="r" b="b"/>
              <a:pathLst>
                <a:path w="680084" h="151129">
                  <a:moveTo>
                    <a:pt x="0" y="0"/>
                  </a:moveTo>
                  <a:lnTo>
                    <a:pt x="679798" y="0"/>
                  </a:lnTo>
                </a:path>
                <a:path w="680084" h="151129">
                  <a:moveTo>
                    <a:pt x="0" y="0"/>
                  </a:moveTo>
                  <a:lnTo>
                    <a:pt x="679798" y="150899"/>
                  </a:lnTo>
                </a:path>
              </a:pathLst>
            </a:custGeom>
            <a:ln w="952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729307" y="4403091"/>
              <a:ext cx="680085" cy="302260"/>
            </a:xfrm>
            <a:custGeom>
              <a:avLst/>
              <a:gdLst/>
              <a:ahLst/>
              <a:cxnLst/>
              <a:rect l="l" t="t" r="r" b="b"/>
              <a:pathLst>
                <a:path w="680084" h="302260">
                  <a:moveTo>
                    <a:pt x="0" y="0"/>
                  </a:moveTo>
                  <a:lnTo>
                    <a:pt x="679798" y="301799"/>
                  </a:lnTo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299929" y="3288368"/>
              <a:ext cx="1903095" cy="1776730"/>
            </a:xfrm>
            <a:custGeom>
              <a:avLst/>
              <a:gdLst/>
              <a:ahLst/>
              <a:cxnLst/>
              <a:rect l="l" t="t" r="r" b="b"/>
              <a:pathLst>
                <a:path w="1903095" h="1776729">
                  <a:moveTo>
                    <a:pt x="1836796" y="1776596"/>
                  </a:moveTo>
                  <a:lnTo>
                    <a:pt x="65824" y="1776596"/>
                  </a:lnTo>
                  <a:lnTo>
                    <a:pt x="40204" y="1771426"/>
                  </a:lnTo>
                  <a:lnTo>
                    <a:pt x="19281" y="1757327"/>
                  </a:lnTo>
                  <a:lnTo>
                    <a:pt x="5173" y="1736412"/>
                  </a:lnTo>
                  <a:lnTo>
                    <a:pt x="0" y="1710796"/>
                  </a:lnTo>
                  <a:lnTo>
                    <a:pt x="0" y="65799"/>
                  </a:lnTo>
                  <a:lnTo>
                    <a:pt x="5173" y="40183"/>
                  </a:lnTo>
                  <a:lnTo>
                    <a:pt x="19281" y="19268"/>
                  </a:lnTo>
                  <a:lnTo>
                    <a:pt x="40204" y="5169"/>
                  </a:lnTo>
                  <a:lnTo>
                    <a:pt x="65824" y="0"/>
                  </a:lnTo>
                  <a:lnTo>
                    <a:pt x="1836796" y="0"/>
                  </a:lnTo>
                  <a:lnTo>
                    <a:pt x="1873316" y="11053"/>
                  </a:lnTo>
                  <a:lnTo>
                    <a:pt x="1897593" y="40624"/>
                  </a:lnTo>
                  <a:lnTo>
                    <a:pt x="1902596" y="65799"/>
                  </a:lnTo>
                  <a:lnTo>
                    <a:pt x="1902596" y="1710796"/>
                  </a:lnTo>
                  <a:lnTo>
                    <a:pt x="1897426" y="1736412"/>
                  </a:lnTo>
                  <a:lnTo>
                    <a:pt x="1883327" y="1757327"/>
                  </a:lnTo>
                  <a:lnTo>
                    <a:pt x="1862412" y="1771426"/>
                  </a:lnTo>
                  <a:lnTo>
                    <a:pt x="1836796" y="1776596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0299929" y="3288368"/>
              <a:ext cx="1903095" cy="1776730"/>
            </a:xfrm>
            <a:custGeom>
              <a:avLst/>
              <a:gdLst/>
              <a:ahLst/>
              <a:cxnLst/>
              <a:rect l="l" t="t" r="r" b="b"/>
              <a:pathLst>
                <a:path w="1903095" h="1776729">
                  <a:moveTo>
                    <a:pt x="0" y="65799"/>
                  </a:moveTo>
                  <a:lnTo>
                    <a:pt x="5173" y="40183"/>
                  </a:lnTo>
                  <a:lnTo>
                    <a:pt x="19281" y="19268"/>
                  </a:lnTo>
                  <a:lnTo>
                    <a:pt x="40204" y="5169"/>
                  </a:lnTo>
                  <a:lnTo>
                    <a:pt x="65824" y="0"/>
                  </a:lnTo>
                  <a:lnTo>
                    <a:pt x="1836796" y="0"/>
                  </a:lnTo>
                  <a:lnTo>
                    <a:pt x="1873316" y="11053"/>
                  </a:lnTo>
                  <a:lnTo>
                    <a:pt x="1897593" y="40624"/>
                  </a:lnTo>
                  <a:lnTo>
                    <a:pt x="1902596" y="65799"/>
                  </a:lnTo>
                  <a:lnTo>
                    <a:pt x="1902596" y="1710796"/>
                  </a:lnTo>
                  <a:lnTo>
                    <a:pt x="1897426" y="1736412"/>
                  </a:lnTo>
                  <a:lnTo>
                    <a:pt x="1883327" y="1757327"/>
                  </a:lnTo>
                  <a:lnTo>
                    <a:pt x="1862412" y="1771426"/>
                  </a:lnTo>
                  <a:lnTo>
                    <a:pt x="1836796" y="1776596"/>
                  </a:lnTo>
                  <a:lnTo>
                    <a:pt x="65824" y="1776596"/>
                  </a:lnTo>
                  <a:lnTo>
                    <a:pt x="40204" y="1771426"/>
                  </a:lnTo>
                  <a:lnTo>
                    <a:pt x="19281" y="1757327"/>
                  </a:lnTo>
                  <a:lnTo>
                    <a:pt x="5173" y="1736412"/>
                  </a:lnTo>
                  <a:lnTo>
                    <a:pt x="0" y="1710796"/>
                  </a:lnTo>
                  <a:lnTo>
                    <a:pt x="0" y="657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1591151" y="4686690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524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524" y="0"/>
                  </a:lnTo>
                  <a:lnTo>
                    <a:pt x="322524" y="36599"/>
                  </a:lnTo>
                  <a:close/>
                </a:path>
              </a:pathLst>
            </a:custGeom>
            <a:solidFill>
              <a:srgbClr val="D18E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1591151" y="4686690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524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524" y="0"/>
                  </a:lnTo>
                  <a:lnTo>
                    <a:pt x="322524" y="36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0588828" y="4686690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D18E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0588828" y="4535740"/>
              <a:ext cx="1325245" cy="187960"/>
            </a:xfrm>
            <a:custGeom>
              <a:avLst/>
              <a:gdLst/>
              <a:ahLst/>
              <a:cxnLst/>
              <a:rect l="l" t="t" r="r" b="b"/>
              <a:pathLst>
                <a:path w="1325245" h="187960">
                  <a:moveTo>
                    <a:pt x="322499" y="187549"/>
                  </a:moveTo>
                  <a:lnTo>
                    <a:pt x="0" y="187549"/>
                  </a:lnTo>
                  <a:lnTo>
                    <a:pt x="0" y="150949"/>
                  </a:lnTo>
                  <a:lnTo>
                    <a:pt x="322499" y="150949"/>
                  </a:lnTo>
                  <a:lnTo>
                    <a:pt x="322499" y="187549"/>
                  </a:lnTo>
                  <a:close/>
                </a:path>
                <a:path w="1325245" h="187960">
                  <a:moveTo>
                    <a:pt x="1324847" y="36599"/>
                  </a:moveTo>
                  <a:lnTo>
                    <a:pt x="1002322" y="36599"/>
                  </a:lnTo>
                  <a:lnTo>
                    <a:pt x="1002322" y="0"/>
                  </a:lnTo>
                  <a:lnTo>
                    <a:pt x="1324847" y="0"/>
                  </a:lnTo>
                  <a:lnTo>
                    <a:pt x="1324847" y="36599"/>
                  </a:lnTo>
                  <a:close/>
                </a:path>
                <a:path w="1325245" h="187960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1591151" y="43847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524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524" y="0"/>
                  </a:lnTo>
                  <a:lnTo>
                    <a:pt x="322524" y="36599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1591151" y="43847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524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524" y="0"/>
                  </a:lnTo>
                  <a:lnTo>
                    <a:pt x="322524" y="36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0588828" y="4384791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4985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0588828" y="4082891"/>
              <a:ext cx="1325245" cy="339090"/>
            </a:xfrm>
            <a:custGeom>
              <a:avLst/>
              <a:gdLst/>
              <a:ahLst/>
              <a:cxnLst/>
              <a:rect l="l" t="t" r="r" b="b"/>
              <a:pathLst>
                <a:path w="1325245" h="339089">
                  <a:moveTo>
                    <a:pt x="322499" y="338499"/>
                  </a:moveTo>
                  <a:lnTo>
                    <a:pt x="0" y="338499"/>
                  </a:lnTo>
                  <a:lnTo>
                    <a:pt x="0" y="301899"/>
                  </a:lnTo>
                  <a:lnTo>
                    <a:pt x="322499" y="301899"/>
                  </a:lnTo>
                  <a:lnTo>
                    <a:pt x="322499" y="338499"/>
                  </a:lnTo>
                  <a:close/>
                </a:path>
                <a:path w="1325245" h="339089">
                  <a:moveTo>
                    <a:pt x="1324847" y="187549"/>
                  </a:moveTo>
                  <a:lnTo>
                    <a:pt x="1002322" y="187549"/>
                  </a:lnTo>
                  <a:lnTo>
                    <a:pt x="1002322" y="150949"/>
                  </a:lnTo>
                  <a:lnTo>
                    <a:pt x="1324847" y="150949"/>
                  </a:lnTo>
                  <a:lnTo>
                    <a:pt x="1324847" y="187549"/>
                  </a:lnTo>
                  <a:close/>
                </a:path>
                <a:path w="1325245" h="339089">
                  <a:moveTo>
                    <a:pt x="322499" y="187549"/>
                  </a:moveTo>
                  <a:lnTo>
                    <a:pt x="0" y="187549"/>
                  </a:lnTo>
                  <a:lnTo>
                    <a:pt x="0" y="150949"/>
                  </a:lnTo>
                  <a:lnTo>
                    <a:pt x="322499" y="150949"/>
                  </a:lnTo>
                  <a:lnTo>
                    <a:pt x="322499" y="187549"/>
                  </a:lnTo>
                  <a:close/>
                </a:path>
                <a:path w="1325245" h="339089">
                  <a:moveTo>
                    <a:pt x="1324847" y="36599"/>
                  </a:moveTo>
                  <a:lnTo>
                    <a:pt x="1002322" y="36599"/>
                  </a:lnTo>
                  <a:lnTo>
                    <a:pt x="1002322" y="0"/>
                  </a:lnTo>
                  <a:lnTo>
                    <a:pt x="1324847" y="0"/>
                  </a:lnTo>
                  <a:lnTo>
                    <a:pt x="1324847" y="36599"/>
                  </a:lnTo>
                  <a:close/>
                </a:path>
                <a:path w="1325245" h="33908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1591151" y="393194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524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524" y="0"/>
                  </a:lnTo>
                  <a:lnTo>
                    <a:pt x="322524" y="36599"/>
                  </a:lnTo>
                  <a:close/>
                </a:path>
              </a:pathLst>
            </a:custGeom>
            <a:solidFill>
              <a:srgbClr val="77AC4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1591151" y="393194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524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524" y="0"/>
                  </a:lnTo>
                  <a:lnTo>
                    <a:pt x="322524" y="36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0588828" y="3931942"/>
              <a:ext cx="322580" cy="36830"/>
            </a:xfrm>
            <a:custGeom>
              <a:avLst/>
              <a:gdLst/>
              <a:ahLst/>
              <a:cxnLst/>
              <a:rect l="l" t="t" r="r" b="b"/>
              <a:pathLst>
                <a:path w="322579" h="36829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</a:pathLst>
            </a:custGeom>
            <a:solidFill>
              <a:srgbClr val="69A84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0588828" y="3630042"/>
              <a:ext cx="1325245" cy="1075055"/>
            </a:xfrm>
            <a:custGeom>
              <a:avLst/>
              <a:gdLst/>
              <a:ahLst/>
              <a:cxnLst/>
              <a:rect l="l" t="t" r="r" b="b"/>
              <a:pathLst>
                <a:path w="1325245" h="1075054">
                  <a:moveTo>
                    <a:pt x="322499" y="338499"/>
                  </a:moveTo>
                  <a:lnTo>
                    <a:pt x="0" y="338499"/>
                  </a:lnTo>
                  <a:lnTo>
                    <a:pt x="0" y="301899"/>
                  </a:lnTo>
                  <a:lnTo>
                    <a:pt x="322499" y="301899"/>
                  </a:lnTo>
                  <a:lnTo>
                    <a:pt x="322499" y="338499"/>
                  </a:lnTo>
                  <a:close/>
                </a:path>
                <a:path w="1325245" h="1075054">
                  <a:moveTo>
                    <a:pt x="1324847" y="187549"/>
                  </a:moveTo>
                  <a:lnTo>
                    <a:pt x="1002322" y="187549"/>
                  </a:lnTo>
                  <a:lnTo>
                    <a:pt x="1002322" y="150949"/>
                  </a:lnTo>
                  <a:lnTo>
                    <a:pt x="1324847" y="150949"/>
                  </a:lnTo>
                  <a:lnTo>
                    <a:pt x="1324847" y="187549"/>
                  </a:lnTo>
                  <a:close/>
                </a:path>
                <a:path w="1325245" h="1075054">
                  <a:moveTo>
                    <a:pt x="322499" y="187549"/>
                  </a:moveTo>
                  <a:lnTo>
                    <a:pt x="0" y="187549"/>
                  </a:lnTo>
                  <a:lnTo>
                    <a:pt x="0" y="150949"/>
                  </a:lnTo>
                  <a:lnTo>
                    <a:pt x="322499" y="150949"/>
                  </a:lnTo>
                  <a:lnTo>
                    <a:pt x="322499" y="187549"/>
                  </a:lnTo>
                  <a:close/>
                </a:path>
                <a:path w="1325245" h="1075054">
                  <a:moveTo>
                    <a:pt x="1324847" y="36599"/>
                  </a:moveTo>
                  <a:lnTo>
                    <a:pt x="1002322" y="36599"/>
                  </a:lnTo>
                  <a:lnTo>
                    <a:pt x="1002322" y="0"/>
                  </a:lnTo>
                  <a:lnTo>
                    <a:pt x="1324847" y="0"/>
                  </a:lnTo>
                  <a:lnTo>
                    <a:pt x="1324847" y="36599"/>
                  </a:lnTo>
                  <a:close/>
                </a:path>
                <a:path w="1325245" h="1075054">
                  <a:moveTo>
                    <a:pt x="322499" y="36599"/>
                  </a:moveTo>
                  <a:lnTo>
                    <a:pt x="0" y="36599"/>
                  </a:lnTo>
                  <a:lnTo>
                    <a:pt x="0" y="0"/>
                  </a:lnTo>
                  <a:lnTo>
                    <a:pt x="322499" y="0"/>
                  </a:lnTo>
                  <a:lnTo>
                    <a:pt x="322499" y="36599"/>
                  </a:lnTo>
                  <a:close/>
                </a:path>
                <a:path w="1325245" h="1075054">
                  <a:moveTo>
                    <a:pt x="1002322" y="923998"/>
                  </a:moveTo>
                  <a:lnTo>
                    <a:pt x="322524" y="1074897"/>
                  </a:lnTo>
                </a:path>
                <a:path w="1325245" h="1075054">
                  <a:moveTo>
                    <a:pt x="1002322" y="923998"/>
                  </a:moveTo>
                  <a:lnTo>
                    <a:pt x="322524" y="923998"/>
                  </a:lnTo>
                </a:path>
                <a:path w="1325245" h="1075054">
                  <a:moveTo>
                    <a:pt x="1002322" y="923998"/>
                  </a:moveTo>
                  <a:lnTo>
                    <a:pt x="322524" y="773098"/>
                  </a:lnTo>
                </a:path>
                <a:path w="1325245" h="1075054">
                  <a:moveTo>
                    <a:pt x="1002322" y="923998"/>
                  </a:moveTo>
                  <a:lnTo>
                    <a:pt x="322524" y="622198"/>
                  </a:lnTo>
                </a:path>
                <a:path w="1325245" h="1075054">
                  <a:moveTo>
                    <a:pt x="1002322" y="923998"/>
                  </a:moveTo>
                  <a:lnTo>
                    <a:pt x="322524" y="470999"/>
                  </a:lnTo>
                </a:path>
                <a:path w="1325245" h="1075054">
                  <a:moveTo>
                    <a:pt x="1002322" y="923998"/>
                  </a:moveTo>
                  <a:lnTo>
                    <a:pt x="322524" y="320099"/>
                  </a:lnTo>
                </a:path>
                <a:path w="1325245" h="1075054">
                  <a:moveTo>
                    <a:pt x="1002322" y="923998"/>
                  </a:moveTo>
                  <a:lnTo>
                    <a:pt x="322524" y="169199"/>
                  </a:lnTo>
                </a:path>
                <a:path w="1325245" h="1075054">
                  <a:moveTo>
                    <a:pt x="1002322" y="923998"/>
                  </a:moveTo>
                  <a:lnTo>
                    <a:pt x="322524" y="18299"/>
                  </a:lnTo>
                </a:path>
                <a:path w="1325245" h="1075054">
                  <a:moveTo>
                    <a:pt x="1002322" y="622098"/>
                  </a:moveTo>
                  <a:lnTo>
                    <a:pt x="322524" y="471199"/>
                  </a:lnTo>
                </a:path>
                <a:path w="1325245" h="1075054">
                  <a:moveTo>
                    <a:pt x="1002322" y="622098"/>
                  </a:moveTo>
                  <a:lnTo>
                    <a:pt x="322524" y="320299"/>
                  </a:lnTo>
                </a:path>
                <a:path w="1325245" h="1075054">
                  <a:moveTo>
                    <a:pt x="1002322" y="622098"/>
                  </a:moveTo>
                  <a:lnTo>
                    <a:pt x="322524" y="169099"/>
                  </a:lnTo>
                </a:path>
                <a:path w="1325245" h="1075054">
                  <a:moveTo>
                    <a:pt x="1002322" y="622098"/>
                  </a:moveTo>
                  <a:lnTo>
                    <a:pt x="322524" y="18199"/>
                  </a:lnTo>
                </a:path>
                <a:path w="1325245" h="1075054">
                  <a:moveTo>
                    <a:pt x="1002322" y="471149"/>
                  </a:moveTo>
                  <a:lnTo>
                    <a:pt x="322524" y="1075047"/>
                  </a:lnTo>
                </a:path>
                <a:path w="1325245" h="1075054">
                  <a:moveTo>
                    <a:pt x="1002322" y="471149"/>
                  </a:moveTo>
                  <a:lnTo>
                    <a:pt x="322524" y="923848"/>
                  </a:lnTo>
                </a:path>
                <a:path w="1325245" h="1075054">
                  <a:moveTo>
                    <a:pt x="1002322" y="471149"/>
                  </a:moveTo>
                  <a:lnTo>
                    <a:pt x="322524" y="772948"/>
                  </a:lnTo>
                </a:path>
                <a:path w="1325245" h="1075054">
                  <a:moveTo>
                    <a:pt x="1002322" y="471149"/>
                  </a:moveTo>
                  <a:lnTo>
                    <a:pt x="322524" y="622048"/>
                  </a:lnTo>
                </a:path>
                <a:path w="1325245" h="1075054">
                  <a:moveTo>
                    <a:pt x="1002322" y="471149"/>
                  </a:moveTo>
                  <a:lnTo>
                    <a:pt x="322524" y="471149"/>
                  </a:lnTo>
                </a:path>
                <a:path w="1325245" h="1075054">
                  <a:moveTo>
                    <a:pt x="1002322" y="471149"/>
                  </a:moveTo>
                  <a:lnTo>
                    <a:pt x="322524" y="320249"/>
                  </a:lnTo>
                </a:path>
                <a:path w="1325245" h="1075054">
                  <a:moveTo>
                    <a:pt x="1002322" y="471149"/>
                  </a:moveTo>
                  <a:lnTo>
                    <a:pt x="322524" y="169349"/>
                  </a:lnTo>
                </a:path>
                <a:path w="1325245" h="1075054">
                  <a:moveTo>
                    <a:pt x="1002322" y="471149"/>
                  </a:moveTo>
                  <a:lnTo>
                    <a:pt x="322524" y="18149"/>
                  </a:lnTo>
                </a:path>
                <a:path w="1325245" h="1075054">
                  <a:moveTo>
                    <a:pt x="1002322" y="169249"/>
                  </a:moveTo>
                  <a:lnTo>
                    <a:pt x="322524" y="1074947"/>
                  </a:lnTo>
                </a:path>
                <a:path w="1325245" h="1075054">
                  <a:moveTo>
                    <a:pt x="1002322" y="169249"/>
                  </a:moveTo>
                  <a:lnTo>
                    <a:pt x="322524" y="924048"/>
                  </a:lnTo>
                </a:path>
                <a:path w="1325245" h="1075054">
                  <a:moveTo>
                    <a:pt x="1002322" y="169249"/>
                  </a:moveTo>
                  <a:lnTo>
                    <a:pt x="322524" y="773148"/>
                  </a:lnTo>
                </a:path>
                <a:path w="1325245" h="1075054">
                  <a:moveTo>
                    <a:pt x="1002322" y="169249"/>
                  </a:moveTo>
                  <a:lnTo>
                    <a:pt x="322524" y="621948"/>
                  </a:lnTo>
                </a:path>
                <a:path w="1325245" h="1075054">
                  <a:moveTo>
                    <a:pt x="1002322" y="169249"/>
                  </a:moveTo>
                  <a:lnTo>
                    <a:pt x="322524" y="471049"/>
                  </a:lnTo>
                </a:path>
                <a:path w="1325245" h="1075054">
                  <a:moveTo>
                    <a:pt x="1002322" y="169249"/>
                  </a:moveTo>
                  <a:lnTo>
                    <a:pt x="322524" y="320149"/>
                  </a:lnTo>
                </a:path>
                <a:path w="1325245" h="1075054">
                  <a:moveTo>
                    <a:pt x="1002322" y="169249"/>
                  </a:moveTo>
                  <a:lnTo>
                    <a:pt x="322524" y="169249"/>
                  </a:lnTo>
                </a:path>
                <a:path w="1325245" h="1075054">
                  <a:moveTo>
                    <a:pt x="1002322" y="169249"/>
                  </a:moveTo>
                  <a:lnTo>
                    <a:pt x="322524" y="18349"/>
                  </a:lnTo>
                </a:path>
                <a:path w="1325245" h="1075054">
                  <a:moveTo>
                    <a:pt x="1002322" y="18299"/>
                  </a:moveTo>
                  <a:lnTo>
                    <a:pt x="322524" y="1074897"/>
                  </a:lnTo>
                </a:path>
                <a:path w="1325245" h="1075054">
                  <a:moveTo>
                    <a:pt x="1002322" y="18299"/>
                  </a:moveTo>
                  <a:lnTo>
                    <a:pt x="322524" y="923998"/>
                  </a:lnTo>
                </a:path>
                <a:path w="1325245" h="1075054">
                  <a:moveTo>
                    <a:pt x="1002322" y="18299"/>
                  </a:moveTo>
                  <a:lnTo>
                    <a:pt x="322524" y="773098"/>
                  </a:lnTo>
                </a:path>
                <a:path w="1325245" h="1075054">
                  <a:moveTo>
                    <a:pt x="1002322" y="18299"/>
                  </a:moveTo>
                  <a:lnTo>
                    <a:pt x="322524" y="622198"/>
                  </a:lnTo>
                </a:path>
                <a:path w="1325245" h="1075054">
                  <a:moveTo>
                    <a:pt x="1002322" y="18299"/>
                  </a:moveTo>
                  <a:lnTo>
                    <a:pt x="322524" y="470999"/>
                  </a:lnTo>
                </a:path>
                <a:path w="1325245" h="1075054">
                  <a:moveTo>
                    <a:pt x="1002322" y="18299"/>
                  </a:moveTo>
                  <a:lnTo>
                    <a:pt x="322524" y="320099"/>
                  </a:lnTo>
                </a:path>
                <a:path w="1325245" h="1075054">
                  <a:moveTo>
                    <a:pt x="1002322" y="18299"/>
                  </a:moveTo>
                  <a:lnTo>
                    <a:pt x="322524" y="169199"/>
                  </a:lnTo>
                </a:path>
                <a:path w="1325245" h="1075054">
                  <a:moveTo>
                    <a:pt x="1002322" y="18299"/>
                  </a:moveTo>
                  <a:lnTo>
                    <a:pt x="322524" y="18299"/>
                  </a:lnTo>
                </a:path>
                <a:path w="1325245" h="1075054">
                  <a:moveTo>
                    <a:pt x="1002322" y="622248"/>
                  </a:moveTo>
                  <a:lnTo>
                    <a:pt x="322524" y="1074947"/>
                  </a:lnTo>
                </a:path>
                <a:path w="1325245" h="1075054">
                  <a:moveTo>
                    <a:pt x="1002322" y="622248"/>
                  </a:moveTo>
                  <a:lnTo>
                    <a:pt x="322524" y="924048"/>
                  </a:lnTo>
                </a:path>
                <a:path w="1325245" h="1075054">
                  <a:moveTo>
                    <a:pt x="1002322" y="622248"/>
                  </a:moveTo>
                  <a:lnTo>
                    <a:pt x="322524" y="773148"/>
                  </a:lnTo>
                </a:path>
                <a:path w="1325245" h="1075054">
                  <a:moveTo>
                    <a:pt x="1002322" y="622248"/>
                  </a:moveTo>
                  <a:lnTo>
                    <a:pt x="322524" y="62224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0911352" y="4704990"/>
              <a:ext cx="680085" cy="0"/>
            </a:xfrm>
            <a:custGeom>
              <a:avLst/>
              <a:gdLst/>
              <a:ahLst/>
              <a:cxnLst/>
              <a:rect l="l" t="t" r="r" b="b"/>
              <a:pathLst>
                <a:path w="680084">
                  <a:moveTo>
                    <a:pt x="679798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0911352" y="3648392"/>
              <a:ext cx="680085" cy="1056640"/>
            </a:xfrm>
            <a:custGeom>
              <a:avLst/>
              <a:gdLst/>
              <a:ahLst/>
              <a:cxnLst/>
              <a:rect l="l" t="t" r="r" b="b"/>
              <a:pathLst>
                <a:path w="680084" h="1056639">
                  <a:moveTo>
                    <a:pt x="679798" y="1056597"/>
                  </a:moveTo>
                  <a:lnTo>
                    <a:pt x="0" y="905698"/>
                  </a:lnTo>
                </a:path>
                <a:path w="680084" h="1056639">
                  <a:moveTo>
                    <a:pt x="679798" y="1056597"/>
                  </a:moveTo>
                  <a:lnTo>
                    <a:pt x="0" y="754798"/>
                  </a:lnTo>
                </a:path>
                <a:path w="680084" h="1056639">
                  <a:moveTo>
                    <a:pt x="679798" y="1056597"/>
                  </a:moveTo>
                  <a:lnTo>
                    <a:pt x="0" y="603598"/>
                  </a:lnTo>
                </a:path>
                <a:path w="680084" h="1056639">
                  <a:moveTo>
                    <a:pt x="679798" y="1056597"/>
                  </a:moveTo>
                  <a:lnTo>
                    <a:pt x="0" y="452699"/>
                  </a:lnTo>
                </a:path>
                <a:path w="680084" h="1056639">
                  <a:moveTo>
                    <a:pt x="679798" y="1056597"/>
                  </a:moveTo>
                  <a:lnTo>
                    <a:pt x="0" y="301799"/>
                  </a:lnTo>
                </a:path>
                <a:path w="680084" h="1056639">
                  <a:moveTo>
                    <a:pt x="679798" y="1056597"/>
                  </a:moveTo>
                  <a:lnTo>
                    <a:pt x="0" y="150899"/>
                  </a:lnTo>
                </a:path>
                <a:path w="680084" h="1056639">
                  <a:moveTo>
                    <a:pt x="679798" y="105659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99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0911352" y="4252191"/>
              <a:ext cx="680085" cy="452755"/>
            </a:xfrm>
            <a:custGeom>
              <a:avLst/>
              <a:gdLst/>
              <a:ahLst/>
              <a:cxnLst/>
              <a:rect l="l" t="t" r="r" b="b"/>
              <a:pathLst>
                <a:path w="680084" h="452754">
                  <a:moveTo>
                    <a:pt x="679798" y="150899"/>
                  </a:moveTo>
                  <a:lnTo>
                    <a:pt x="0" y="452699"/>
                  </a:lnTo>
                </a:path>
                <a:path w="680084" h="452754">
                  <a:moveTo>
                    <a:pt x="679798" y="150899"/>
                  </a:moveTo>
                  <a:lnTo>
                    <a:pt x="0" y="301799"/>
                  </a:lnTo>
                </a:path>
                <a:path w="680084" h="452754">
                  <a:moveTo>
                    <a:pt x="679798" y="150899"/>
                  </a:moveTo>
                  <a:lnTo>
                    <a:pt x="0" y="150899"/>
                  </a:lnTo>
                </a:path>
                <a:path w="680084" h="452754">
                  <a:moveTo>
                    <a:pt x="679798" y="1508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0911352" y="4101441"/>
              <a:ext cx="680085" cy="302260"/>
            </a:xfrm>
            <a:custGeom>
              <a:avLst/>
              <a:gdLst/>
              <a:ahLst/>
              <a:cxnLst/>
              <a:rect l="l" t="t" r="r" b="b"/>
              <a:pathLst>
                <a:path w="680084" h="302260">
                  <a:moveTo>
                    <a:pt x="679798" y="30179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0911352" y="3799342"/>
              <a:ext cx="680085" cy="604520"/>
            </a:xfrm>
            <a:custGeom>
              <a:avLst/>
              <a:gdLst/>
              <a:ahLst/>
              <a:cxnLst/>
              <a:rect l="l" t="t" r="r" b="b"/>
              <a:pathLst>
                <a:path w="680084" h="604520">
                  <a:moveTo>
                    <a:pt x="679798" y="603898"/>
                  </a:moveTo>
                  <a:lnTo>
                    <a:pt x="0" y="150899"/>
                  </a:lnTo>
                </a:path>
                <a:path w="680084" h="604520">
                  <a:moveTo>
                    <a:pt x="679798" y="60389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0911352" y="3648442"/>
              <a:ext cx="680085" cy="755015"/>
            </a:xfrm>
            <a:custGeom>
              <a:avLst/>
              <a:gdLst/>
              <a:ahLst/>
              <a:cxnLst/>
              <a:rect l="l" t="t" r="r" b="b"/>
              <a:pathLst>
                <a:path w="680084" h="755014">
                  <a:moveTo>
                    <a:pt x="679798" y="754798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0911352" y="3950242"/>
              <a:ext cx="680085" cy="755015"/>
            </a:xfrm>
            <a:custGeom>
              <a:avLst/>
              <a:gdLst/>
              <a:ahLst/>
              <a:cxnLst/>
              <a:rect l="l" t="t" r="r" b="b"/>
              <a:pathLst>
                <a:path w="680084" h="755014">
                  <a:moveTo>
                    <a:pt x="679798" y="0"/>
                  </a:moveTo>
                  <a:lnTo>
                    <a:pt x="0" y="754798"/>
                  </a:lnTo>
                </a:path>
                <a:path w="680084" h="755014">
                  <a:moveTo>
                    <a:pt x="679798" y="0"/>
                  </a:moveTo>
                  <a:lnTo>
                    <a:pt x="0" y="603898"/>
                  </a:lnTo>
                </a:path>
                <a:path w="680084" h="755014">
                  <a:moveTo>
                    <a:pt x="679798" y="0"/>
                  </a:moveTo>
                  <a:lnTo>
                    <a:pt x="0" y="452699"/>
                  </a:lnTo>
                </a:path>
                <a:path w="680084" h="755014">
                  <a:moveTo>
                    <a:pt x="679798" y="0"/>
                  </a:moveTo>
                  <a:lnTo>
                    <a:pt x="0" y="301799"/>
                  </a:lnTo>
                </a:path>
                <a:path w="680084" h="755014">
                  <a:moveTo>
                    <a:pt x="679798" y="0"/>
                  </a:moveTo>
                  <a:lnTo>
                    <a:pt x="0" y="150899"/>
                  </a:lnTo>
                </a:path>
              </a:pathLst>
            </a:custGeom>
            <a:ln w="952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911352" y="3950242"/>
              <a:ext cx="680085" cy="0"/>
            </a:xfrm>
            <a:custGeom>
              <a:avLst/>
              <a:gdLst/>
              <a:ahLst/>
              <a:cxnLst/>
              <a:rect l="l" t="t" r="r" b="b"/>
              <a:pathLst>
                <a:path w="680084">
                  <a:moveTo>
                    <a:pt x="679798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0911352" y="3648442"/>
              <a:ext cx="680085" cy="302260"/>
            </a:xfrm>
            <a:custGeom>
              <a:avLst/>
              <a:gdLst/>
              <a:ahLst/>
              <a:cxnLst/>
              <a:rect l="l" t="t" r="r" b="b"/>
              <a:pathLst>
                <a:path w="680084" h="302260">
                  <a:moveTo>
                    <a:pt x="679798" y="301799"/>
                  </a:moveTo>
                  <a:lnTo>
                    <a:pt x="0" y="150899"/>
                  </a:lnTo>
                </a:path>
                <a:path w="680084" h="302260">
                  <a:moveTo>
                    <a:pt x="679798" y="3017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3465106" y="622217"/>
            <a:ext cx="2199005" cy="3588385"/>
            <a:chOff x="6930211" y="1244434"/>
            <a:chExt cx="4398010" cy="7176770"/>
          </a:xfrm>
        </p:grpSpPr>
        <p:sp>
          <p:nvSpPr>
            <p:cNvPr id="7" name="object 7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55355" y="2566843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12" name="object 12"/>
          <p:cNvGrpSpPr/>
          <p:nvPr/>
        </p:nvGrpSpPr>
        <p:grpSpPr>
          <a:xfrm>
            <a:off x="4575203" y="1321785"/>
            <a:ext cx="961073" cy="2041525"/>
            <a:chOff x="9150406" y="2643569"/>
            <a:chExt cx="1922145" cy="4083050"/>
          </a:xfrm>
        </p:grpSpPr>
        <p:sp>
          <p:nvSpPr>
            <p:cNvPr id="13" name="object 13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61249" y="2239569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16" name="object 16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17" name="object 17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0" name="object 20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21" name="object 21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4" name="object 24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25" name="object 25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28" name="object 28"/>
          <p:cNvGrpSpPr/>
          <p:nvPr/>
        </p:nvGrpSpPr>
        <p:grpSpPr>
          <a:xfrm>
            <a:off x="3237393" y="389767"/>
            <a:ext cx="2690495" cy="3978910"/>
            <a:chOff x="6474786" y="779533"/>
            <a:chExt cx="5380990" cy="7957820"/>
          </a:xfrm>
        </p:grpSpPr>
        <p:sp>
          <p:nvSpPr>
            <p:cNvPr id="29" name="object 29"/>
            <p:cNvSpPr/>
            <p:nvPr/>
          </p:nvSpPr>
          <p:spPr>
            <a:xfrm>
              <a:off x="7891034" y="3791417"/>
              <a:ext cx="1269365" cy="3611879"/>
            </a:xfrm>
            <a:custGeom>
              <a:avLst/>
              <a:gdLst/>
              <a:ahLst/>
              <a:cxnLst/>
              <a:rect l="l" t="t" r="r" b="b"/>
              <a:pathLst>
                <a:path w="1269365" h="3611879">
                  <a:moveTo>
                    <a:pt x="0" y="1705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893523"/>
                  </a:lnTo>
                  <a:lnTo>
                    <a:pt x="1268997" y="893523"/>
                  </a:lnTo>
                </a:path>
                <a:path w="1269365" h="3611879">
                  <a:moveTo>
                    <a:pt x="161599" y="3611717"/>
                  </a:moveTo>
                  <a:lnTo>
                    <a:pt x="161599" y="3042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6738061"/>
              <a:ext cx="81974" cy="10549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7953408"/>
              <a:ext cx="81974" cy="1054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7674623" y="3054819"/>
              <a:ext cx="2653030" cy="1770380"/>
            </a:xfrm>
            <a:custGeom>
              <a:avLst/>
              <a:gdLst/>
              <a:ahLst/>
              <a:cxnLst/>
              <a:rect l="l" t="t" r="r" b="b"/>
              <a:pathLst>
                <a:path w="2653029" h="1770379">
                  <a:moveTo>
                    <a:pt x="459003" y="1540357"/>
                  </a:moveTo>
                  <a:lnTo>
                    <a:pt x="454558" y="1495361"/>
                  </a:lnTo>
                  <a:lnTo>
                    <a:pt x="441540" y="1452524"/>
                  </a:lnTo>
                  <a:lnTo>
                    <a:pt x="420446" y="1413027"/>
                  </a:lnTo>
                  <a:lnTo>
                    <a:pt x="391782" y="1378077"/>
                  </a:lnTo>
                  <a:lnTo>
                    <a:pt x="356831" y="1349413"/>
                  </a:lnTo>
                  <a:lnTo>
                    <a:pt x="317334" y="1328318"/>
                  </a:lnTo>
                  <a:lnTo>
                    <a:pt x="274497" y="1315300"/>
                  </a:lnTo>
                  <a:lnTo>
                    <a:pt x="229501" y="1310855"/>
                  </a:lnTo>
                  <a:lnTo>
                    <a:pt x="183248" y="1315516"/>
                  </a:lnTo>
                  <a:lnTo>
                    <a:pt x="140169" y="1328889"/>
                  </a:lnTo>
                  <a:lnTo>
                    <a:pt x="101193" y="1350048"/>
                  </a:lnTo>
                  <a:lnTo>
                    <a:pt x="67221" y="1378077"/>
                  </a:lnTo>
                  <a:lnTo>
                    <a:pt x="39204" y="1412036"/>
                  </a:lnTo>
                  <a:lnTo>
                    <a:pt x="18046" y="1451025"/>
                  </a:lnTo>
                  <a:lnTo>
                    <a:pt x="4673" y="1494104"/>
                  </a:lnTo>
                  <a:lnTo>
                    <a:pt x="0" y="1540357"/>
                  </a:lnTo>
                  <a:lnTo>
                    <a:pt x="4673" y="1586611"/>
                  </a:lnTo>
                  <a:lnTo>
                    <a:pt x="18046" y="1629689"/>
                  </a:lnTo>
                  <a:lnTo>
                    <a:pt x="39204" y="1668665"/>
                  </a:lnTo>
                  <a:lnTo>
                    <a:pt x="67221" y="1702638"/>
                  </a:lnTo>
                  <a:lnTo>
                    <a:pt x="101193" y="1730654"/>
                  </a:lnTo>
                  <a:lnTo>
                    <a:pt x="140169" y="1751812"/>
                  </a:lnTo>
                  <a:lnTo>
                    <a:pt x="183248" y="1765185"/>
                  </a:lnTo>
                  <a:lnTo>
                    <a:pt x="229501" y="1769846"/>
                  </a:lnTo>
                  <a:lnTo>
                    <a:pt x="275755" y="1765185"/>
                  </a:lnTo>
                  <a:lnTo>
                    <a:pt x="318833" y="1751812"/>
                  </a:lnTo>
                  <a:lnTo>
                    <a:pt x="357822" y="1730654"/>
                  </a:lnTo>
                  <a:lnTo>
                    <a:pt x="391782" y="1702638"/>
                  </a:lnTo>
                  <a:lnTo>
                    <a:pt x="419811" y="1668665"/>
                  </a:lnTo>
                  <a:lnTo>
                    <a:pt x="440969" y="1629689"/>
                  </a:lnTo>
                  <a:lnTo>
                    <a:pt x="454342" y="1586611"/>
                  </a:lnTo>
                  <a:lnTo>
                    <a:pt x="459003" y="1540357"/>
                  </a:lnTo>
                  <a:close/>
                </a:path>
                <a:path w="2653029" h="1770379">
                  <a:moveTo>
                    <a:pt x="2652953" y="229501"/>
                  </a:moveTo>
                  <a:lnTo>
                    <a:pt x="2648496" y="184531"/>
                  </a:lnTo>
                  <a:lnTo>
                    <a:pt x="2635478" y="141693"/>
                  </a:lnTo>
                  <a:lnTo>
                    <a:pt x="2614396" y="102184"/>
                  </a:lnTo>
                  <a:lnTo>
                    <a:pt x="2585720" y="67233"/>
                  </a:lnTo>
                  <a:lnTo>
                    <a:pt x="2550782" y="38569"/>
                  </a:lnTo>
                  <a:lnTo>
                    <a:pt x="2511285" y="17475"/>
                  </a:lnTo>
                  <a:lnTo>
                    <a:pt x="2468435" y="4457"/>
                  </a:lnTo>
                  <a:lnTo>
                    <a:pt x="2423452" y="0"/>
                  </a:lnTo>
                  <a:lnTo>
                    <a:pt x="2377198" y="4673"/>
                  </a:lnTo>
                  <a:lnTo>
                    <a:pt x="2334120" y="18046"/>
                  </a:lnTo>
                  <a:lnTo>
                    <a:pt x="2295131" y="39204"/>
                  </a:lnTo>
                  <a:lnTo>
                    <a:pt x="2261171" y="67221"/>
                  </a:lnTo>
                  <a:lnTo>
                    <a:pt x="2233142" y="101193"/>
                  </a:lnTo>
                  <a:lnTo>
                    <a:pt x="2211984" y="140169"/>
                  </a:lnTo>
                  <a:lnTo>
                    <a:pt x="2198611" y="183248"/>
                  </a:lnTo>
                  <a:lnTo>
                    <a:pt x="2193950" y="229501"/>
                  </a:lnTo>
                  <a:lnTo>
                    <a:pt x="2198611" y="275755"/>
                  </a:lnTo>
                  <a:lnTo>
                    <a:pt x="2211984" y="318833"/>
                  </a:lnTo>
                  <a:lnTo>
                    <a:pt x="2233142" y="357822"/>
                  </a:lnTo>
                  <a:lnTo>
                    <a:pt x="2261171" y="391782"/>
                  </a:lnTo>
                  <a:lnTo>
                    <a:pt x="2295131" y="419811"/>
                  </a:lnTo>
                  <a:lnTo>
                    <a:pt x="2334120" y="440969"/>
                  </a:lnTo>
                  <a:lnTo>
                    <a:pt x="2377198" y="454342"/>
                  </a:lnTo>
                  <a:lnTo>
                    <a:pt x="2423452" y="459003"/>
                  </a:lnTo>
                  <a:lnTo>
                    <a:pt x="2469705" y="454342"/>
                  </a:lnTo>
                  <a:lnTo>
                    <a:pt x="2512784" y="440969"/>
                  </a:lnTo>
                  <a:lnTo>
                    <a:pt x="2551773" y="419811"/>
                  </a:lnTo>
                  <a:lnTo>
                    <a:pt x="2585732" y="391782"/>
                  </a:lnTo>
                  <a:lnTo>
                    <a:pt x="2613761" y="357822"/>
                  </a:lnTo>
                  <a:lnTo>
                    <a:pt x="2634919" y="318833"/>
                  </a:lnTo>
                  <a:lnTo>
                    <a:pt x="2648293" y="275755"/>
                  </a:lnTo>
                  <a:lnTo>
                    <a:pt x="2652953" y="229501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6493836" y="4596415"/>
              <a:ext cx="952500" cy="5080"/>
            </a:xfrm>
            <a:custGeom>
              <a:avLst/>
              <a:gdLst/>
              <a:ahLst/>
              <a:cxnLst/>
              <a:rect l="l" t="t" r="r" b="b"/>
              <a:pathLst>
                <a:path w="952500" h="5079">
                  <a:moveTo>
                    <a:pt x="0" y="4824"/>
                  </a:moveTo>
                  <a:lnTo>
                    <a:pt x="952198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6660" y="4514440"/>
              <a:ext cx="211324" cy="16394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556078" y="3285318"/>
              <a:ext cx="1280795" cy="5715"/>
            </a:xfrm>
            <a:custGeom>
              <a:avLst/>
              <a:gdLst/>
              <a:ahLst/>
              <a:cxnLst/>
              <a:rect l="l" t="t" r="r" b="b"/>
              <a:pathLst>
                <a:path w="1280795" h="5714">
                  <a:moveTo>
                    <a:pt x="1280397" y="509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64129" y="3203343"/>
              <a:ext cx="211249" cy="16394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46" name="object 46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47" name="object 47"/>
          <p:cNvSpPr txBox="1"/>
          <p:nvPr/>
        </p:nvSpPr>
        <p:spPr>
          <a:xfrm>
            <a:off x="2033242" y="2069852"/>
            <a:ext cx="1076325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99390" marR="2540" indent="-193358">
              <a:spcBef>
                <a:spcPts val="50"/>
              </a:spcBef>
            </a:pPr>
            <a:r>
              <a:rPr b="1" spc="-15" dirty="0">
                <a:solidFill>
                  <a:srgbClr val="0844A1"/>
                </a:solidFill>
                <a:latin typeface="Lato"/>
                <a:cs typeface="Lato"/>
              </a:rPr>
              <a:t>Feed</a:t>
            </a:r>
            <a:r>
              <a:rPr b="1" spc="-68" dirty="0">
                <a:solidFill>
                  <a:srgbClr val="0844A1"/>
                </a:solidFill>
                <a:latin typeface="Lato"/>
                <a:cs typeface="Lato"/>
              </a:rPr>
              <a:t> </a:t>
            </a:r>
            <a:r>
              <a:rPr b="1" spc="-5" dirty="0">
                <a:solidFill>
                  <a:srgbClr val="0844A1"/>
                </a:solidFill>
                <a:latin typeface="Lato"/>
                <a:cs typeface="Lato"/>
              </a:rPr>
              <a:t>forward network</a:t>
            </a:r>
            <a:endParaRPr>
              <a:latin typeface="Lato"/>
              <a:cs typeface="La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55775" y="1414433"/>
            <a:ext cx="1076325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99390" marR="2540" indent="-193358">
              <a:spcBef>
                <a:spcPts val="50"/>
              </a:spcBef>
            </a:pPr>
            <a:r>
              <a:rPr b="1" spc="-15" dirty="0">
                <a:solidFill>
                  <a:srgbClr val="0844A1"/>
                </a:solidFill>
                <a:latin typeface="Lato"/>
                <a:cs typeface="Lato"/>
              </a:rPr>
              <a:t>Feed</a:t>
            </a:r>
            <a:r>
              <a:rPr b="1" spc="-68" dirty="0">
                <a:solidFill>
                  <a:srgbClr val="0844A1"/>
                </a:solidFill>
                <a:latin typeface="Lato"/>
                <a:cs typeface="Lato"/>
              </a:rPr>
              <a:t> </a:t>
            </a:r>
            <a:r>
              <a:rPr b="1" spc="-5" dirty="0">
                <a:solidFill>
                  <a:srgbClr val="0844A1"/>
                </a:solidFill>
                <a:latin typeface="Lato"/>
                <a:cs typeface="Lato"/>
              </a:rPr>
              <a:t>forward network</a:t>
            </a:r>
            <a:endParaRPr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465106" y="1321785"/>
            <a:ext cx="2071052" cy="2041843"/>
            <a:chOff x="6930211" y="2643569"/>
            <a:chExt cx="4142104" cy="4083685"/>
          </a:xfrm>
        </p:grpSpPr>
        <p:sp>
          <p:nvSpPr>
            <p:cNvPr id="8" name="object 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55355" y="2239569"/>
            <a:ext cx="1694815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12203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  <a:p>
            <a:pPr marL="6350">
              <a:spcBef>
                <a:spcPts val="1135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13" name="object 13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14" name="object 14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17" name="object 17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18" name="object 18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1" name="object 21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22" name="object 22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70717" y="902671"/>
            <a:ext cx="432118" cy="1449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900" spc="-5" dirty="0"/>
              <a:t>Softmax</a:t>
            </a:r>
            <a:endParaRPr sz="900"/>
          </a:p>
        </p:txBody>
      </p:sp>
      <p:sp>
        <p:nvSpPr>
          <p:cNvPr id="25" name="object 25"/>
          <p:cNvSpPr txBox="1"/>
          <p:nvPr/>
        </p:nvSpPr>
        <p:spPr>
          <a:xfrm>
            <a:off x="4821450" y="1040784"/>
            <a:ext cx="330200" cy="1449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900" spc="-5" dirty="0"/>
              <a:t>output</a:t>
            </a:r>
            <a:endParaRPr sz="900"/>
          </a:p>
        </p:txBody>
      </p:sp>
      <p:grpSp>
        <p:nvGrpSpPr>
          <p:cNvPr id="26" name="object 26"/>
          <p:cNvGrpSpPr/>
          <p:nvPr/>
        </p:nvGrpSpPr>
        <p:grpSpPr>
          <a:xfrm>
            <a:off x="3940754" y="389767"/>
            <a:ext cx="1979930" cy="3978910"/>
            <a:chOff x="7881508" y="779533"/>
            <a:chExt cx="3959860" cy="7957820"/>
          </a:xfrm>
        </p:grpSpPr>
        <p:sp>
          <p:nvSpPr>
            <p:cNvPr id="27" name="object 27"/>
            <p:cNvSpPr/>
            <p:nvPr/>
          </p:nvSpPr>
          <p:spPr>
            <a:xfrm>
              <a:off x="7891033" y="3791417"/>
              <a:ext cx="1269365" cy="3611879"/>
            </a:xfrm>
            <a:custGeom>
              <a:avLst/>
              <a:gdLst/>
              <a:ahLst/>
              <a:cxnLst/>
              <a:rect l="l" t="t" r="r" b="b"/>
              <a:pathLst>
                <a:path w="1269365" h="3611879">
                  <a:moveTo>
                    <a:pt x="0" y="1705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893523"/>
                  </a:lnTo>
                  <a:lnTo>
                    <a:pt x="1268997" y="893523"/>
                  </a:lnTo>
                </a:path>
                <a:path w="1269365" h="3611879">
                  <a:moveTo>
                    <a:pt x="161599" y="3611717"/>
                  </a:moveTo>
                  <a:lnTo>
                    <a:pt x="161599" y="3042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6738061"/>
              <a:ext cx="81974" cy="10549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7953408"/>
              <a:ext cx="81974" cy="1054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74428" y="2101590"/>
              <a:ext cx="1162050" cy="1905"/>
            </a:xfrm>
            <a:custGeom>
              <a:avLst/>
              <a:gdLst/>
              <a:ahLst/>
              <a:cxnLst/>
              <a:rect l="l" t="t" r="r" b="b"/>
              <a:pathLst>
                <a:path w="1162050" h="1905">
                  <a:moveTo>
                    <a:pt x="1162047" y="0"/>
                  </a:moveTo>
                  <a:lnTo>
                    <a:pt x="0" y="171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10631203" y="208757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249" y="31464"/>
                  </a:moveTo>
                  <a:lnTo>
                    <a:pt x="0" y="15797"/>
                  </a:lnTo>
                  <a:lnTo>
                    <a:pt x="43199" y="0"/>
                  </a:lnTo>
                  <a:lnTo>
                    <a:pt x="43249" y="3146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10631203" y="208757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43199" y="0"/>
                  </a:moveTo>
                  <a:lnTo>
                    <a:pt x="0" y="15797"/>
                  </a:lnTo>
                  <a:lnTo>
                    <a:pt x="43249" y="31464"/>
                  </a:lnTo>
                  <a:lnTo>
                    <a:pt x="4319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43" name="object 43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44" name="object 44"/>
          <p:cNvSpPr txBox="1"/>
          <p:nvPr/>
        </p:nvSpPr>
        <p:spPr>
          <a:xfrm>
            <a:off x="6254350" y="820022"/>
            <a:ext cx="67913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8580" marR="2540" indent="-62548">
              <a:spcBef>
                <a:spcPts val="50"/>
              </a:spcBef>
            </a:pPr>
            <a:r>
              <a:rPr b="1" spc="-5" dirty="0">
                <a:solidFill>
                  <a:srgbClr val="0844A1"/>
                </a:solidFill>
                <a:latin typeface="Lato"/>
                <a:cs typeface="Lato"/>
              </a:rPr>
              <a:t>Softmax output</a:t>
            </a:r>
            <a:endParaRPr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3465106" y="622217"/>
            <a:ext cx="2199005" cy="3588385"/>
            <a:chOff x="6930211" y="1244434"/>
            <a:chExt cx="4398010" cy="7176770"/>
          </a:xfrm>
        </p:grpSpPr>
        <p:sp>
          <p:nvSpPr>
            <p:cNvPr id="7" name="object 7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55355" y="2566843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12" name="object 12"/>
          <p:cNvGrpSpPr/>
          <p:nvPr/>
        </p:nvGrpSpPr>
        <p:grpSpPr>
          <a:xfrm>
            <a:off x="3699655" y="1321785"/>
            <a:ext cx="1836420" cy="2650808"/>
            <a:chOff x="7399310" y="2643569"/>
            <a:chExt cx="3672840" cy="5301615"/>
          </a:xfrm>
        </p:grpSpPr>
        <p:sp>
          <p:nvSpPr>
            <p:cNvPr id="13" name="object 13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18" name="object 18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19" name="object 1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2" name="object 22"/>
          <p:cNvGrpSpPr/>
          <p:nvPr/>
        </p:nvGrpSpPr>
        <p:grpSpPr>
          <a:xfrm>
            <a:off x="720974" y="389767"/>
            <a:ext cx="7702233" cy="3983673"/>
            <a:chOff x="1441947" y="779533"/>
            <a:chExt cx="15404465" cy="7967345"/>
          </a:xfrm>
        </p:grpSpPr>
        <p:sp>
          <p:nvSpPr>
            <p:cNvPr id="23" name="object 23"/>
            <p:cNvSpPr/>
            <p:nvPr/>
          </p:nvSpPr>
          <p:spPr>
            <a:xfrm>
              <a:off x="9329581" y="1730209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891034" y="1730209"/>
              <a:ext cx="2726690" cy="5673090"/>
            </a:xfrm>
            <a:custGeom>
              <a:avLst/>
              <a:gdLst/>
              <a:ahLst/>
              <a:cxnLst/>
              <a:rect l="l" t="t" r="r" b="b"/>
              <a:pathLst>
                <a:path w="2726690" h="5673090">
                  <a:moveTo>
                    <a:pt x="1438547" y="51612"/>
                  </a:moveTo>
                  <a:lnTo>
                    <a:pt x="1442605" y="31522"/>
                  </a:lnTo>
                  <a:lnTo>
                    <a:pt x="1453672" y="15116"/>
                  </a:lnTo>
                  <a:lnTo>
                    <a:pt x="1470082" y="4055"/>
                  </a:lnTo>
                  <a:lnTo>
                    <a:pt x="1490171" y="0"/>
                  </a:lnTo>
                  <a:lnTo>
                    <a:pt x="2674544" y="0"/>
                  </a:lnTo>
                  <a:lnTo>
                    <a:pt x="2711044" y="15117"/>
                  </a:lnTo>
                  <a:lnTo>
                    <a:pt x="2726144" y="51612"/>
                  </a:lnTo>
                  <a:lnTo>
                    <a:pt x="2726144" y="694783"/>
                  </a:lnTo>
                  <a:lnTo>
                    <a:pt x="2722089" y="714875"/>
                  </a:lnTo>
                  <a:lnTo>
                    <a:pt x="2711032" y="731281"/>
                  </a:lnTo>
                  <a:lnTo>
                    <a:pt x="2694630" y="742342"/>
                  </a:lnTo>
                  <a:lnTo>
                    <a:pt x="2674544" y="746398"/>
                  </a:lnTo>
                  <a:lnTo>
                    <a:pt x="1490171" y="746398"/>
                  </a:lnTo>
                  <a:lnTo>
                    <a:pt x="1470082" y="742342"/>
                  </a:lnTo>
                  <a:lnTo>
                    <a:pt x="1453672" y="731281"/>
                  </a:lnTo>
                  <a:lnTo>
                    <a:pt x="1442605" y="714875"/>
                  </a:lnTo>
                  <a:lnTo>
                    <a:pt x="1438547" y="694783"/>
                  </a:lnTo>
                  <a:lnTo>
                    <a:pt x="1438547" y="51612"/>
                  </a:lnTo>
                  <a:close/>
                </a:path>
                <a:path w="2726690" h="5673090">
                  <a:moveTo>
                    <a:pt x="0" y="2231733"/>
                  </a:moveTo>
                  <a:lnTo>
                    <a:pt x="0" y="2061208"/>
                  </a:lnTo>
                  <a:lnTo>
                    <a:pt x="1110097" y="2061208"/>
                  </a:lnTo>
                  <a:lnTo>
                    <a:pt x="1110097" y="2954731"/>
                  </a:lnTo>
                  <a:lnTo>
                    <a:pt x="1268997" y="2954731"/>
                  </a:lnTo>
                </a:path>
                <a:path w="2726690" h="5673090">
                  <a:moveTo>
                    <a:pt x="161599" y="5672926"/>
                  </a:moveTo>
                  <a:lnTo>
                    <a:pt x="161599" y="510382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9" y="6738061"/>
              <a:ext cx="81974" cy="1054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9" y="7953408"/>
              <a:ext cx="81974" cy="1054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1460997" y="3408818"/>
              <a:ext cx="15366365" cy="1958339"/>
            </a:xfrm>
            <a:custGeom>
              <a:avLst/>
              <a:gdLst/>
              <a:ahLst/>
              <a:cxnLst/>
              <a:rect l="l" t="t" r="r" b="b"/>
              <a:pathLst>
                <a:path w="15366365" h="1958339">
                  <a:moveTo>
                    <a:pt x="15286444" y="1958096"/>
                  </a:moveTo>
                  <a:lnTo>
                    <a:pt x="79537" y="1958096"/>
                  </a:lnTo>
                  <a:lnTo>
                    <a:pt x="48577" y="1951846"/>
                  </a:lnTo>
                  <a:lnTo>
                    <a:pt x="23295" y="1934802"/>
                  </a:lnTo>
                  <a:lnTo>
                    <a:pt x="6250" y="1909517"/>
                  </a:lnTo>
                  <a:lnTo>
                    <a:pt x="0" y="1878546"/>
                  </a:lnTo>
                  <a:lnTo>
                    <a:pt x="0" y="79549"/>
                  </a:lnTo>
                  <a:lnTo>
                    <a:pt x="6250" y="48578"/>
                  </a:lnTo>
                  <a:lnTo>
                    <a:pt x="23295" y="23293"/>
                  </a:lnTo>
                  <a:lnTo>
                    <a:pt x="48577" y="6249"/>
                  </a:lnTo>
                  <a:lnTo>
                    <a:pt x="79537" y="0"/>
                  </a:lnTo>
                  <a:lnTo>
                    <a:pt x="15286444" y="0"/>
                  </a:lnTo>
                  <a:lnTo>
                    <a:pt x="15330551" y="13362"/>
                  </a:lnTo>
                  <a:lnTo>
                    <a:pt x="15359915" y="49099"/>
                  </a:lnTo>
                  <a:lnTo>
                    <a:pt x="15365969" y="79549"/>
                  </a:lnTo>
                  <a:lnTo>
                    <a:pt x="15365969" y="1878546"/>
                  </a:lnTo>
                  <a:lnTo>
                    <a:pt x="15359720" y="1909517"/>
                  </a:lnTo>
                  <a:lnTo>
                    <a:pt x="15342678" y="1934802"/>
                  </a:lnTo>
                  <a:lnTo>
                    <a:pt x="15317400" y="1951846"/>
                  </a:lnTo>
                  <a:lnTo>
                    <a:pt x="15286444" y="1958096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1460997" y="1740871"/>
              <a:ext cx="15366365" cy="3626485"/>
            </a:xfrm>
            <a:custGeom>
              <a:avLst/>
              <a:gdLst/>
              <a:ahLst/>
              <a:cxnLst/>
              <a:rect l="l" t="t" r="r" b="b"/>
              <a:pathLst>
                <a:path w="15366365" h="3626485">
                  <a:moveTo>
                    <a:pt x="0" y="1747496"/>
                  </a:moveTo>
                  <a:lnTo>
                    <a:pt x="6250" y="1716525"/>
                  </a:lnTo>
                  <a:lnTo>
                    <a:pt x="23295" y="1691240"/>
                  </a:lnTo>
                  <a:lnTo>
                    <a:pt x="48577" y="1674195"/>
                  </a:lnTo>
                  <a:lnTo>
                    <a:pt x="79537" y="1667946"/>
                  </a:lnTo>
                  <a:lnTo>
                    <a:pt x="15286444" y="1667946"/>
                  </a:lnTo>
                  <a:lnTo>
                    <a:pt x="15330551" y="1681309"/>
                  </a:lnTo>
                  <a:lnTo>
                    <a:pt x="15359915" y="1717046"/>
                  </a:lnTo>
                  <a:lnTo>
                    <a:pt x="15365969" y="1747496"/>
                  </a:lnTo>
                  <a:lnTo>
                    <a:pt x="15365969" y="3546492"/>
                  </a:lnTo>
                  <a:lnTo>
                    <a:pt x="15359720" y="3577463"/>
                  </a:lnTo>
                  <a:lnTo>
                    <a:pt x="15342678" y="3602748"/>
                  </a:lnTo>
                  <a:lnTo>
                    <a:pt x="15317400" y="3619793"/>
                  </a:lnTo>
                  <a:lnTo>
                    <a:pt x="15286444" y="3626042"/>
                  </a:lnTo>
                  <a:lnTo>
                    <a:pt x="79537" y="3626042"/>
                  </a:lnTo>
                  <a:lnTo>
                    <a:pt x="48577" y="3619793"/>
                  </a:lnTo>
                  <a:lnTo>
                    <a:pt x="23295" y="3602748"/>
                  </a:lnTo>
                  <a:lnTo>
                    <a:pt x="6250" y="3577463"/>
                  </a:lnTo>
                  <a:lnTo>
                    <a:pt x="0" y="3546492"/>
                  </a:lnTo>
                  <a:lnTo>
                    <a:pt x="0" y="1747496"/>
                  </a:lnTo>
                  <a:close/>
                </a:path>
                <a:path w="15366365" h="3626485">
                  <a:moveTo>
                    <a:pt x="7890809" y="0"/>
                  </a:moveTo>
                  <a:lnTo>
                    <a:pt x="20924" y="1683296"/>
                  </a:lnTo>
                </a:path>
                <a:path w="15366365" h="3626485">
                  <a:moveTo>
                    <a:pt x="9128106" y="0"/>
                  </a:moveTo>
                  <a:lnTo>
                    <a:pt x="15312894" y="1671596"/>
                  </a:lnTo>
                </a:path>
              </a:pathLst>
            </a:custGeom>
            <a:ln w="380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2020495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2020495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2495394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2495394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2970293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2970293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3445193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3445193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3920092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3920092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4394991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4394991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4869890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4869890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5344789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5344789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5819688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5819688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6294587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6294587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6769486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6769486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7244385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7244385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7719284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7719284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8194183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8194183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8669082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8669082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9143981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9143981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9618880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9618880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10093779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10093779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74" name="object 74"/>
          <p:cNvSpPr txBox="1"/>
          <p:nvPr/>
        </p:nvSpPr>
        <p:spPr>
          <a:xfrm>
            <a:off x="1068285" y="2131382"/>
            <a:ext cx="4281805" cy="2988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  <a:tabLst>
                <a:tab pos="243523" algn="l"/>
                <a:tab pos="490855" algn="l"/>
                <a:tab pos="728345" algn="l"/>
                <a:tab pos="965835" algn="l"/>
                <a:tab pos="1203325" algn="l"/>
                <a:tab pos="1440815" algn="l"/>
                <a:tab pos="1678305" algn="l"/>
                <a:tab pos="1915795" algn="l"/>
                <a:tab pos="2152968" algn="l"/>
                <a:tab pos="2390458" algn="l"/>
                <a:tab pos="2627948" algn="l"/>
                <a:tab pos="2865438" algn="l"/>
                <a:tab pos="3102928" algn="l"/>
                <a:tab pos="3340417" algn="l"/>
                <a:tab pos="3577908" algn="l"/>
                <a:tab pos="3815398" algn="l"/>
                <a:tab pos="4052888" algn="l"/>
              </a:tabLst>
            </a:pPr>
            <a:r>
              <a:rPr sz="700" spc="-13" dirty="0"/>
              <a:t>P1</a:t>
            </a:r>
            <a:r>
              <a:rPr sz="700" dirty="0"/>
              <a:t>	</a:t>
            </a:r>
            <a:r>
              <a:rPr sz="700" spc="-13" dirty="0"/>
              <a:t>P2</a:t>
            </a:r>
            <a:r>
              <a:rPr sz="700" dirty="0"/>
              <a:t>	</a:t>
            </a:r>
            <a:r>
              <a:rPr sz="700" spc="-30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30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endParaRPr sz="700"/>
          </a:p>
          <a:p>
            <a:pPr marR="2540" algn="r">
              <a:spcBef>
                <a:spcPts val="10"/>
              </a:spcBef>
            </a:pPr>
            <a:r>
              <a:rPr sz="1200" spc="-5" dirty="0"/>
              <a:t>Decoder</a:t>
            </a:r>
            <a:endParaRPr sz="1200"/>
          </a:p>
        </p:txBody>
      </p:sp>
      <p:sp>
        <p:nvSpPr>
          <p:cNvPr id="75" name="object 75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grpSp>
        <p:nvGrpSpPr>
          <p:cNvPr id="76" name="object 76"/>
          <p:cNvGrpSpPr/>
          <p:nvPr/>
        </p:nvGrpSpPr>
        <p:grpSpPr>
          <a:xfrm>
            <a:off x="5281958" y="2072565"/>
            <a:ext cx="2379345" cy="242888"/>
            <a:chOff x="10563916" y="4145129"/>
            <a:chExt cx="4758690" cy="485775"/>
          </a:xfrm>
        </p:grpSpPr>
        <p:sp>
          <p:nvSpPr>
            <p:cNvPr id="77" name="object 77"/>
            <p:cNvSpPr/>
            <p:nvPr/>
          </p:nvSpPr>
          <p:spPr>
            <a:xfrm>
              <a:off x="10568678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10568678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9" name="object 79"/>
            <p:cNvSpPr/>
            <p:nvPr/>
          </p:nvSpPr>
          <p:spPr>
            <a:xfrm>
              <a:off x="11043577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0" name="object 80"/>
            <p:cNvSpPr/>
            <p:nvPr/>
          </p:nvSpPr>
          <p:spPr>
            <a:xfrm>
              <a:off x="11043577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1" name="object 81"/>
            <p:cNvSpPr/>
            <p:nvPr/>
          </p:nvSpPr>
          <p:spPr>
            <a:xfrm>
              <a:off x="11518477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2" name="object 82"/>
            <p:cNvSpPr/>
            <p:nvPr/>
          </p:nvSpPr>
          <p:spPr>
            <a:xfrm>
              <a:off x="11518477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3" name="object 83"/>
            <p:cNvSpPr/>
            <p:nvPr/>
          </p:nvSpPr>
          <p:spPr>
            <a:xfrm>
              <a:off x="11993376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4" name="object 84"/>
            <p:cNvSpPr/>
            <p:nvPr/>
          </p:nvSpPr>
          <p:spPr>
            <a:xfrm>
              <a:off x="11993376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5" name="object 85"/>
            <p:cNvSpPr/>
            <p:nvPr/>
          </p:nvSpPr>
          <p:spPr>
            <a:xfrm>
              <a:off x="12468275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6" name="object 86"/>
            <p:cNvSpPr/>
            <p:nvPr/>
          </p:nvSpPr>
          <p:spPr>
            <a:xfrm>
              <a:off x="12468275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79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12943174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474899" y="474924"/>
                  </a:moveTo>
                  <a:lnTo>
                    <a:pt x="0" y="474924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9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8" name="object 88"/>
            <p:cNvSpPr/>
            <p:nvPr/>
          </p:nvSpPr>
          <p:spPr>
            <a:xfrm>
              <a:off x="12943174" y="4149891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924"/>
                  </a:lnTo>
                  <a:lnTo>
                    <a:pt x="0" y="47492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9" name="object 89"/>
            <p:cNvSpPr/>
            <p:nvPr/>
          </p:nvSpPr>
          <p:spPr>
            <a:xfrm>
              <a:off x="13418073" y="4150916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474899" y="474899"/>
                  </a:moveTo>
                  <a:lnTo>
                    <a:pt x="0" y="474899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8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0" name="object 90"/>
            <p:cNvSpPr/>
            <p:nvPr/>
          </p:nvSpPr>
          <p:spPr>
            <a:xfrm>
              <a:off x="13418073" y="4150916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899"/>
                  </a:lnTo>
                  <a:lnTo>
                    <a:pt x="0" y="474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1" name="object 91"/>
            <p:cNvSpPr/>
            <p:nvPr/>
          </p:nvSpPr>
          <p:spPr>
            <a:xfrm>
              <a:off x="13892972" y="4150916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474899" y="474899"/>
                  </a:moveTo>
                  <a:lnTo>
                    <a:pt x="0" y="474899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8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2" name="object 92"/>
            <p:cNvSpPr/>
            <p:nvPr/>
          </p:nvSpPr>
          <p:spPr>
            <a:xfrm>
              <a:off x="13892972" y="4150916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899"/>
                  </a:lnTo>
                  <a:lnTo>
                    <a:pt x="0" y="474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3" name="object 93"/>
            <p:cNvSpPr/>
            <p:nvPr/>
          </p:nvSpPr>
          <p:spPr>
            <a:xfrm>
              <a:off x="14367871" y="4150916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474899" y="474899"/>
                  </a:moveTo>
                  <a:lnTo>
                    <a:pt x="0" y="474899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8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4" name="object 94"/>
            <p:cNvSpPr/>
            <p:nvPr/>
          </p:nvSpPr>
          <p:spPr>
            <a:xfrm>
              <a:off x="14367871" y="4150916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899"/>
                  </a:lnTo>
                  <a:lnTo>
                    <a:pt x="0" y="474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5" name="object 95"/>
            <p:cNvSpPr/>
            <p:nvPr/>
          </p:nvSpPr>
          <p:spPr>
            <a:xfrm>
              <a:off x="14842770" y="4150916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474899" y="474899"/>
                  </a:moveTo>
                  <a:lnTo>
                    <a:pt x="0" y="474899"/>
                  </a:lnTo>
                  <a:lnTo>
                    <a:pt x="0" y="0"/>
                  </a:lnTo>
                  <a:lnTo>
                    <a:pt x="474899" y="0"/>
                  </a:lnTo>
                  <a:lnTo>
                    <a:pt x="474899" y="47489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6" name="object 96"/>
            <p:cNvSpPr/>
            <p:nvPr/>
          </p:nvSpPr>
          <p:spPr>
            <a:xfrm>
              <a:off x="14842770" y="4150916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79">
                  <a:moveTo>
                    <a:pt x="0" y="0"/>
                  </a:moveTo>
                  <a:lnTo>
                    <a:pt x="474899" y="0"/>
                  </a:lnTo>
                  <a:lnTo>
                    <a:pt x="474899" y="474899"/>
                  </a:lnTo>
                  <a:lnTo>
                    <a:pt x="0" y="474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5352266" y="2131891"/>
            <a:ext cx="2304415" cy="11413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  <a:tabLst>
                <a:tab pos="243523" algn="l"/>
                <a:tab pos="481013" algn="l"/>
                <a:tab pos="718503" algn="l"/>
                <a:tab pos="955993" algn="l"/>
                <a:tab pos="1193483" algn="l"/>
                <a:tab pos="1430973" algn="l"/>
                <a:tab pos="1668463" algn="l"/>
                <a:tab pos="1905635" algn="l"/>
                <a:tab pos="2143125" algn="l"/>
              </a:tabLst>
            </a:pP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r>
              <a:rPr sz="700" dirty="0"/>
              <a:t>	</a:t>
            </a:r>
            <a:r>
              <a:rPr sz="700" spc="-25" dirty="0"/>
              <a:t>…</a:t>
            </a:r>
            <a:endParaRPr sz="700"/>
          </a:p>
        </p:txBody>
      </p:sp>
      <p:sp>
        <p:nvSpPr>
          <p:cNvPr id="98" name="object 98"/>
          <p:cNvSpPr txBox="1"/>
          <p:nvPr/>
        </p:nvSpPr>
        <p:spPr>
          <a:xfrm>
            <a:off x="7658835" y="2075458"/>
            <a:ext cx="237490" cy="170881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62548" rIns="0" bIns="0" rtlCol="0">
            <a:spAutoFit/>
          </a:bodyPr>
          <a:lstStyle/>
          <a:p>
            <a:pPr marL="74295">
              <a:spcBef>
                <a:spcPts val="493"/>
              </a:spcBef>
            </a:pPr>
            <a:r>
              <a:rPr sz="700" spc="-25" dirty="0"/>
              <a:t>…</a:t>
            </a:r>
            <a:endParaRPr sz="700"/>
          </a:p>
        </p:txBody>
      </p:sp>
      <p:sp>
        <p:nvSpPr>
          <p:cNvPr id="99" name="object 99"/>
          <p:cNvSpPr txBox="1"/>
          <p:nvPr/>
        </p:nvSpPr>
        <p:spPr>
          <a:xfrm>
            <a:off x="7896284" y="2075458"/>
            <a:ext cx="237490" cy="170881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62548" rIns="0" bIns="0" rtlCol="0">
            <a:spAutoFit/>
          </a:bodyPr>
          <a:lstStyle/>
          <a:p>
            <a:pPr marL="64135">
              <a:spcBef>
                <a:spcPts val="493"/>
              </a:spcBef>
            </a:pPr>
            <a:r>
              <a:rPr sz="700" spc="-13" dirty="0"/>
              <a:t>Pn</a:t>
            </a:r>
            <a:endParaRPr sz="700"/>
          </a:p>
        </p:txBody>
      </p:sp>
      <p:sp>
        <p:nvSpPr>
          <p:cNvPr id="105" name="object 105"/>
          <p:cNvSpPr txBox="1"/>
          <p:nvPr/>
        </p:nvSpPr>
        <p:spPr>
          <a:xfrm>
            <a:off x="4774980" y="908005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b="1" spc="-43" dirty="0"/>
              <a:t>Softmax </a:t>
            </a:r>
            <a:r>
              <a:rPr sz="900" b="1" spc="-5" dirty="0"/>
              <a:t>output</a:t>
            </a:r>
            <a:endParaRPr sz="9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465106" y="1976208"/>
            <a:ext cx="961073" cy="1387158"/>
            <a:chOff x="6930211" y="3952416"/>
            <a:chExt cx="1922145" cy="2774315"/>
          </a:xfrm>
        </p:grpSpPr>
        <p:sp>
          <p:nvSpPr>
            <p:cNvPr id="8" name="object 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55355" y="2566843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11" name="object 11"/>
          <p:cNvGrpSpPr/>
          <p:nvPr/>
        </p:nvGrpSpPr>
        <p:grpSpPr>
          <a:xfrm>
            <a:off x="4575203" y="1321785"/>
            <a:ext cx="961073" cy="2041525"/>
            <a:chOff x="9150406" y="2643569"/>
            <a:chExt cx="1922145" cy="4083050"/>
          </a:xfrm>
        </p:grpSpPr>
        <p:sp>
          <p:nvSpPr>
            <p:cNvPr id="12" name="object 12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61249" y="2239569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15" name="object 15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16" name="object 16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19" name="object 19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20" name="object 20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3" name="object 23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24" name="object 24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27" name="object 27"/>
          <p:cNvGrpSpPr/>
          <p:nvPr/>
        </p:nvGrpSpPr>
        <p:grpSpPr>
          <a:xfrm>
            <a:off x="3940754" y="389767"/>
            <a:ext cx="1723073" cy="3978910"/>
            <a:chOff x="7881508" y="779533"/>
            <a:chExt cx="3446145" cy="7957820"/>
          </a:xfrm>
        </p:grpSpPr>
        <p:sp>
          <p:nvSpPr>
            <p:cNvPr id="28" name="object 28"/>
            <p:cNvSpPr/>
            <p:nvPr/>
          </p:nvSpPr>
          <p:spPr>
            <a:xfrm>
              <a:off x="7891033" y="3791417"/>
              <a:ext cx="1269365" cy="3611879"/>
            </a:xfrm>
            <a:custGeom>
              <a:avLst/>
              <a:gdLst/>
              <a:ahLst/>
              <a:cxnLst/>
              <a:rect l="l" t="t" r="r" b="b"/>
              <a:pathLst>
                <a:path w="1269365" h="3611879">
                  <a:moveTo>
                    <a:pt x="0" y="1705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893523"/>
                  </a:lnTo>
                  <a:lnTo>
                    <a:pt x="1268997" y="893523"/>
                  </a:lnTo>
                </a:path>
                <a:path w="1269365" h="3611879">
                  <a:moveTo>
                    <a:pt x="161599" y="3611717"/>
                  </a:moveTo>
                  <a:lnTo>
                    <a:pt x="161599" y="30426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6738061"/>
              <a:ext cx="81974" cy="1054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7953408"/>
              <a:ext cx="81974" cy="1054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41" name="object 41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42" name="object 42"/>
          <p:cNvSpPr txBox="1"/>
          <p:nvPr/>
        </p:nvSpPr>
        <p:spPr>
          <a:xfrm>
            <a:off x="310837" y="832977"/>
            <a:ext cx="2742883" cy="5604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800" spc="-5" dirty="0">
                <a:latin typeface="Lato"/>
                <a:cs typeface="Lato"/>
              </a:rPr>
              <a:t>Translation:</a:t>
            </a:r>
            <a:endParaRPr sz="1800">
              <a:latin typeface="Lato"/>
              <a:cs typeface="Lato"/>
            </a:endParaRPr>
          </a:p>
          <a:p>
            <a:pPr marL="6350"/>
            <a:r>
              <a:rPr sz="1800" spc="-23" dirty="0">
                <a:latin typeface="Lato"/>
                <a:cs typeface="Lato"/>
              </a:rPr>
              <a:t>sequence-</a:t>
            </a:r>
            <a:r>
              <a:rPr sz="1800" spc="-20" dirty="0">
                <a:latin typeface="Lato"/>
                <a:cs typeface="Lato"/>
              </a:rPr>
              <a:t>to-</a:t>
            </a:r>
            <a:r>
              <a:rPr sz="1800" spc="-23" dirty="0">
                <a:latin typeface="Lato"/>
                <a:cs typeface="Lato"/>
              </a:rPr>
              <a:t>sequence</a:t>
            </a:r>
            <a:r>
              <a:rPr sz="1800" spc="-35" dirty="0">
                <a:latin typeface="Lato"/>
                <a:cs typeface="Lato"/>
              </a:rPr>
              <a:t> </a:t>
            </a:r>
            <a:r>
              <a:rPr sz="1800" spc="-10" dirty="0">
                <a:latin typeface="Lato"/>
                <a:cs typeface="Lato"/>
              </a:rPr>
              <a:t>task</a:t>
            </a:r>
            <a:endParaRPr sz="1800">
              <a:latin typeface="Lato"/>
              <a:cs typeface="La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5761" y="2182108"/>
            <a:ext cx="2139315" cy="439223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90170" marR="116840">
              <a:spcBef>
                <a:spcPts val="665"/>
              </a:spcBef>
            </a:pPr>
            <a:r>
              <a:rPr sz="1150" b="1" dirty="0">
                <a:latin typeface="Courier New"/>
                <a:cs typeface="Courier New"/>
              </a:rPr>
              <a:t>J'aime</a:t>
            </a:r>
            <a:r>
              <a:rPr sz="1150" b="1" spc="-15" dirty="0">
                <a:latin typeface="Courier New"/>
                <a:cs typeface="Courier New"/>
              </a:rPr>
              <a:t> </a:t>
            </a:r>
            <a:r>
              <a:rPr sz="1150" b="1" spc="-5" dirty="0">
                <a:latin typeface="Courier New"/>
                <a:cs typeface="Courier New"/>
              </a:rPr>
              <a:t>l'apprentissage automatique</a:t>
            </a:r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0837" y="832977"/>
            <a:ext cx="2742883" cy="5604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800" spc="-5" dirty="0">
                <a:latin typeface="Lato"/>
                <a:cs typeface="Lato"/>
              </a:rPr>
              <a:t>Translation:</a:t>
            </a:r>
            <a:endParaRPr sz="1800">
              <a:latin typeface="Lato"/>
              <a:cs typeface="Lato"/>
            </a:endParaRPr>
          </a:p>
          <a:p>
            <a:pPr marL="6350"/>
            <a:r>
              <a:rPr sz="1800" spc="-23" dirty="0">
                <a:latin typeface="Lato"/>
                <a:cs typeface="Lato"/>
              </a:rPr>
              <a:t>sequence-</a:t>
            </a:r>
            <a:r>
              <a:rPr sz="1800" spc="-20" dirty="0">
                <a:latin typeface="Lato"/>
                <a:cs typeface="Lato"/>
              </a:rPr>
              <a:t>to-</a:t>
            </a:r>
            <a:r>
              <a:rPr sz="1800" spc="-23" dirty="0">
                <a:latin typeface="Lato"/>
                <a:cs typeface="Lato"/>
              </a:rPr>
              <a:t>sequence</a:t>
            </a:r>
            <a:r>
              <a:rPr sz="1800" spc="-35" dirty="0">
                <a:latin typeface="Lato"/>
                <a:cs typeface="Lato"/>
              </a:rPr>
              <a:t> </a:t>
            </a:r>
            <a:r>
              <a:rPr sz="1800" spc="-10" dirty="0">
                <a:latin typeface="Lato"/>
                <a:cs typeface="Lato"/>
              </a:rPr>
              <a:t>task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3112" y="2660013"/>
            <a:ext cx="2662555" cy="1634490"/>
            <a:chOff x="706223" y="5320026"/>
            <a:chExt cx="5325110" cy="3268979"/>
          </a:xfrm>
        </p:grpSpPr>
        <p:sp>
          <p:nvSpPr>
            <p:cNvPr id="9" name="object 9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2026645" y="2191495"/>
                  </a:move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3039968" y="0"/>
                  </a:move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5057589" y="1145397"/>
                  </a:move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0" y="190899"/>
                  </a:move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15995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599596" y="0"/>
                  </a:lnTo>
                  <a:lnTo>
                    <a:pt x="159959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0" y="0"/>
                  </a:moveTo>
                  <a:lnTo>
                    <a:pt x="1599596" y="0"/>
                  </a:lnTo>
                  <a:lnTo>
                    <a:pt x="15995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9864" y="3033852"/>
            <a:ext cx="262890" cy="159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8"/>
              </a:lnSpc>
            </a:pPr>
            <a:r>
              <a:rPr sz="1150" b="1" spc="-13" dirty="0">
                <a:latin typeface="Courier New"/>
                <a:cs typeface="Courier New"/>
              </a:rPr>
              <a:t>ime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2236" y="3039925"/>
            <a:ext cx="2043748" cy="572770"/>
            <a:chOff x="1804471" y="6079850"/>
            <a:chExt cx="4087495" cy="1145540"/>
          </a:xfrm>
        </p:grpSpPr>
        <p:sp>
          <p:nvSpPr>
            <p:cNvPr id="17" name="object 17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309390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3093906" y="0"/>
                  </a:lnTo>
                  <a:lnTo>
                    <a:pt x="309390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0" y="0"/>
                  </a:moveTo>
                  <a:lnTo>
                    <a:pt x="3093906" y="0"/>
                  </a:lnTo>
                  <a:lnTo>
                    <a:pt x="309390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2409295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2409295" y="0"/>
                  </a:lnTo>
                  <a:lnTo>
                    <a:pt x="2409295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0" y="0"/>
                  </a:moveTo>
                  <a:lnTo>
                    <a:pt x="2409295" y="0"/>
                  </a:lnTo>
                  <a:lnTo>
                    <a:pt x="2409295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0624" y="3003042"/>
            <a:ext cx="2269173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lnSpc>
                <a:spcPts val="1178"/>
              </a:lnSpc>
              <a:spcBef>
                <a:spcPts val="50"/>
              </a:spcBef>
            </a:pPr>
            <a:r>
              <a:rPr sz="1150" b="1" spc="-13" dirty="0">
                <a:latin typeface="Courier New"/>
                <a:cs typeface="Courier New"/>
              </a:rPr>
              <a:t>J’a</a:t>
            </a:r>
            <a:endParaRPr sz="1150">
              <a:latin typeface="Courier New"/>
              <a:cs typeface="Courier New"/>
            </a:endParaRPr>
          </a:p>
          <a:p>
            <a:pPr marR="21590" algn="ctr">
              <a:lnSpc>
                <a:spcPts val="1178"/>
              </a:lnSpc>
            </a:pPr>
            <a:r>
              <a:rPr sz="1150" b="1" spc="-5" dirty="0">
                <a:latin typeface="Courier New"/>
                <a:cs typeface="Courier New"/>
              </a:rPr>
              <a:t>l'apprentissage</a:t>
            </a:r>
            <a:endParaRPr sz="1150">
              <a:latin typeface="Courier New"/>
              <a:cs typeface="Courier New"/>
            </a:endParaRPr>
          </a:p>
          <a:p>
            <a:pPr marL="1292225" algn="ctr">
              <a:spcBef>
                <a:spcPts val="180"/>
              </a:spcBef>
            </a:pPr>
            <a:r>
              <a:rPr sz="1150" b="1" spc="-5" dirty="0">
                <a:latin typeface="Courier New"/>
                <a:cs typeface="Courier New"/>
              </a:rPr>
              <a:t>automatique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786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545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2345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0560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3425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0333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3853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5761" y="2182108"/>
            <a:ext cx="2139315" cy="439223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90170" marR="116840">
              <a:spcBef>
                <a:spcPts val="665"/>
              </a:spcBef>
            </a:pPr>
            <a:r>
              <a:rPr sz="1150" b="1" dirty="0">
                <a:latin typeface="Courier New"/>
                <a:cs typeface="Courier New"/>
              </a:rPr>
              <a:t>J'aime</a:t>
            </a:r>
            <a:r>
              <a:rPr sz="1150" b="1" spc="-15" dirty="0">
                <a:latin typeface="Courier New"/>
                <a:cs typeface="Courier New"/>
              </a:rPr>
              <a:t> </a:t>
            </a:r>
            <a:r>
              <a:rPr sz="1150" b="1" spc="-5" dirty="0">
                <a:latin typeface="Courier New"/>
                <a:cs typeface="Courier New"/>
              </a:rPr>
              <a:t>l'apprentissage automatique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65106" y="1976208"/>
            <a:ext cx="961073" cy="1387158"/>
            <a:chOff x="6930211" y="3952416"/>
            <a:chExt cx="1922145" cy="2774315"/>
          </a:xfrm>
        </p:grpSpPr>
        <p:sp>
          <p:nvSpPr>
            <p:cNvPr id="27" name="object 27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655355" y="2566843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30" name="object 30"/>
          <p:cNvGrpSpPr/>
          <p:nvPr/>
        </p:nvGrpSpPr>
        <p:grpSpPr>
          <a:xfrm>
            <a:off x="4575203" y="1321785"/>
            <a:ext cx="961073" cy="2041525"/>
            <a:chOff x="9150406" y="2643569"/>
            <a:chExt cx="1922145" cy="4083050"/>
          </a:xfrm>
        </p:grpSpPr>
        <p:sp>
          <p:nvSpPr>
            <p:cNvPr id="31" name="object 31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761249" y="2239569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34" name="object 34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35" name="object 3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38" name="object 38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39" name="object 3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42" name="object 42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43" name="object 43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46" name="object 46"/>
          <p:cNvGrpSpPr/>
          <p:nvPr/>
        </p:nvGrpSpPr>
        <p:grpSpPr>
          <a:xfrm>
            <a:off x="3940754" y="389767"/>
            <a:ext cx="1723073" cy="3978910"/>
            <a:chOff x="7881508" y="779533"/>
            <a:chExt cx="3446145" cy="7957820"/>
          </a:xfrm>
        </p:grpSpPr>
        <p:sp>
          <p:nvSpPr>
            <p:cNvPr id="47" name="object 47"/>
            <p:cNvSpPr/>
            <p:nvPr/>
          </p:nvSpPr>
          <p:spPr>
            <a:xfrm>
              <a:off x="7891033" y="3723817"/>
              <a:ext cx="1269365" cy="3679825"/>
            </a:xfrm>
            <a:custGeom>
              <a:avLst/>
              <a:gdLst/>
              <a:ahLst/>
              <a:cxnLst/>
              <a:rect l="l" t="t" r="r" b="b"/>
              <a:pathLst>
                <a:path w="1269365" h="3679825">
                  <a:moveTo>
                    <a:pt x="0" y="2381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961123"/>
                  </a:lnTo>
                  <a:lnTo>
                    <a:pt x="1268997" y="961123"/>
                  </a:lnTo>
                </a:path>
                <a:path w="1269365" h="3679825">
                  <a:moveTo>
                    <a:pt x="161599" y="3679317"/>
                  </a:moveTo>
                  <a:lnTo>
                    <a:pt x="161599" y="3110218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6738061"/>
              <a:ext cx="81974" cy="10549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7953408"/>
              <a:ext cx="81974" cy="10549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60" name="object 60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0837" y="832977"/>
            <a:ext cx="2742883" cy="5604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800" spc="-5" dirty="0">
                <a:latin typeface="Lato"/>
                <a:cs typeface="Lato"/>
              </a:rPr>
              <a:t>Translation:</a:t>
            </a:r>
            <a:endParaRPr sz="1800">
              <a:latin typeface="Lato"/>
              <a:cs typeface="Lato"/>
            </a:endParaRPr>
          </a:p>
          <a:p>
            <a:pPr marL="6350"/>
            <a:r>
              <a:rPr sz="1800" spc="-23" dirty="0">
                <a:latin typeface="Lato"/>
                <a:cs typeface="Lato"/>
              </a:rPr>
              <a:t>sequence-</a:t>
            </a:r>
            <a:r>
              <a:rPr sz="1800" spc="-20" dirty="0">
                <a:latin typeface="Lato"/>
                <a:cs typeface="Lato"/>
              </a:rPr>
              <a:t>to-</a:t>
            </a:r>
            <a:r>
              <a:rPr sz="1800" spc="-23" dirty="0">
                <a:latin typeface="Lato"/>
                <a:cs typeface="Lato"/>
              </a:rPr>
              <a:t>sequence</a:t>
            </a:r>
            <a:r>
              <a:rPr sz="1800" spc="-35" dirty="0">
                <a:latin typeface="Lato"/>
                <a:cs typeface="Lato"/>
              </a:rPr>
              <a:t> </a:t>
            </a:r>
            <a:r>
              <a:rPr sz="1800" spc="-10" dirty="0">
                <a:latin typeface="Lato"/>
                <a:cs typeface="Lato"/>
              </a:rPr>
              <a:t>task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3112" y="2660013"/>
            <a:ext cx="2662555" cy="1634490"/>
            <a:chOff x="706223" y="5320026"/>
            <a:chExt cx="5325110" cy="3268979"/>
          </a:xfrm>
        </p:grpSpPr>
        <p:sp>
          <p:nvSpPr>
            <p:cNvPr id="9" name="object 9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2026645" y="2191495"/>
                  </a:move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3039968" y="0"/>
                  </a:move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5057589" y="1145397"/>
                  </a:move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0" y="190899"/>
                  </a:move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15995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599596" y="0"/>
                  </a:lnTo>
                  <a:lnTo>
                    <a:pt x="159959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0" y="0"/>
                  </a:moveTo>
                  <a:lnTo>
                    <a:pt x="1599596" y="0"/>
                  </a:lnTo>
                  <a:lnTo>
                    <a:pt x="15995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9864" y="3033852"/>
            <a:ext cx="262890" cy="159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8"/>
              </a:lnSpc>
            </a:pPr>
            <a:r>
              <a:rPr sz="1150" b="1" spc="-13" dirty="0">
                <a:latin typeface="Courier New"/>
                <a:cs typeface="Courier New"/>
              </a:rPr>
              <a:t>ime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2236" y="3039925"/>
            <a:ext cx="2043748" cy="572770"/>
            <a:chOff x="1804471" y="6079850"/>
            <a:chExt cx="4087495" cy="1145540"/>
          </a:xfrm>
        </p:grpSpPr>
        <p:sp>
          <p:nvSpPr>
            <p:cNvPr id="17" name="object 17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309390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3093906" y="0"/>
                  </a:lnTo>
                  <a:lnTo>
                    <a:pt x="309390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0" y="0"/>
                  </a:moveTo>
                  <a:lnTo>
                    <a:pt x="3093906" y="0"/>
                  </a:lnTo>
                  <a:lnTo>
                    <a:pt x="309390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2409295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2409295" y="0"/>
                  </a:lnTo>
                  <a:lnTo>
                    <a:pt x="2409295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0" y="0"/>
                  </a:moveTo>
                  <a:lnTo>
                    <a:pt x="2409295" y="0"/>
                  </a:lnTo>
                  <a:lnTo>
                    <a:pt x="2409295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0624" y="3003042"/>
            <a:ext cx="2269173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lnSpc>
                <a:spcPts val="1178"/>
              </a:lnSpc>
              <a:spcBef>
                <a:spcPts val="50"/>
              </a:spcBef>
            </a:pPr>
            <a:r>
              <a:rPr sz="1150" b="1" spc="-13" dirty="0">
                <a:latin typeface="Courier New"/>
                <a:cs typeface="Courier New"/>
              </a:rPr>
              <a:t>J’a</a:t>
            </a:r>
            <a:endParaRPr sz="1150">
              <a:latin typeface="Courier New"/>
              <a:cs typeface="Courier New"/>
            </a:endParaRPr>
          </a:p>
          <a:p>
            <a:pPr marR="21590" algn="ctr">
              <a:lnSpc>
                <a:spcPts val="1178"/>
              </a:lnSpc>
            </a:pPr>
            <a:r>
              <a:rPr sz="1150" b="1" spc="-5" dirty="0">
                <a:latin typeface="Courier New"/>
                <a:cs typeface="Courier New"/>
              </a:rPr>
              <a:t>l'apprentissage</a:t>
            </a:r>
            <a:endParaRPr sz="1150">
              <a:latin typeface="Courier New"/>
              <a:cs typeface="Courier New"/>
            </a:endParaRPr>
          </a:p>
          <a:p>
            <a:pPr marL="1292225" algn="ctr">
              <a:spcBef>
                <a:spcPts val="180"/>
              </a:spcBef>
            </a:pPr>
            <a:r>
              <a:rPr sz="1150" b="1" spc="-5" dirty="0">
                <a:latin typeface="Courier New"/>
                <a:cs typeface="Courier New"/>
              </a:rPr>
              <a:t>automatique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786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545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2345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0560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3425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0333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3853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5761" y="2182108"/>
            <a:ext cx="2139315" cy="439223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90170" marR="116840">
              <a:spcBef>
                <a:spcPts val="665"/>
              </a:spcBef>
            </a:pPr>
            <a:r>
              <a:rPr sz="1150" b="1" dirty="0">
                <a:latin typeface="Courier New"/>
                <a:cs typeface="Courier New"/>
              </a:rPr>
              <a:t>J'aime</a:t>
            </a:r>
            <a:r>
              <a:rPr sz="1150" b="1" spc="-15" dirty="0">
                <a:latin typeface="Courier New"/>
                <a:cs typeface="Courier New"/>
              </a:rPr>
              <a:t> </a:t>
            </a:r>
            <a:r>
              <a:rPr sz="1150" b="1" spc="-5" dirty="0">
                <a:latin typeface="Courier New"/>
                <a:cs typeface="Courier New"/>
              </a:rPr>
              <a:t>l'apprentissage automatique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65106" y="1976208"/>
            <a:ext cx="961073" cy="1387158"/>
            <a:chOff x="6930211" y="3952416"/>
            <a:chExt cx="1922145" cy="2774315"/>
          </a:xfrm>
        </p:grpSpPr>
        <p:sp>
          <p:nvSpPr>
            <p:cNvPr id="27" name="object 27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655355" y="2566843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30" name="object 30"/>
          <p:cNvGrpSpPr/>
          <p:nvPr/>
        </p:nvGrpSpPr>
        <p:grpSpPr>
          <a:xfrm>
            <a:off x="4575203" y="1321785"/>
            <a:ext cx="961073" cy="2041525"/>
            <a:chOff x="9150406" y="2643569"/>
            <a:chExt cx="1922145" cy="4083050"/>
          </a:xfrm>
        </p:grpSpPr>
        <p:sp>
          <p:nvSpPr>
            <p:cNvPr id="31" name="object 31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761249" y="2239569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34" name="object 34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35" name="object 3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38" name="object 38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39" name="object 3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42" name="object 42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43" name="object 43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46" name="object 46"/>
          <p:cNvGrpSpPr/>
          <p:nvPr/>
        </p:nvGrpSpPr>
        <p:grpSpPr>
          <a:xfrm>
            <a:off x="2977356" y="389767"/>
            <a:ext cx="2686685" cy="4020820"/>
            <a:chOff x="5954712" y="779533"/>
            <a:chExt cx="5373370" cy="8041640"/>
          </a:xfrm>
        </p:grpSpPr>
        <p:sp>
          <p:nvSpPr>
            <p:cNvPr id="47" name="object 47"/>
            <p:cNvSpPr/>
            <p:nvPr/>
          </p:nvSpPr>
          <p:spPr>
            <a:xfrm>
              <a:off x="7891034" y="3723817"/>
              <a:ext cx="1269365" cy="961390"/>
            </a:xfrm>
            <a:custGeom>
              <a:avLst/>
              <a:gdLst/>
              <a:ahLst/>
              <a:cxnLst/>
              <a:rect l="l" t="t" r="r" b="b"/>
              <a:pathLst>
                <a:path w="1269365" h="961389">
                  <a:moveTo>
                    <a:pt x="0" y="2381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961123"/>
                  </a:lnTo>
                  <a:lnTo>
                    <a:pt x="1268997" y="96112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8021183" y="6747586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8021183" y="7962933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5992812" y="7977808"/>
              <a:ext cx="1826260" cy="614045"/>
            </a:xfrm>
            <a:custGeom>
              <a:avLst/>
              <a:gdLst/>
              <a:ahLst/>
              <a:cxnLst/>
              <a:rect l="l" t="t" r="r" b="b"/>
              <a:pathLst>
                <a:path w="1826259" h="614045">
                  <a:moveTo>
                    <a:pt x="0" y="0"/>
                  </a:moveTo>
                  <a:lnTo>
                    <a:pt x="913073" y="0"/>
                  </a:lnTo>
                  <a:lnTo>
                    <a:pt x="913073" y="613498"/>
                  </a:lnTo>
                  <a:lnTo>
                    <a:pt x="1826096" y="613498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7818983" y="5758522"/>
              <a:ext cx="459105" cy="3062605"/>
            </a:xfrm>
            <a:custGeom>
              <a:avLst/>
              <a:gdLst/>
              <a:ahLst/>
              <a:cxnLst/>
              <a:rect l="l" t="t" r="r" b="b"/>
              <a:pathLst>
                <a:path w="459104" h="3062604">
                  <a:moveTo>
                    <a:pt x="458990" y="2832747"/>
                  </a:moveTo>
                  <a:lnTo>
                    <a:pt x="454545" y="2787751"/>
                  </a:lnTo>
                  <a:lnTo>
                    <a:pt x="441528" y="2744914"/>
                  </a:lnTo>
                  <a:lnTo>
                    <a:pt x="420433" y="2705417"/>
                  </a:lnTo>
                  <a:lnTo>
                    <a:pt x="391769" y="2670467"/>
                  </a:lnTo>
                  <a:lnTo>
                    <a:pt x="356806" y="2641803"/>
                  </a:lnTo>
                  <a:lnTo>
                    <a:pt x="317322" y="2620708"/>
                  </a:lnTo>
                  <a:lnTo>
                    <a:pt x="274472" y="2607691"/>
                  </a:lnTo>
                  <a:lnTo>
                    <a:pt x="229489" y="2603246"/>
                  </a:lnTo>
                  <a:lnTo>
                    <a:pt x="183235" y="2607907"/>
                  </a:lnTo>
                  <a:lnTo>
                    <a:pt x="140157" y="2621280"/>
                  </a:lnTo>
                  <a:lnTo>
                    <a:pt x="101180" y="2642438"/>
                  </a:lnTo>
                  <a:lnTo>
                    <a:pt x="67208" y="2670454"/>
                  </a:lnTo>
                  <a:lnTo>
                    <a:pt x="39192" y="2704427"/>
                  </a:lnTo>
                  <a:lnTo>
                    <a:pt x="18034" y="2743416"/>
                  </a:lnTo>
                  <a:lnTo>
                    <a:pt x="4660" y="2786494"/>
                  </a:lnTo>
                  <a:lnTo>
                    <a:pt x="0" y="2832747"/>
                  </a:lnTo>
                  <a:lnTo>
                    <a:pt x="4660" y="2878988"/>
                  </a:lnTo>
                  <a:lnTo>
                    <a:pt x="18034" y="2922079"/>
                  </a:lnTo>
                  <a:lnTo>
                    <a:pt x="39192" y="2961055"/>
                  </a:lnTo>
                  <a:lnTo>
                    <a:pt x="67208" y="2995028"/>
                  </a:lnTo>
                  <a:lnTo>
                    <a:pt x="101180" y="3023044"/>
                  </a:lnTo>
                  <a:lnTo>
                    <a:pt x="140157" y="3044202"/>
                  </a:lnTo>
                  <a:lnTo>
                    <a:pt x="183235" y="3057575"/>
                  </a:lnTo>
                  <a:lnTo>
                    <a:pt x="229489" y="3062236"/>
                  </a:lnTo>
                  <a:lnTo>
                    <a:pt x="275742" y="3057575"/>
                  </a:lnTo>
                  <a:lnTo>
                    <a:pt x="318820" y="3044202"/>
                  </a:lnTo>
                  <a:lnTo>
                    <a:pt x="357809" y="3023044"/>
                  </a:lnTo>
                  <a:lnTo>
                    <a:pt x="391769" y="2995028"/>
                  </a:lnTo>
                  <a:lnTo>
                    <a:pt x="419798" y="2961055"/>
                  </a:lnTo>
                  <a:lnTo>
                    <a:pt x="440956" y="2922079"/>
                  </a:lnTo>
                  <a:lnTo>
                    <a:pt x="454329" y="2878988"/>
                  </a:lnTo>
                  <a:lnTo>
                    <a:pt x="458990" y="2832747"/>
                  </a:lnTo>
                  <a:close/>
                </a:path>
                <a:path w="459104" h="3062604">
                  <a:moveTo>
                    <a:pt x="458990" y="229501"/>
                  </a:moveTo>
                  <a:lnTo>
                    <a:pt x="454545" y="184505"/>
                  </a:lnTo>
                  <a:lnTo>
                    <a:pt x="441528" y="141668"/>
                  </a:lnTo>
                  <a:lnTo>
                    <a:pt x="420433" y="102171"/>
                  </a:lnTo>
                  <a:lnTo>
                    <a:pt x="391769" y="67221"/>
                  </a:lnTo>
                  <a:lnTo>
                    <a:pt x="356806" y="38557"/>
                  </a:lnTo>
                  <a:lnTo>
                    <a:pt x="317322" y="17462"/>
                  </a:lnTo>
                  <a:lnTo>
                    <a:pt x="274472" y="4445"/>
                  </a:lnTo>
                  <a:lnTo>
                    <a:pt x="229489" y="0"/>
                  </a:lnTo>
                  <a:lnTo>
                    <a:pt x="183235" y="4660"/>
                  </a:lnTo>
                  <a:lnTo>
                    <a:pt x="140157" y="18034"/>
                  </a:lnTo>
                  <a:lnTo>
                    <a:pt x="101180" y="39192"/>
                  </a:lnTo>
                  <a:lnTo>
                    <a:pt x="67208" y="67221"/>
                  </a:lnTo>
                  <a:lnTo>
                    <a:pt x="39192" y="101180"/>
                  </a:lnTo>
                  <a:lnTo>
                    <a:pt x="18034" y="140169"/>
                  </a:lnTo>
                  <a:lnTo>
                    <a:pt x="4660" y="183248"/>
                  </a:lnTo>
                  <a:lnTo>
                    <a:pt x="0" y="229501"/>
                  </a:lnTo>
                  <a:lnTo>
                    <a:pt x="4660" y="275755"/>
                  </a:lnTo>
                  <a:lnTo>
                    <a:pt x="18034" y="318833"/>
                  </a:lnTo>
                  <a:lnTo>
                    <a:pt x="39192" y="357809"/>
                  </a:lnTo>
                  <a:lnTo>
                    <a:pt x="67208" y="391782"/>
                  </a:lnTo>
                  <a:lnTo>
                    <a:pt x="101180" y="419798"/>
                  </a:lnTo>
                  <a:lnTo>
                    <a:pt x="140157" y="440956"/>
                  </a:lnTo>
                  <a:lnTo>
                    <a:pt x="183235" y="454329"/>
                  </a:lnTo>
                  <a:lnTo>
                    <a:pt x="229489" y="458990"/>
                  </a:lnTo>
                  <a:lnTo>
                    <a:pt x="275742" y="454329"/>
                  </a:lnTo>
                  <a:lnTo>
                    <a:pt x="318820" y="440956"/>
                  </a:lnTo>
                  <a:lnTo>
                    <a:pt x="357809" y="419798"/>
                  </a:lnTo>
                  <a:lnTo>
                    <a:pt x="391769" y="391782"/>
                  </a:lnTo>
                  <a:lnTo>
                    <a:pt x="419798" y="357809"/>
                  </a:lnTo>
                  <a:lnTo>
                    <a:pt x="440956" y="318833"/>
                  </a:lnTo>
                  <a:lnTo>
                    <a:pt x="454329" y="275755"/>
                  </a:lnTo>
                  <a:lnTo>
                    <a:pt x="458990" y="229501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8048483" y="6217362"/>
              <a:ext cx="0" cy="2144395"/>
            </a:xfrm>
            <a:custGeom>
              <a:avLst/>
              <a:gdLst/>
              <a:ahLst/>
              <a:cxnLst/>
              <a:rect l="l" t="t" r="r" b="b"/>
              <a:pathLst>
                <a:path h="2144395">
                  <a:moveTo>
                    <a:pt x="0" y="2144395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63" name="object 63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0837" y="832977"/>
            <a:ext cx="2742883" cy="5604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800" spc="-5" dirty="0">
                <a:latin typeface="Lato"/>
                <a:cs typeface="Lato"/>
              </a:rPr>
              <a:t>Translation:</a:t>
            </a:r>
            <a:endParaRPr sz="1800">
              <a:latin typeface="Lato"/>
              <a:cs typeface="Lato"/>
            </a:endParaRPr>
          </a:p>
          <a:p>
            <a:pPr marL="6350"/>
            <a:r>
              <a:rPr sz="1800" spc="-23" dirty="0">
                <a:latin typeface="Lato"/>
                <a:cs typeface="Lato"/>
              </a:rPr>
              <a:t>sequence-</a:t>
            </a:r>
            <a:r>
              <a:rPr sz="1800" spc="-20" dirty="0">
                <a:latin typeface="Lato"/>
                <a:cs typeface="Lato"/>
              </a:rPr>
              <a:t>to-</a:t>
            </a:r>
            <a:r>
              <a:rPr sz="1800" spc="-23" dirty="0">
                <a:latin typeface="Lato"/>
                <a:cs typeface="Lato"/>
              </a:rPr>
              <a:t>sequence</a:t>
            </a:r>
            <a:r>
              <a:rPr sz="1800" spc="-35" dirty="0">
                <a:latin typeface="Lato"/>
                <a:cs typeface="Lato"/>
              </a:rPr>
              <a:t> </a:t>
            </a:r>
            <a:r>
              <a:rPr sz="1800" spc="-10" dirty="0">
                <a:latin typeface="Lato"/>
                <a:cs typeface="Lato"/>
              </a:rPr>
              <a:t>task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3112" y="2660013"/>
            <a:ext cx="2662555" cy="1634490"/>
            <a:chOff x="706223" y="5320026"/>
            <a:chExt cx="5325110" cy="3268979"/>
          </a:xfrm>
        </p:grpSpPr>
        <p:sp>
          <p:nvSpPr>
            <p:cNvPr id="9" name="object 9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2026645" y="2191495"/>
                  </a:move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3039968" y="0"/>
                  </a:move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5057589" y="1145397"/>
                  </a:move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0" y="190899"/>
                  </a:move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15995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599596" y="0"/>
                  </a:lnTo>
                  <a:lnTo>
                    <a:pt x="159959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0" y="0"/>
                  </a:moveTo>
                  <a:lnTo>
                    <a:pt x="1599596" y="0"/>
                  </a:lnTo>
                  <a:lnTo>
                    <a:pt x="15995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9864" y="3033852"/>
            <a:ext cx="262890" cy="159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8"/>
              </a:lnSpc>
            </a:pPr>
            <a:r>
              <a:rPr sz="1150" b="1" spc="-13" dirty="0">
                <a:latin typeface="Courier New"/>
                <a:cs typeface="Courier New"/>
              </a:rPr>
              <a:t>ime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2236" y="3039925"/>
            <a:ext cx="2043748" cy="572770"/>
            <a:chOff x="1804471" y="6079850"/>
            <a:chExt cx="4087495" cy="1145540"/>
          </a:xfrm>
        </p:grpSpPr>
        <p:sp>
          <p:nvSpPr>
            <p:cNvPr id="17" name="object 17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309390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3093906" y="0"/>
                  </a:lnTo>
                  <a:lnTo>
                    <a:pt x="309390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0" y="0"/>
                  </a:moveTo>
                  <a:lnTo>
                    <a:pt x="3093906" y="0"/>
                  </a:lnTo>
                  <a:lnTo>
                    <a:pt x="309390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2409295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2409295" y="0"/>
                  </a:lnTo>
                  <a:lnTo>
                    <a:pt x="2409295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0" y="0"/>
                  </a:moveTo>
                  <a:lnTo>
                    <a:pt x="2409295" y="0"/>
                  </a:lnTo>
                  <a:lnTo>
                    <a:pt x="2409295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0624" y="3003042"/>
            <a:ext cx="2269173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lnSpc>
                <a:spcPts val="1178"/>
              </a:lnSpc>
              <a:spcBef>
                <a:spcPts val="50"/>
              </a:spcBef>
            </a:pPr>
            <a:r>
              <a:rPr sz="1150" b="1" spc="-13" dirty="0">
                <a:latin typeface="Courier New"/>
                <a:cs typeface="Courier New"/>
              </a:rPr>
              <a:t>J’a</a:t>
            </a:r>
            <a:endParaRPr sz="1150">
              <a:latin typeface="Courier New"/>
              <a:cs typeface="Courier New"/>
            </a:endParaRPr>
          </a:p>
          <a:p>
            <a:pPr marR="21590" algn="ctr">
              <a:lnSpc>
                <a:spcPts val="1178"/>
              </a:lnSpc>
            </a:pPr>
            <a:r>
              <a:rPr sz="1150" b="1" spc="-5" dirty="0">
                <a:latin typeface="Courier New"/>
                <a:cs typeface="Courier New"/>
              </a:rPr>
              <a:t>l'apprentissage</a:t>
            </a:r>
            <a:endParaRPr sz="1150">
              <a:latin typeface="Courier New"/>
              <a:cs typeface="Courier New"/>
            </a:endParaRPr>
          </a:p>
          <a:p>
            <a:pPr marL="1292225" algn="ctr">
              <a:spcBef>
                <a:spcPts val="180"/>
              </a:spcBef>
            </a:pPr>
            <a:r>
              <a:rPr sz="1150" b="1" spc="-5" dirty="0">
                <a:latin typeface="Courier New"/>
                <a:cs typeface="Courier New"/>
              </a:rPr>
              <a:t>automatique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786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545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2345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0560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3425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0333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3853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5761" y="2182108"/>
            <a:ext cx="2139315" cy="439223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90170" marR="116840">
              <a:spcBef>
                <a:spcPts val="665"/>
              </a:spcBef>
            </a:pPr>
            <a:r>
              <a:rPr sz="1150" b="1" dirty="0">
                <a:latin typeface="Courier New"/>
                <a:cs typeface="Courier New"/>
              </a:rPr>
              <a:t>J'aime</a:t>
            </a:r>
            <a:r>
              <a:rPr sz="1150" b="1" spc="-15" dirty="0">
                <a:latin typeface="Courier New"/>
                <a:cs typeface="Courier New"/>
              </a:rPr>
              <a:t> </a:t>
            </a:r>
            <a:r>
              <a:rPr sz="1150" b="1" spc="-5" dirty="0">
                <a:latin typeface="Courier New"/>
                <a:cs typeface="Courier New"/>
              </a:rPr>
              <a:t>l'apprentissage automatique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65106" y="1976208"/>
            <a:ext cx="961073" cy="1387158"/>
            <a:chOff x="6930211" y="3952416"/>
            <a:chExt cx="1922145" cy="2774315"/>
          </a:xfrm>
        </p:grpSpPr>
        <p:sp>
          <p:nvSpPr>
            <p:cNvPr id="27" name="object 27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655355" y="2566843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30" name="object 30"/>
          <p:cNvGrpSpPr/>
          <p:nvPr/>
        </p:nvGrpSpPr>
        <p:grpSpPr>
          <a:xfrm>
            <a:off x="4575203" y="1321785"/>
            <a:ext cx="961073" cy="2041525"/>
            <a:chOff x="9150406" y="2643569"/>
            <a:chExt cx="1922145" cy="4083050"/>
          </a:xfrm>
        </p:grpSpPr>
        <p:sp>
          <p:nvSpPr>
            <p:cNvPr id="31" name="object 31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761249" y="2239569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34" name="object 34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35" name="object 3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38" name="object 38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39" name="object 3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42" name="object 42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43" name="object 43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46" name="object 46"/>
          <p:cNvGrpSpPr/>
          <p:nvPr/>
        </p:nvGrpSpPr>
        <p:grpSpPr>
          <a:xfrm>
            <a:off x="2977356" y="389767"/>
            <a:ext cx="2686685" cy="4020820"/>
            <a:chOff x="5954712" y="779533"/>
            <a:chExt cx="5373370" cy="8041640"/>
          </a:xfrm>
        </p:grpSpPr>
        <p:sp>
          <p:nvSpPr>
            <p:cNvPr id="47" name="object 47"/>
            <p:cNvSpPr/>
            <p:nvPr/>
          </p:nvSpPr>
          <p:spPr>
            <a:xfrm>
              <a:off x="7891034" y="3723817"/>
              <a:ext cx="1269365" cy="961390"/>
            </a:xfrm>
            <a:custGeom>
              <a:avLst/>
              <a:gdLst/>
              <a:ahLst/>
              <a:cxnLst/>
              <a:rect l="l" t="t" r="r" b="b"/>
              <a:pathLst>
                <a:path w="1269365" h="961389">
                  <a:moveTo>
                    <a:pt x="0" y="2381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961123"/>
                  </a:lnTo>
                  <a:lnTo>
                    <a:pt x="1268997" y="96112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8021183" y="6747586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8021183" y="7962933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973379" y="2476607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h="177164">
                  <a:moveTo>
                    <a:pt x="0" y="0"/>
                  </a:moveTo>
                  <a:lnTo>
                    <a:pt x="0" y="176987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5992812" y="7977808"/>
              <a:ext cx="1826260" cy="614045"/>
            </a:xfrm>
            <a:custGeom>
              <a:avLst/>
              <a:gdLst/>
              <a:ahLst/>
              <a:cxnLst/>
              <a:rect l="l" t="t" r="r" b="b"/>
              <a:pathLst>
                <a:path w="1826259" h="614045">
                  <a:moveTo>
                    <a:pt x="0" y="0"/>
                  </a:moveTo>
                  <a:lnTo>
                    <a:pt x="913073" y="0"/>
                  </a:lnTo>
                  <a:lnTo>
                    <a:pt x="913073" y="613498"/>
                  </a:lnTo>
                  <a:lnTo>
                    <a:pt x="1826096" y="613498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7818983" y="5758522"/>
              <a:ext cx="459105" cy="3062605"/>
            </a:xfrm>
            <a:custGeom>
              <a:avLst/>
              <a:gdLst/>
              <a:ahLst/>
              <a:cxnLst/>
              <a:rect l="l" t="t" r="r" b="b"/>
              <a:pathLst>
                <a:path w="459104" h="3062604">
                  <a:moveTo>
                    <a:pt x="458990" y="2832747"/>
                  </a:moveTo>
                  <a:lnTo>
                    <a:pt x="454545" y="2787751"/>
                  </a:lnTo>
                  <a:lnTo>
                    <a:pt x="441528" y="2744914"/>
                  </a:lnTo>
                  <a:lnTo>
                    <a:pt x="420433" y="2705417"/>
                  </a:lnTo>
                  <a:lnTo>
                    <a:pt x="391769" y="2670467"/>
                  </a:lnTo>
                  <a:lnTo>
                    <a:pt x="356806" y="2641803"/>
                  </a:lnTo>
                  <a:lnTo>
                    <a:pt x="317322" y="2620708"/>
                  </a:lnTo>
                  <a:lnTo>
                    <a:pt x="274472" y="2607691"/>
                  </a:lnTo>
                  <a:lnTo>
                    <a:pt x="229489" y="2603246"/>
                  </a:lnTo>
                  <a:lnTo>
                    <a:pt x="183235" y="2607907"/>
                  </a:lnTo>
                  <a:lnTo>
                    <a:pt x="140157" y="2621280"/>
                  </a:lnTo>
                  <a:lnTo>
                    <a:pt x="101180" y="2642438"/>
                  </a:lnTo>
                  <a:lnTo>
                    <a:pt x="67208" y="2670454"/>
                  </a:lnTo>
                  <a:lnTo>
                    <a:pt x="39192" y="2704427"/>
                  </a:lnTo>
                  <a:lnTo>
                    <a:pt x="18034" y="2743416"/>
                  </a:lnTo>
                  <a:lnTo>
                    <a:pt x="4660" y="2786494"/>
                  </a:lnTo>
                  <a:lnTo>
                    <a:pt x="0" y="2832747"/>
                  </a:lnTo>
                  <a:lnTo>
                    <a:pt x="4660" y="2878988"/>
                  </a:lnTo>
                  <a:lnTo>
                    <a:pt x="18034" y="2922079"/>
                  </a:lnTo>
                  <a:lnTo>
                    <a:pt x="39192" y="2961055"/>
                  </a:lnTo>
                  <a:lnTo>
                    <a:pt x="67208" y="2995028"/>
                  </a:lnTo>
                  <a:lnTo>
                    <a:pt x="101180" y="3023044"/>
                  </a:lnTo>
                  <a:lnTo>
                    <a:pt x="140157" y="3044202"/>
                  </a:lnTo>
                  <a:lnTo>
                    <a:pt x="183235" y="3057575"/>
                  </a:lnTo>
                  <a:lnTo>
                    <a:pt x="229489" y="3062236"/>
                  </a:lnTo>
                  <a:lnTo>
                    <a:pt x="275742" y="3057575"/>
                  </a:lnTo>
                  <a:lnTo>
                    <a:pt x="318820" y="3044202"/>
                  </a:lnTo>
                  <a:lnTo>
                    <a:pt x="357809" y="3023044"/>
                  </a:lnTo>
                  <a:lnTo>
                    <a:pt x="391769" y="2995028"/>
                  </a:lnTo>
                  <a:lnTo>
                    <a:pt x="419798" y="2961055"/>
                  </a:lnTo>
                  <a:lnTo>
                    <a:pt x="440956" y="2922079"/>
                  </a:lnTo>
                  <a:lnTo>
                    <a:pt x="454329" y="2878988"/>
                  </a:lnTo>
                  <a:lnTo>
                    <a:pt x="458990" y="2832747"/>
                  </a:lnTo>
                  <a:close/>
                </a:path>
                <a:path w="459104" h="3062604">
                  <a:moveTo>
                    <a:pt x="458990" y="229501"/>
                  </a:moveTo>
                  <a:lnTo>
                    <a:pt x="454545" y="184505"/>
                  </a:lnTo>
                  <a:lnTo>
                    <a:pt x="441528" y="141668"/>
                  </a:lnTo>
                  <a:lnTo>
                    <a:pt x="420433" y="102171"/>
                  </a:lnTo>
                  <a:lnTo>
                    <a:pt x="391769" y="67221"/>
                  </a:lnTo>
                  <a:lnTo>
                    <a:pt x="356806" y="38557"/>
                  </a:lnTo>
                  <a:lnTo>
                    <a:pt x="317322" y="17462"/>
                  </a:lnTo>
                  <a:lnTo>
                    <a:pt x="274472" y="4445"/>
                  </a:lnTo>
                  <a:lnTo>
                    <a:pt x="229489" y="0"/>
                  </a:lnTo>
                  <a:lnTo>
                    <a:pt x="183235" y="4660"/>
                  </a:lnTo>
                  <a:lnTo>
                    <a:pt x="140157" y="18034"/>
                  </a:lnTo>
                  <a:lnTo>
                    <a:pt x="101180" y="39192"/>
                  </a:lnTo>
                  <a:lnTo>
                    <a:pt x="67208" y="67221"/>
                  </a:lnTo>
                  <a:lnTo>
                    <a:pt x="39192" y="101180"/>
                  </a:lnTo>
                  <a:lnTo>
                    <a:pt x="18034" y="140169"/>
                  </a:lnTo>
                  <a:lnTo>
                    <a:pt x="4660" y="183248"/>
                  </a:lnTo>
                  <a:lnTo>
                    <a:pt x="0" y="229501"/>
                  </a:lnTo>
                  <a:lnTo>
                    <a:pt x="4660" y="275755"/>
                  </a:lnTo>
                  <a:lnTo>
                    <a:pt x="18034" y="318833"/>
                  </a:lnTo>
                  <a:lnTo>
                    <a:pt x="39192" y="357809"/>
                  </a:lnTo>
                  <a:lnTo>
                    <a:pt x="67208" y="391782"/>
                  </a:lnTo>
                  <a:lnTo>
                    <a:pt x="101180" y="419798"/>
                  </a:lnTo>
                  <a:lnTo>
                    <a:pt x="140157" y="440956"/>
                  </a:lnTo>
                  <a:lnTo>
                    <a:pt x="183235" y="454329"/>
                  </a:lnTo>
                  <a:lnTo>
                    <a:pt x="229489" y="458990"/>
                  </a:lnTo>
                  <a:lnTo>
                    <a:pt x="275742" y="454329"/>
                  </a:lnTo>
                  <a:lnTo>
                    <a:pt x="318820" y="440956"/>
                  </a:lnTo>
                  <a:lnTo>
                    <a:pt x="357809" y="419798"/>
                  </a:lnTo>
                  <a:lnTo>
                    <a:pt x="391769" y="391782"/>
                  </a:lnTo>
                  <a:lnTo>
                    <a:pt x="419798" y="357809"/>
                  </a:lnTo>
                  <a:lnTo>
                    <a:pt x="440956" y="318833"/>
                  </a:lnTo>
                  <a:lnTo>
                    <a:pt x="454329" y="275755"/>
                  </a:lnTo>
                  <a:lnTo>
                    <a:pt x="458990" y="229501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8048483" y="6217362"/>
              <a:ext cx="0" cy="2144395"/>
            </a:xfrm>
            <a:custGeom>
              <a:avLst/>
              <a:gdLst/>
              <a:ahLst/>
              <a:cxnLst/>
              <a:rect l="l" t="t" r="r" b="b"/>
              <a:pathLst>
                <a:path h="2144395">
                  <a:moveTo>
                    <a:pt x="0" y="2144395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7663084" y="4373166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49"/>
                  </a:lnTo>
                  <a:lnTo>
                    <a:pt x="317321" y="17468"/>
                  </a:lnTo>
                  <a:lnTo>
                    <a:pt x="356817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7890784" y="3754767"/>
              <a:ext cx="3061335" cy="1381125"/>
            </a:xfrm>
            <a:custGeom>
              <a:avLst/>
              <a:gdLst/>
              <a:ahLst/>
              <a:cxnLst/>
              <a:rect l="l" t="t" r="r" b="b"/>
              <a:pathLst>
                <a:path w="3061334" h="1381125">
                  <a:moveTo>
                    <a:pt x="1371897" y="659573"/>
                  </a:moveTo>
                  <a:lnTo>
                    <a:pt x="1379247" y="613991"/>
                  </a:lnTo>
                  <a:lnTo>
                    <a:pt x="1399716" y="574406"/>
                  </a:lnTo>
                  <a:lnTo>
                    <a:pt x="1430929" y="543193"/>
                  </a:lnTo>
                  <a:lnTo>
                    <a:pt x="1470514" y="522724"/>
                  </a:lnTo>
                  <a:lnTo>
                    <a:pt x="1516096" y="515373"/>
                  </a:lnTo>
                  <a:lnTo>
                    <a:pt x="2916694" y="515373"/>
                  </a:lnTo>
                  <a:lnTo>
                    <a:pt x="2971881" y="526352"/>
                  </a:lnTo>
                  <a:lnTo>
                    <a:pt x="3018668" y="557598"/>
                  </a:lnTo>
                  <a:lnTo>
                    <a:pt x="3049915" y="604386"/>
                  </a:lnTo>
                  <a:lnTo>
                    <a:pt x="3060893" y="659573"/>
                  </a:lnTo>
                  <a:lnTo>
                    <a:pt x="3060893" y="1236372"/>
                  </a:lnTo>
                  <a:lnTo>
                    <a:pt x="3053543" y="1281954"/>
                  </a:lnTo>
                  <a:lnTo>
                    <a:pt x="3033074" y="1321539"/>
                  </a:lnTo>
                  <a:lnTo>
                    <a:pt x="3001861" y="1352753"/>
                  </a:lnTo>
                  <a:lnTo>
                    <a:pt x="2962276" y="1373221"/>
                  </a:lnTo>
                  <a:lnTo>
                    <a:pt x="2916694" y="1380572"/>
                  </a:lnTo>
                  <a:lnTo>
                    <a:pt x="1516096" y="1380572"/>
                  </a:lnTo>
                  <a:lnTo>
                    <a:pt x="1470514" y="1373221"/>
                  </a:lnTo>
                  <a:lnTo>
                    <a:pt x="1430929" y="1352753"/>
                  </a:lnTo>
                  <a:lnTo>
                    <a:pt x="1399716" y="1321539"/>
                  </a:lnTo>
                  <a:lnTo>
                    <a:pt x="1379247" y="1281954"/>
                  </a:lnTo>
                  <a:lnTo>
                    <a:pt x="1371897" y="1236372"/>
                  </a:lnTo>
                  <a:lnTo>
                    <a:pt x="1371897" y="659573"/>
                  </a:lnTo>
                  <a:close/>
                </a:path>
                <a:path w="3061334" h="1381125">
                  <a:moveTo>
                    <a:pt x="324" y="0"/>
                  </a:moveTo>
                  <a:lnTo>
                    <a:pt x="1117472" y="0"/>
                  </a:lnTo>
                  <a:lnTo>
                    <a:pt x="1117472" y="917098"/>
                  </a:lnTo>
                  <a:lnTo>
                    <a:pt x="1371922" y="917098"/>
                  </a:lnTo>
                </a:path>
                <a:path w="3061334" h="1381125">
                  <a:moveTo>
                    <a:pt x="1799" y="618398"/>
                  </a:moveTo>
                  <a:lnTo>
                    <a:pt x="0" y="574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65" name="object 65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0837" y="832977"/>
            <a:ext cx="2742883" cy="5604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800" spc="-5" dirty="0">
                <a:latin typeface="Lato"/>
                <a:cs typeface="Lato"/>
              </a:rPr>
              <a:t>Translation:</a:t>
            </a:r>
            <a:endParaRPr sz="1800">
              <a:latin typeface="Lato"/>
              <a:cs typeface="Lato"/>
            </a:endParaRPr>
          </a:p>
          <a:p>
            <a:pPr marL="6350"/>
            <a:r>
              <a:rPr sz="1800" spc="-23" dirty="0">
                <a:latin typeface="Lato"/>
                <a:cs typeface="Lato"/>
              </a:rPr>
              <a:t>sequence-</a:t>
            </a:r>
            <a:r>
              <a:rPr sz="1800" spc="-20" dirty="0">
                <a:latin typeface="Lato"/>
                <a:cs typeface="Lato"/>
              </a:rPr>
              <a:t>to-</a:t>
            </a:r>
            <a:r>
              <a:rPr sz="1800" spc="-23" dirty="0">
                <a:latin typeface="Lato"/>
                <a:cs typeface="Lato"/>
              </a:rPr>
              <a:t>sequence</a:t>
            </a:r>
            <a:r>
              <a:rPr sz="1800" spc="-35" dirty="0">
                <a:latin typeface="Lato"/>
                <a:cs typeface="Lato"/>
              </a:rPr>
              <a:t> </a:t>
            </a:r>
            <a:r>
              <a:rPr sz="1800" spc="-10" dirty="0">
                <a:latin typeface="Lato"/>
                <a:cs typeface="Lato"/>
              </a:rPr>
              <a:t>task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3112" y="2660013"/>
            <a:ext cx="2662555" cy="1634490"/>
            <a:chOff x="706223" y="5320026"/>
            <a:chExt cx="5325110" cy="3268979"/>
          </a:xfrm>
        </p:grpSpPr>
        <p:sp>
          <p:nvSpPr>
            <p:cNvPr id="9" name="object 9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2026645" y="2191495"/>
                  </a:move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3039968" y="0"/>
                  </a:move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5057589" y="1145397"/>
                  </a:move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0" y="190899"/>
                  </a:move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15995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599596" y="0"/>
                  </a:lnTo>
                  <a:lnTo>
                    <a:pt x="159959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0" y="0"/>
                  </a:moveTo>
                  <a:lnTo>
                    <a:pt x="1599596" y="0"/>
                  </a:lnTo>
                  <a:lnTo>
                    <a:pt x="15995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9864" y="3033852"/>
            <a:ext cx="262890" cy="159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8"/>
              </a:lnSpc>
            </a:pPr>
            <a:r>
              <a:rPr sz="1150" b="1" spc="-13" dirty="0">
                <a:latin typeface="Courier New"/>
                <a:cs typeface="Courier New"/>
              </a:rPr>
              <a:t>ime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2236" y="3039925"/>
            <a:ext cx="2043748" cy="572770"/>
            <a:chOff x="1804471" y="6079850"/>
            <a:chExt cx="4087495" cy="1145540"/>
          </a:xfrm>
        </p:grpSpPr>
        <p:sp>
          <p:nvSpPr>
            <p:cNvPr id="17" name="object 17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309390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3093906" y="0"/>
                  </a:lnTo>
                  <a:lnTo>
                    <a:pt x="309390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0" y="0"/>
                  </a:moveTo>
                  <a:lnTo>
                    <a:pt x="3093906" y="0"/>
                  </a:lnTo>
                  <a:lnTo>
                    <a:pt x="309390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2409295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2409295" y="0"/>
                  </a:lnTo>
                  <a:lnTo>
                    <a:pt x="2409295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0" y="0"/>
                  </a:moveTo>
                  <a:lnTo>
                    <a:pt x="2409295" y="0"/>
                  </a:lnTo>
                  <a:lnTo>
                    <a:pt x="2409295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0624" y="3003042"/>
            <a:ext cx="2269173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lnSpc>
                <a:spcPts val="1178"/>
              </a:lnSpc>
              <a:spcBef>
                <a:spcPts val="50"/>
              </a:spcBef>
            </a:pPr>
            <a:r>
              <a:rPr sz="1150" b="1" spc="-13" dirty="0">
                <a:latin typeface="Courier New"/>
                <a:cs typeface="Courier New"/>
              </a:rPr>
              <a:t>J’a</a:t>
            </a:r>
            <a:endParaRPr sz="1150">
              <a:latin typeface="Courier New"/>
              <a:cs typeface="Courier New"/>
            </a:endParaRPr>
          </a:p>
          <a:p>
            <a:pPr marR="21590" algn="ctr">
              <a:lnSpc>
                <a:spcPts val="1178"/>
              </a:lnSpc>
            </a:pPr>
            <a:r>
              <a:rPr sz="1150" b="1" spc="-5" dirty="0">
                <a:latin typeface="Courier New"/>
                <a:cs typeface="Courier New"/>
              </a:rPr>
              <a:t>l'apprentissage</a:t>
            </a:r>
            <a:endParaRPr sz="1150">
              <a:latin typeface="Courier New"/>
              <a:cs typeface="Courier New"/>
            </a:endParaRPr>
          </a:p>
          <a:p>
            <a:pPr marL="1292225" algn="ctr">
              <a:spcBef>
                <a:spcPts val="180"/>
              </a:spcBef>
            </a:pPr>
            <a:r>
              <a:rPr sz="1150" b="1" spc="-5" dirty="0">
                <a:latin typeface="Courier New"/>
                <a:cs typeface="Courier New"/>
              </a:rPr>
              <a:t>automatique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786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545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2345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0560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3425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0333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3853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5761" y="2182108"/>
            <a:ext cx="2139315" cy="439223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90170" marR="116840">
              <a:spcBef>
                <a:spcPts val="665"/>
              </a:spcBef>
            </a:pPr>
            <a:r>
              <a:rPr sz="1150" b="1" dirty="0">
                <a:latin typeface="Courier New"/>
                <a:cs typeface="Courier New"/>
              </a:rPr>
              <a:t>J'aime</a:t>
            </a:r>
            <a:r>
              <a:rPr sz="1150" b="1" spc="-15" dirty="0">
                <a:latin typeface="Courier New"/>
                <a:cs typeface="Courier New"/>
              </a:rPr>
              <a:t> </a:t>
            </a:r>
            <a:r>
              <a:rPr sz="1150" b="1" spc="-5" dirty="0">
                <a:latin typeface="Courier New"/>
                <a:cs typeface="Courier New"/>
              </a:rPr>
              <a:t>l'apprentissage automatique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65106" y="1976208"/>
            <a:ext cx="961073" cy="1387158"/>
            <a:chOff x="6930211" y="3952416"/>
            <a:chExt cx="1922145" cy="2774315"/>
          </a:xfrm>
        </p:grpSpPr>
        <p:sp>
          <p:nvSpPr>
            <p:cNvPr id="27" name="object 27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655355" y="2566843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30" name="object 30"/>
          <p:cNvGrpSpPr/>
          <p:nvPr/>
        </p:nvGrpSpPr>
        <p:grpSpPr>
          <a:xfrm>
            <a:off x="4575203" y="1321785"/>
            <a:ext cx="961073" cy="2041525"/>
            <a:chOff x="9150406" y="2643569"/>
            <a:chExt cx="1922145" cy="4083050"/>
          </a:xfrm>
        </p:grpSpPr>
        <p:sp>
          <p:nvSpPr>
            <p:cNvPr id="31" name="object 31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761249" y="2239569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34" name="object 34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35" name="object 3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38" name="object 38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39" name="object 3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42" name="object 42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43" name="object 43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46" name="object 46"/>
          <p:cNvGrpSpPr/>
          <p:nvPr/>
        </p:nvGrpSpPr>
        <p:grpSpPr>
          <a:xfrm>
            <a:off x="2996406" y="389767"/>
            <a:ext cx="5916708" cy="4020797"/>
            <a:chOff x="5992812" y="779533"/>
            <a:chExt cx="11833415" cy="8041594"/>
          </a:xfrm>
        </p:grpSpPr>
        <p:sp>
          <p:nvSpPr>
            <p:cNvPr id="47" name="object 47"/>
            <p:cNvSpPr/>
            <p:nvPr/>
          </p:nvSpPr>
          <p:spPr>
            <a:xfrm>
              <a:off x="7891034" y="3723817"/>
              <a:ext cx="1269365" cy="961390"/>
            </a:xfrm>
            <a:custGeom>
              <a:avLst/>
              <a:gdLst/>
              <a:ahLst/>
              <a:cxnLst/>
              <a:rect l="l" t="t" r="r" b="b"/>
              <a:pathLst>
                <a:path w="1269365" h="961389">
                  <a:moveTo>
                    <a:pt x="0" y="2381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961123"/>
                  </a:lnTo>
                  <a:lnTo>
                    <a:pt x="1268997" y="96112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8021183" y="6747586"/>
              <a:ext cx="1983739" cy="93345"/>
            </a:xfrm>
            <a:custGeom>
              <a:avLst/>
              <a:gdLst/>
              <a:ahLst/>
              <a:cxnLst/>
              <a:rect l="l" t="t" r="r" b="b"/>
              <a:pathLst>
                <a:path w="1983740" h="9334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  <a:path w="1983740" h="93345">
                  <a:moveTo>
                    <a:pt x="1983671" y="93049"/>
                  </a:moveTo>
                  <a:lnTo>
                    <a:pt x="1952196" y="6599"/>
                  </a:lnTo>
                  <a:lnTo>
                    <a:pt x="1920746" y="93049"/>
                  </a:lnTo>
                  <a:lnTo>
                    <a:pt x="1983671" y="930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8021183" y="7962933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9941929" y="7962933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9973379" y="875510"/>
              <a:ext cx="0" cy="763270"/>
            </a:xfrm>
            <a:custGeom>
              <a:avLst/>
              <a:gdLst/>
              <a:ahLst/>
              <a:cxnLst/>
              <a:rect l="l" t="t" r="r" b="b"/>
              <a:pathLst>
                <a:path h="763269">
                  <a:moveTo>
                    <a:pt x="0" y="0"/>
                  </a:moveTo>
                  <a:lnTo>
                    <a:pt x="0" y="76287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992812" y="7977808"/>
              <a:ext cx="1826260" cy="614045"/>
            </a:xfrm>
            <a:custGeom>
              <a:avLst/>
              <a:gdLst/>
              <a:ahLst/>
              <a:cxnLst/>
              <a:rect l="l" t="t" r="r" b="b"/>
              <a:pathLst>
                <a:path w="1826259" h="614045">
                  <a:moveTo>
                    <a:pt x="0" y="0"/>
                  </a:moveTo>
                  <a:lnTo>
                    <a:pt x="913073" y="0"/>
                  </a:lnTo>
                  <a:lnTo>
                    <a:pt x="913073" y="613498"/>
                  </a:lnTo>
                  <a:lnTo>
                    <a:pt x="1826096" y="613498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7818983" y="5758522"/>
              <a:ext cx="459105" cy="3062605"/>
            </a:xfrm>
            <a:custGeom>
              <a:avLst/>
              <a:gdLst/>
              <a:ahLst/>
              <a:cxnLst/>
              <a:rect l="l" t="t" r="r" b="b"/>
              <a:pathLst>
                <a:path w="459104" h="3062604">
                  <a:moveTo>
                    <a:pt x="458990" y="2832747"/>
                  </a:moveTo>
                  <a:lnTo>
                    <a:pt x="454545" y="2787751"/>
                  </a:lnTo>
                  <a:lnTo>
                    <a:pt x="441528" y="2744914"/>
                  </a:lnTo>
                  <a:lnTo>
                    <a:pt x="420433" y="2705417"/>
                  </a:lnTo>
                  <a:lnTo>
                    <a:pt x="391769" y="2670467"/>
                  </a:lnTo>
                  <a:lnTo>
                    <a:pt x="356806" y="2641803"/>
                  </a:lnTo>
                  <a:lnTo>
                    <a:pt x="317322" y="2620708"/>
                  </a:lnTo>
                  <a:lnTo>
                    <a:pt x="274472" y="2607691"/>
                  </a:lnTo>
                  <a:lnTo>
                    <a:pt x="229489" y="2603246"/>
                  </a:lnTo>
                  <a:lnTo>
                    <a:pt x="183235" y="2607907"/>
                  </a:lnTo>
                  <a:lnTo>
                    <a:pt x="140157" y="2621280"/>
                  </a:lnTo>
                  <a:lnTo>
                    <a:pt x="101180" y="2642438"/>
                  </a:lnTo>
                  <a:lnTo>
                    <a:pt x="67208" y="2670454"/>
                  </a:lnTo>
                  <a:lnTo>
                    <a:pt x="39192" y="2704427"/>
                  </a:lnTo>
                  <a:lnTo>
                    <a:pt x="18034" y="2743416"/>
                  </a:lnTo>
                  <a:lnTo>
                    <a:pt x="4660" y="2786494"/>
                  </a:lnTo>
                  <a:lnTo>
                    <a:pt x="0" y="2832747"/>
                  </a:lnTo>
                  <a:lnTo>
                    <a:pt x="4660" y="2878988"/>
                  </a:lnTo>
                  <a:lnTo>
                    <a:pt x="18034" y="2922079"/>
                  </a:lnTo>
                  <a:lnTo>
                    <a:pt x="39192" y="2961055"/>
                  </a:lnTo>
                  <a:lnTo>
                    <a:pt x="67208" y="2995028"/>
                  </a:lnTo>
                  <a:lnTo>
                    <a:pt x="101180" y="3023044"/>
                  </a:lnTo>
                  <a:lnTo>
                    <a:pt x="140157" y="3044202"/>
                  </a:lnTo>
                  <a:lnTo>
                    <a:pt x="183235" y="3057575"/>
                  </a:lnTo>
                  <a:lnTo>
                    <a:pt x="229489" y="3062236"/>
                  </a:lnTo>
                  <a:lnTo>
                    <a:pt x="275742" y="3057575"/>
                  </a:lnTo>
                  <a:lnTo>
                    <a:pt x="318820" y="3044202"/>
                  </a:lnTo>
                  <a:lnTo>
                    <a:pt x="357809" y="3023044"/>
                  </a:lnTo>
                  <a:lnTo>
                    <a:pt x="391769" y="2995028"/>
                  </a:lnTo>
                  <a:lnTo>
                    <a:pt x="419798" y="2961055"/>
                  </a:lnTo>
                  <a:lnTo>
                    <a:pt x="440956" y="2922079"/>
                  </a:lnTo>
                  <a:lnTo>
                    <a:pt x="454329" y="2878988"/>
                  </a:lnTo>
                  <a:lnTo>
                    <a:pt x="458990" y="2832747"/>
                  </a:lnTo>
                  <a:close/>
                </a:path>
                <a:path w="459104" h="3062604">
                  <a:moveTo>
                    <a:pt x="458990" y="229501"/>
                  </a:moveTo>
                  <a:lnTo>
                    <a:pt x="454545" y="184505"/>
                  </a:lnTo>
                  <a:lnTo>
                    <a:pt x="441528" y="141668"/>
                  </a:lnTo>
                  <a:lnTo>
                    <a:pt x="420433" y="102171"/>
                  </a:lnTo>
                  <a:lnTo>
                    <a:pt x="391769" y="67221"/>
                  </a:lnTo>
                  <a:lnTo>
                    <a:pt x="356806" y="38557"/>
                  </a:lnTo>
                  <a:lnTo>
                    <a:pt x="317322" y="17462"/>
                  </a:lnTo>
                  <a:lnTo>
                    <a:pt x="274472" y="4445"/>
                  </a:lnTo>
                  <a:lnTo>
                    <a:pt x="229489" y="0"/>
                  </a:lnTo>
                  <a:lnTo>
                    <a:pt x="183235" y="4660"/>
                  </a:lnTo>
                  <a:lnTo>
                    <a:pt x="140157" y="18034"/>
                  </a:lnTo>
                  <a:lnTo>
                    <a:pt x="101180" y="39192"/>
                  </a:lnTo>
                  <a:lnTo>
                    <a:pt x="67208" y="67221"/>
                  </a:lnTo>
                  <a:lnTo>
                    <a:pt x="39192" y="101180"/>
                  </a:lnTo>
                  <a:lnTo>
                    <a:pt x="18034" y="140169"/>
                  </a:lnTo>
                  <a:lnTo>
                    <a:pt x="4660" y="183248"/>
                  </a:lnTo>
                  <a:lnTo>
                    <a:pt x="0" y="229501"/>
                  </a:lnTo>
                  <a:lnTo>
                    <a:pt x="4660" y="275755"/>
                  </a:lnTo>
                  <a:lnTo>
                    <a:pt x="18034" y="318833"/>
                  </a:lnTo>
                  <a:lnTo>
                    <a:pt x="39192" y="357809"/>
                  </a:lnTo>
                  <a:lnTo>
                    <a:pt x="67208" y="391782"/>
                  </a:lnTo>
                  <a:lnTo>
                    <a:pt x="101180" y="419798"/>
                  </a:lnTo>
                  <a:lnTo>
                    <a:pt x="140157" y="440956"/>
                  </a:lnTo>
                  <a:lnTo>
                    <a:pt x="183235" y="454329"/>
                  </a:lnTo>
                  <a:lnTo>
                    <a:pt x="229489" y="458990"/>
                  </a:lnTo>
                  <a:lnTo>
                    <a:pt x="275742" y="454329"/>
                  </a:lnTo>
                  <a:lnTo>
                    <a:pt x="318820" y="440956"/>
                  </a:lnTo>
                  <a:lnTo>
                    <a:pt x="357809" y="419798"/>
                  </a:lnTo>
                  <a:lnTo>
                    <a:pt x="391769" y="391782"/>
                  </a:lnTo>
                  <a:lnTo>
                    <a:pt x="419798" y="357809"/>
                  </a:lnTo>
                  <a:lnTo>
                    <a:pt x="440956" y="318833"/>
                  </a:lnTo>
                  <a:lnTo>
                    <a:pt x="454329" y="275755"/>
                  </a:lnTo>
                  <a:lnTo>
                    <a:pt x="458990" y="229501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8048483" y="4270141"/>
              <a:ext cx="2903220" cy="4091940"/>
            </a:xfrm>
            <a:custGeom>
              <a:avLst/>
              <a:gdLst/>
              <a:ahLst/>
              <a:cxnLst/>
              <a:rect l="l" t="t" r="r" b="b"/>
              <a:pathLst>
                <a:path w="2903220" h="4091940">
                  <a:moveTo>
                    <a:pt x="0" y="4091616"/>
                  </a:moveTo>
                  <a:lnTo>
                    <a:pt x="0" y="1947221"/>
                  </a:lnTo>
                </a:path>
                <a:path w="2903220" h="4091940">
                  <a:moveTo>
                    <a:pt x="1214197" y="144199"/>
                  </a:moveTo>
                  <a:lnTo>
                    <a:pt x="1221547" y="98617"/>
                  </a:lnTo>
                  <a:lnTo>
                    <a:pt x="1242016" y="59032"/>
                  </a:lnTo>
                  <a:lnTo>
                    <a:pt x="1273230" y="27819"/>
                  </a:lnTo>
                  <a:lnTo>
                    <a:pt x="1312814" y="7350"/>
                  </a:lnTo>
                  <a:lnTo>
                    <a:pt x="1358397" y="0"/>
                  </a:lnTo>
                  <a:lnTo>
                    <a:pt x="2758994" y="0"/>
                  </a:lnTo>
                  <a:lnTo>
                    <a:pt x="2814181" y="10978"/>
                  </a:lnTo>
                  <a:lnTo>
                    <a:pt x="2860969" y="42224"/>
                  </a:lnTo>
                  <a:lnTo>
                    <a:pt x="2892216" y="89012"/>
                  </a:lnTo>
                  <a:lnTo>
                    <a:pt x="2903194" y="144199"/>
                  </a:lnTo>
                  <a:lnTo>
                    <a:pt x="2903194" y="720998"/>
                  </a:lnTo>
                  <a:lnTo>
                    <a:pt x="2895843" y="766580"/>
                  </a:lnTo>
                  <a:lnTo>
                    <a:pt x="2875375" y="806165"/>
                  </a:lnTo>
                  <a:lnTo>
                    <a:pt x="2844161" y="837379"/>
                  </a:lnTo>
                  <a:lnTo>
                    <a:pt x="2804576" y="857847"/>
                  </a:lnTo>
                  <a:lnTo>
                    <a:pt x="2758994" y="865198"/>
                  </a:lnTo>
                  <a:lnTo>
                    <a:pt x="1358397" y="865198"/>
                  </a:lnTo>
                  <a:lnTo>
                    <a:pt x="1312814" y="857847"/>
                  </a:lnTo>
                  <a:lnTo>
                    <a:pt x="1273230" y="837379"/>
                  </a:lnTo>
                  <a:lnTo>
                    <a:pt x="1242016" y="806165"/>
                  </a:lnTo>
                  <a:lnTo>
                    <a:pt x="1221547" y="766580"/>
                  </a:lnTo>
                  <a:lnTo>
                    <a:pt x="1214197" y="720998"/>
                  </a:lnTo>
                  <a:lnTo>
                    <a:pt x="1214197" y="144199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9750980" y="3050769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49"/>
                  </a:lnTo>
                  <a:lnTo>
                    <a:pt x="317321" y="17468"/>
                  </a:lnTo>
                  <a:lnTo>
                    <a:pt x="356817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9980479" y="1638386"/>
              <a:ext cx="0" cy="1412875"/>
            </a:xfrm>
            <a:custGeom>
              <a:avLst/>
              <a:gdLst/>
              <a:ahLst/>
              <a:cxnLst/>
              <a:rect l="l" t="t" r="r" b="b"/>
              <a:pathLst>
                <a:path h="1412875">
                  <a:moveTo>
                    <a:pt x="0" y="1412407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9750980" y="1179387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5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8"/>
                  </a:lnTo>
                  <a:lnTo>
                    <a:pt x="39194" y="101184"/>
                  </a:lnTo>
                  <a:lnTo>
                    <a:pt x="67218" y="67219"/>
                  </a:lnTo>
                  <a:lnTo>
                    <a:pt x="101183" y="39195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50"/>
                  </a:lnTo>
                  <a:lnTo>
                    <a:pt x="317321" y="17469"/>
                  </a:lnTo>
                  <a:lnTo>
                    <a:pt x="356817" y="38559"/>
                  </a:lnTo>
                  <a:lnTo>
                    <a:pt x="391774" y="67219"/>
                  </a:lnTo>
                  <a:lnTo>
                    <a:pt x="420439" y="102174"/>
                  </a:lnTo>
                  <a:lnTo>
                    <a:pt x="441530" y="141674"/>
                  </a:lnTo>
                  <a:lnTo>
                    <a:pt x="454549" y="184517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11412727" y="1217172"/>
              <a:ext cx="6413500" cy="1145540"/>
            </a:xfrm>
            <a:custGeom>
              <a:avLst/>
              <a:gdLst/>
              <a:ahLst/>
              <a:cxnLst/>
              <a:rect l="l" t="t" r="r" b="b"/>
              <a:pathLst>
                <a:path w="6413500" h="1145539">
                  <a:moveTo>
                    <a:pt x="6222187" y="1145397"/>
                  </a:moveTo>
                  <a:lnTo>
                    <a:pt x="190899" y="1145397"/>
                  </a:lnTo>
                  <a:lnTo>
                    <a:pt x="147130" y="1140355"/>
                  </a:lnTo>
                  <a:lnTo>
                    <a:pt x="106949" y="1125994"/>
                  </a:lnTo>
                  <a:lnTo>
                    <a:pt x="71504" y="1103458"/>
                  </a:lnTo>
                  <a:lnTo>
                    <a:pt x="41940" y="1073894"/>
                  </a:lnTo>
                  <a:lnTo>
                    <a:pt x="19404" y="1038448"/>
                  </a:lnTo>
                  <a:lnTo>
                    <a:pt x="5042" y="998266"/>
                  </a:lnTo>
                  <a:lnTo>
                    <a:pt x="0" y="954493"/>
                  </a:lnTo>
                  <a:lnTo>
                    <a:pt x="0" y="190904"/>
                  </a:lnTo>
                  <a:lnTo>
                    <a:pt x="5042" y="147131"/>
                  </a:lnTo>
                  <a:lnTo>
                    <a:pt x="19404" y="106949"/>
                  </a:lnTo>
                  <a:lnTo>
                    <a:pt x="41940" y="71503"/>
                  </a:lnTo>
                  <a:lnTo>
                    <a:pt x="71504" y="41939"/>
                  </a:lnTo>
                  <a:lnTo>
                    <a:pt x="106949" y="19403"/>
                  </a:lnTo>
                  <a:lnTo>
                    <a:pt x="147130" y="5041"/>
                  </a:lnTo>
                  <a:lnTo>
                    <a:pt x="190899" y="0"/>
                  </a:lnTo>
                  <a:lnTo>
                    <a:pt x="6222187" y="0"/>
                  </a:lnTo>
                  <a:lnTo>
                    <a:pt x="6295234" y="14531"/>
                  </a:lnTo>
                  <a:lnTo>
                    <a:pt x="6357162" y="55914"/>
                  </a:lnTo>
                  <a:lnTo>
                    <a:pt x="6398558" y="117847"/>
                  </a:lnTo>
                  <a:lnTo>
                    <a:pt x="6413087" y="190904"/>
                  </a:lnTo>
                  <a:lnTo>
                    <a:pt x="6413087" y="954493"/>
                  </a:lnTo>
                  <a:lnTo>
                    <a:pt x="6408044" y="998266"/>
                  </a:lnTo>
                  <a:lnTo>
                    <a:pt x="6393682" y="1038448"/>
                  </a:lnTo>
                  <a:lnTo>
                    <a:pt x="6371146" y="1073894"/>
                  </a:lnTo>
                  <a:lnTo>
                    <a:pt x="6341582" y="1103458"/>
                  </a:lnTo>
                  <a:lnTo>
                    <a:pt x="6306137" y="1125994"/>
                  </a:lnTo>
                  <a:lnTo>
                    <a:pt x="6265957" y="1140355"/>
                  </a:lnTo>
                  <a:lnTo>
                    <a:pt x="6222187" y="114539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11412727" y="1217172"/>
              <a:ext cx="6413500" cy="1145540"/>
            </a:xfrm>
            <a:custGeom>
              <a:avLst/>
              <a:gdLst/>
              <a:ahLst/>
              <a:cxnLst/>
              <a:rect l="l" t="t" r="r" b="b"/>
              <a:pathLst>
                <a:path w="6413500" h="1145539">
                  <a:moveTo>
                    <a:pt x="0" y="190904"/>
                  </a:moveTo>
                  <a:lnTo>
                    <a:pt x="5042" y="147131"/>
                  </a:lnTo>
                  <a:lnTo>
                    <a:pt x="19404" y="106949"/>
                  </a:lnTo>
                  <a:lnTo>
                    <a:pt x="41940" y="71503"/>
                  </a:lnTo>
                  <a:lnTo>
                    <a:pt x="71504" y="41939"/>
                  </a:lnTo>
                  <a:lnTo>
                    <a:pt x="106949" y="19403"/>
                  </a:lnTo>
                  <a:lnTo>
                    <a:pt x="147130" y="5041"/>
                  </a:lnTo>
                  <a:lnTo>
                    <a:pt x="190899" y="0"/>
                  </a:lnTo>
                  <a:lnTo>
                    <a:pt x="6222187" y="0"/>
                  </a:lnTo>
                  <a:lnTo>
                    <a:pt x="6295234" y="14531"/>
                  </a:lnTo>
                  <a:lnTo>
                    <a:pt x="6357162" y="55914"/>
                  </a:lnTo>
                  <a:lnTo>
                    <a:pt x="6398558" y="117847"/>
                  </a:lnTo>
                  <a:lnTo>
                    <a:pt x="6413087" y="190904"/>
                  </a:lnTo>
                  <a:lnTo>
                    <a:pt x="6413087" y="954493"/>
                  </a:lnTo>
                  <a:lnTo>
                    <a:pt x="6408044" y="998266"/>
                  </a:lnTo>
                  <a:lnTo>
                    <a:pt x="6393682" y="1038448"/>
                  </a:lnTo>
                  <a:lnTo>
                    <a:pt x="6371146" y="1073894"/>
                  </a:lnTo>
                  <a:lnTo>
                    <a:pt x="6341582" y="1103458"/>
                  </a:lnTo>
                  <a:lnTo>
                    <a:pt x="6306137" y="1125994"/>
                  </a:lnTo>
                  <a:lnTo>
                    <a:pt x="6265957" y="1140355"/>
                  </a:lnTo>
                  <a:lnTo>
                    <a:pt x="6222187" y="1145397"/>
                  </a:lnTo>
                  <a:lnTo>
                    <a:pt x="190899" y="1145397"/>
                  </a:lnTo>
                  <a:lnTo>
                    <a:pt x="147130" y="1140355"/>
                  </a:lnTo>
                  <a:lnTo>
                    <a:pt x="106949" y="1125994"/>
                  </a:lnTo>
                  <a:lnTo>
                    <a:pt x="71504" y="1103458"/>
                  </a:lnTo>
                  <a:lnTo>
                    <a:pt x="41940" y="1073894"/>
                  </a:lnTo>
                  <a:lnTo>
                    <a:pt x="19404" y="1038448"/>
                  </a:lnTo>
                  <a:lnTo>
                    <a:pt x="5042" y="998266"/>
                  </a:lnTo>
                  <a:lnTo>
                    <a:pt x="0" y="954493"/>
                  </a:lnTo>
                  <a:lnTo>
                    <a:pt x="0" y="190904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66" name="object 66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67" name="object 67"/>
          <p:cNvSpPr txBox="1"/>
          <p:nvPr/>
        </p:nvSpPr>
        <p:spPr>
          <a:xfrm>
            <a:off x="5811638" y="710155"/>
            <a:ext cx="689610" cy="268663"/>
          </a:xfrm>
          <a:prstGeom prst="rect">
            <a:avLst/>
          </a:prstGeom>
          <a:solidFill>
            <a:srgbClr val="B3A7D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13042">
              <a:spcBef>
                <a:spcPts val="715"/>
              </a:spcBef>
            </a:pPr>
            <a:r>
              <a:rPr sz="1150" b="1" spc="-13" dirty="0">
                <a:latin typeface="Courier New"/>
                <a:cs typeface="Courier New"/>
              </a:rPr>
              <a:t>297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831542" y="622217"/>
            <a:ext cx="1893888" cy="3588385"/>
            <a:chOff x="7663084" y="1244434"/>
            <a:chExt cx="3787775" cy="7176770"/>
          </a:xfrm>
        </p:grpSpPr>
        <p:sp>
          <p:nvSpPr>
            <p:cNvPr id="69" name="object 69"/>
            <p:cNvSpPr/>
            <p:nvPr/>
          </p:nvSpPr>
          <p:spPr>
            <a:xfrm>
              <a:off x="10210029" y="1408872"/>
              <a:ext cx="1203325" cy="381000"/>
            </a:xfrm>
            <a:custGeom>
              <a:avLst/>
              <a:gdLst/>
              <a:ahLst/>
              <a:cxnLst/>
              <a:rect l="l" t="t" r="r" b="b"/>
              <a:pathLst>
                <a:path w="1203325" h="381000">
                  <a:moveTo>
                    <a:pt x="0" y="0"/>
                  </a:moveTo>
                  <a:lnTo>
                    <a:pt x="601348" y="0"/>
                  </a:lnTo>
                  <a:lnTo>
                    <a:pt x="601348" y="380999"/>
                  </a:lnTo>
                  <a:lnTo>
                    <a:pt x="1202697" y="380999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7663084" y="4373166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49"/>
                  </a:lnTo>
                  <a:lnTo>
                    <a:pt x="317321" y="17468"/>
                  </a:lnTo>
                  <a:lnTo>
                    <a:pt x="356817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7890784" y="3754767"/>
              <a:ext cx="1372235" cy="917575"/>
            </a:xfrm>
            <a:custGeom>
              <a:avLst/>
              <a:gdLst/>
              <a:ahLst/>
              <a:cxnLst/>
              <a:rect l="l" t="t" r="r" b="b"/>
              <a:pathLst>
                <a:path w="1372234" h="917575">
                  <a:moveTo>
                    <a:pt x="324" y="0"/>
                  </a:moveTo>
                  <a:lnTo>
                    <a:pt x="1117472" y="0"/>
                  </a:lnTo>
                  <a:lnTo>
                    <a:pt x="1117472" y="917098"/>
                  </a:lnTo>
                  <a:lnTo>
                    <a:pt x="1371922" y="917098"/>
                  </a:lnTo>
                </a:path>
                <a:path w="1372234" h="917575">
                  <a:moveTo>
                    <a:pt x="1799" y="618398"/>
                  </a:moveTo>
                  <a:lnTo>
                    <a:pt x="0" y="574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9973380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" name="object 49">
            <a:extLst>
              <a:ext uri="{FF2B5EF4-FFF2-40B4-BE49-F238E27FC236}">
                <a16:creationId xmlns:a16="http://schemas.microsoft.com/office/drawing/2014/main" id="{7FB5E15B-0FF0-F88E-8106-C147DD8740BF}"/>
              </a:ext>
            </a:extLst>
          </p:cNvPr>
          <p:cNvSpPr/>
          <p:nvPr/>
        </p:nvSpPr>
        <p:spPr>
          <a:xfrm>
            <a:off x="4986690" y="3420319"/>
            <a:ext cx="0" cy="281305"/>
          </a:xfrm>
          <a:custGeom>
            <a:avLst/>
            <a:gdLst/>
            <a:ahLst/>
            <a:cxnLst/>
            <a:rect l="l" t="t" r="r" b="b"/>
            <a:pathLst>
              <a:path h="562609">
                <a:moveTo>
                  <a:pt x="0" y="562498"/>
                </a:moveTo>
                <a:lnTo>
                  <a:pt x="0" y="0"/>
                </a:lnTo>
              </a:path>
            </a:pathLst>
          </a:custGeom>
          <a:ln w="19049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Large</a:t>
            </a:r>
            <a:r>
              <a:rPr spc="-133" dirty="0"/>
              <a:t> </a:t>
            </a:r>
            <a:r>
              <a:rPr spc="-18" dirty="0"/>
              <a:t>Language</a:t>
            </a:r>
            <a:r>
              <a:rPr spc="-133" dirty="0"/>
              <a:t> </a:t>
            </a:r>
            <a:r>
              <a:rPr spc="-5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392" y="628667"/>
            <a:ext cx="6910349" cy="37529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82690" y="3213425"/>
            <a:ext cx="44608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10" dirty="0">
                <a:latin typeface="Lato"/>
                <a:cs typeface="Lato"/>
              </a:rPr>
              <a:t>BERT</a:t>
            </a:r>
            <a:endParaRPr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8922" y="2108528"/>
            <a:ext cx="356870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13" dirty="0">
                <a:latin typeface="Lato"/>
                <a:cs typeface="Lato"/>
              </a:rPr>
              <a:t>GPT</a:t>
            </a:r>
            <a:endParaRPr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3806" y="3490450"/>
            <a:ext cx="71405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43" dirty="0">
                <a:latin typeface="Lato"/>
                <a:cs typeface="Lato"/>
              </a:rPr>
              <a:t>FLAN-</a:t>
            </a:r>
            <a:r>
              <a:rPr spc="-13" dirty="0">
                <a:latin typeface="Lato"/>
                <a:cs typeface="Lato"/>
              </a:rPr>
              <a:t>T5</a:t>
            </a:r>
            <a:endParaRPr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7953" y="2108536"/>
            <a:ext cx="539433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>
                <a:latin typeface="Lato"/>
                <a:cs typeface="Lato"/>
              </a:rPr>
              <a:t>LLaMa</a:t>
            </a:r>
            <a:endParaRPr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3662" y="3362025"/>
            <a:ext cx="462280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10" dirty="0">
                <a:latin typeface="Lato"/>
                <a:cs typeface="Lato"/>
              </a:rPr>
              <a:t>PaLM</a:t>
            </a:r>
            <a:endParaRPr>
              <a:latin typeface="Lato"/>
              <a:cs typeface="La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0127" y="1642027"/>
            <a:ext cx="65944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13" dirty="0">
                <a:latin typeface="Lato"/>
                <a:cs typeface="Lato"/>
              </a:rPr>
              <a:t>BLOOM</a:t>
            </a:r>
            <a:endParaRPr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0837" y="832977"/>
            <a:ext cx="2742883" cy="5604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800" spc="-5" dirty="0">
                <a:latin typeface="Lato"/>
                <a:cs typeface="Lato"/>
              </a:rPr>
              <a:t>Translation:</a:t>
            </a:r>
            <a:endParaRPr sz="1800">
              <a:latin typeface="Lato"/>
              <a:cs typeface="Lato"/>
            </a:endParaRPr>
          </a:p>
          <a:p>
            <a:pPr marL="6350"/>
            <a:r>
              <a:rPr sz="1800" spc="-23" dirty="0">
                <a:latin typeface="Lato"/>
                <a:cs typeface="Lato"/>
              </a:rPr>
              <a:t>sequence-</a:t>
            </a:r>
            <a:r>
              <a:rPr sz="1800" spc="-20" dirty="0">
                <a:latin typeface="Lato"/>
                <a:cs typeface="Lato"/>
              </a:rPr>
              <a:t>to-</a:t>
            </a:r>
            <a:r>
              <a:rPr sz="1800" spc="-23" dirty="0">
                <a:latin typeface="Lato"/>
                <a:cs typeface="Lato"/>
              </a:rPr>
              <a:t>sequence</a:t>
            </a:r>
            <a:r>
              <a:rPr sz="1800" spc="-35" dirty="0">
                <a:latin typeface="Lato"/>
                <a:cs typeface="Lato"/>
              </a:rPr>
              <a:t> </a:t>
            </a:r>
            <a:r>
              <a:rPr sz="1800" spc="-10" dirty="0">
                <a:latin typeface="Lato"/>
                <a:cs typeface="Lato"/>
              </a:rPr>
              <a:t>task</a:t>
            </a:r>
            <a:endParaRPr sz="1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3112" y="2660013"/>
            <a:ext cx="2662555" cy="1634490"/>
            <a:chOff x="706223" y="5320026"/>
            <a:chExt cx="5325110" cy="3268979"/>
          </a:xfrm>
        </p:grpSpPr>
        <p:sp>
          <p:nvSpPr>
            <p:cNvPr id="9" name="object 9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2026645" y="2191495"/>
                  </a:move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3039968" y="0"/>
                  </a:move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5057589" y="1145397"/>
                  </a:move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0" y="190899"/>
                  </a:move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15995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599596" y="0"/>
                  </a:lnTo>
                  <a:lnTo>
                    <a:pt x="159959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0" y="0"/>
                  </a:moveTo>
                  <a:lnTo>
                    <a:pt x="1599596" y="0"/>
                  </a:lnTo>
                  <a:lnTo>
                    <a:pt x="15995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9864" y="3033852"/>
            <a:ext cx="262890" cy="159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8"/>
              </a:lnSpc>
            </a:pPr>
            <a:r>
              <a:rPr sz="1150" b="1" spc="-13" dirty="0">
                <a:latin typeface="Courier New"/>
                <a:cs typeface="Courier New"/>
              </a:rPr>
              <a:t>ime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2236" y="3039925"/>
            <a:ext cx="2043748" cy="572770"/>
            <a:chOff x="1804471" y="6079850"/>
            <a:chExt cx="4087495" cy="1145540"/>
          </a:xfrm>
        </p:grpSpPr>
        <p:sp>
          <p:nvSpPr>
            <p:cNvPr id="17" name="object 17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309390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3093906" y="0"/>
                  </a:lnTo>
                  <a:lnTo>
                    <a:pt x="309390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0" y="0"/>
                  </a:moveTo>
                  <a:lnTo>
                    <a:pt x="3093906" y="0"/>
                  </a:lnTo>
                  <a:lnTo>
                    <a:pt x="309390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2409295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2409295" y="0"/>
                  </a:lnTo>
                  <a:lnTo>
                    <a:pt x="2409295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0" y="0"/>
                  </a:moveTo>
                  <a:lnTo>
                    <a:pt x="2409295" y="0"/>
                  </a:lnTo>
                  <a:lnTo>
                    <a:pt x="2409295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30624" y="3003042"/>
            <a:ext cx="2269173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lnSpc>
                <a:spcPts val="1178"/>
              </a:lnSpc>
              <a:spcBef>
                <a:spcPts val="50"/>
              </a:spcBef>
            </a:pPr>
            <a:r>
              <a:rPr sz="1150" b="1" spc="-13" dirty="0">
                <a:latin typeface="Courier New"/>
                <a:cs typeface="Courier New"/>
              </a:rPr>
              <a:t>J’a</a:t>
            </a:r>
            <a:endParaRPr sz="1150">
              <a:latin typeface="Courier New"/>
              <a:cs typeface="Courier New"/>
            </a:endParaRPr>
          </a:p>
          <a:p>
            <a:pPr marR="21590" algn="ctr">
              <a:lnSpc>
                <a:spcPts val="1178"/>
              </a:lnSpc>
            </a:pPr>
            <a:r>
              <a:rPr sz="1150" b="1" spc="-5" dirty="0">
                <a:latin typeface="Courier New"/>
                <a:cs typeface="Courier New"/>
              </a:rPr>
              <a:t>l'apprentissage</a:t>
            </a:r>
            <a:endParaRPr sz="1150">
              <a:latin typeface="Courier New"/>
              <a:cs typeface="Courier New"/>
            </a:endParaRPr>
          </a:p>
          <a:p>
            <a:pPr marL="1292225" algn="ctr">
              <a:spcBef>
                <a:spcPts val="180"/>
              </a:spcBef>
            </a:pPr>
            <a:r>
              <a:rPr sz="1150" b="1" spc="-5" dirty="0">
                <a:latin typeface="Courier New"/>
                <a:cs typeface="Courier New"/>
              </a:rPr>
              <a:t>automatique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0786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545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2345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0560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3425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20333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3853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5761" y="2182108"/>
            <a:ext cx="2139315" cy="439223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90170" marR="116840">
              <a:spcBef>
                <a:spcPts val="665"/>
              </a:spcBef>
            </a:pPr>
            <a:r>
              <a:rPr sz="1150" b="1" dirty="0">
                <a:latin typeface="Courier New"/>
                <a:cs typeface="Courier New"/>
              </a:rPr>
              <a:t>J'aime</a:t>
            </a:r>
            <a:r>
              <a:rPr sz="1150" b="1" spc="-15" dirty="0">
                <a:latin typeface="Courier New"/>
                <a:cs typeface="Courier New"/>
              </a:rPr>
              <a:t> </a:t>
            </a:r>
            <a:r>
              <a:rPr sz="1150" b="1" spc="-5" dirty="0">
                <a:latin typeface="Courier New"/>
                <a:cs typeface="Courier New"/>
              </a:rPr>
              <a:t>l'apprentissage automatique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65106" y="1976208"/>
            <a:ext cx="961073" cy="1387158"/>
            <a:chOff x="6930211" y="3952416"/>
            <a:chExt cx="1922145" cy="2774315"/>
          </a:xfrm>
        </p:grpSpPr>
        <p:sp>
          <p:nvSpPr>
            <p:cNvPr id="27" name="object 27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655355" y="2566843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30" name="object 30"/>
          <p:cNvGrpSpPr/>
          <p:nvPr/>
        </p:nvGrpSpPr>
        <p:grpSpPr>
          <a:xfrm>
            <a:off x="4575203" y="1321785"/>
            <a:ext cx="961073" cy="2041525"/>
            <a:chOff x="9150406" y="2643569"/>
            <a:chExt cx="1922145" cy="4083050"/>
          </a:xfrm>
        </p:grpSpPr>
        <p:sp>
          <p:nvSpPr>
            <p:cNvPr id="31" name="object 31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761249" y="2239569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34" name="object 34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35" name="object 35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38" name="object 38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39" name="object 39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42" name="object 42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43" name="object 43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46" name="object 46"/>
          <p:cNvGrpSpPr/>
          <p:nvPr/>
        </p:nvGrpSpPr>
        <p:grpSpPr>
          <a:xfrm>
            <a:off x="2977356" y="389767"/>
            <a:ext cx="5954713" cy="4020820"/>
            <a:chOff x="5954712" y="779533"/>
            <a:chExt cx="11909425" cy="8041640"/>
          </a:xfrm>
        </p:grpSpPr>
        <p:sp>
          <p:nvSpPr>
            <p:cNvPr id="47" name="object 47"/>
            <p:cNvSpPr/>
            <p:nvPr/>
          </p:nvSpPr>
          <p:spPr>
            <a:xfrm>
              <a:off x="7891034" y="3723817"/>
              <a:ext cx="1269365" cy="961390"/>
            </a:xfrm>
            <a:custGeom>
              <a:avLst/>
              <a:gdLst/>
              <a:ahLst/>
              <a:cxnLst/>
              <a:rect l="l" t="t" r="r" b="b"/>
              <a:pathLst>
                <a:path w="1269365" h="961389">
                  <a:moveTo>
                    <a:pt x="0" y="2381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961123"/>
                  </a:lnTo>
                  <a:lnTo>
                    <a:pt x="1268997" y="96112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8021183" y="6747586"/>
              <a:ext cx="1983739" cy="93345"/>
            </a:xfrm>
            <a:custGeom>
              <a:avLst/>
              <a:gdLst/>
              <a:ahLst/>
              <a:cxnLst/>
              <a:rect l="l" t="t" r="r" b="b"/>
              <a:pathLst>
                <a:path w="1983740" h="9334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  <a:path w="1983740" h="93345">
                  <a:moveTo>
                    <a:pt x="1983671" y="93049"/>
                  </a:moveTo>
                  <a:lnTo>
                    <a:pt x="1952196" y="6599"/>
                  </a:lnTo>
                  <a:lnTo>
                    <a:pt x="1920746" y="93049"/>
                  </a:lnTo>
                  <a:lnTo>
                    <a:pt x="1983671" y="930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8021183" y="7962933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9941929" y="7962933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9973379" y="875510"/>
              <a:ext cx="0" cy="763270"/>
            </a:xfrm>
            <a:custGeom>
              <a:avLst/>
              <a:gdLst/>
              <a:ahLst/>
              <a:cxnLst/>
              <a:rect l="l" t="t" r="r" b="b"/>
              <a:pathLst>
                <a:path h="763269">
                  <a:moveTo>
                    <a:pt x="0" y="0"/>
                  </a:moveTo>
                  <a:lnTo>
                    <a:pt x="0" y="76287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992812" y="7977808"/>
              <a:ext cx="1826260" cy="614045"/>
            </a:xfrm>
            <a:custGeom>
              <a:avLst/>
              <a:gdLst/>
              <a:ahLst/>
              <a:cxnLst/>
              <a:rect l="l" t="t" r="r" b="b"/>
              <a:pathLst>
                <a:path w="1826259" h="614045">
                  <a:moveTo>
                    <a:pt x="0" y="0"/>
                  </a:moveTo>
                  <a:lnTo>
                    <a:pt x="913073" y="0"/>
                  </a:lnTo>
                  <a:lnTo>
                    <a:pt x="913073" y="613498"/>
                  </a:lnTo>
                  <a:lnTo>
                    <a:pt x="1826096" y="613498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7818983" y="5758522"/>
              <a:ext cx="459105" cy="3062605"/>
            </a:xfrm>
            <a:custGeom>
              <a:avLst/>
              <a:gdLst/>
              <a:ahLst/>
              <a:cxnLst/>
              <a:rect l="l" t="t" r="r" b="b"/>
              <a:pathLst>
                <a:path w="459104" h="3062604">
                  <a:moveTo>
                    <a:pt x="458990" y="2832747"/>
                  </a:moveTo>
                  <a:lnTo>
                    <a:pt x="454545" y="2787751"/>
                  </a:lnTo>
                  <a:lnTo>
                    <a:pt x="441528" y="2744914"/>
                  </a:lnTo>
                  <a:lnTo>
                    <a:pt x="420433" y="2705417"/>
                  </a:lnTo>
                  <a:lnTo>
                    <a:pt x="391769" y="2670467"/>
                  </a:lnTo>
                  <a:lnTo>
                    <a:pt x="356806" y="2641803"/>
                  </a:lnTo>
                  <a:lnTo>
                    <a:pt x="317322" y="2620708"/>
                  </a:lnTo>
                  <a:lnTo>
                    <a:pt x="274472" y="2607691"/>
                  </a:lnTo>
                  <a:lnTo>
                    <a:pt x="229489" y="2603246"/>
                  </a:lnTo>
                  <a:lnTo>
                    <a:pt x="183235" y="2607907"/>
                  </a:lnTo>
                  <a:lnTo>
                    <a:pt x="140157" y="2621280"/>
                  </a:lnTo>
                  <a:lnTo>
                    <a:pt x="101180" y="2642438"/>
                  </a:lnTo>
                  <a:lnTo>
                    <a:pt x="67208" y="2670454"/>
                  </a:lnTo>
                  <a:lnTo>
                    <a:pt x="39192" y="2704427"/>
                  </a:lnTo>
                  <a:lnTo>
                    <a:pt x="18034" y="2743416"/>
                  </a:lnTo>
                  <a:lnTo>
                    <a:pt x="4660" y="2786494"/>
                  </a:lnTo>
                  <a:lnTo>
                    <a:pt x="0" y="2832747"/>
                  </a:lnTo>
                  <a:lnTo>
                    <a:pt x="4660" y="2878988"/>
                  </a:lnTo>
                  <a:lnTo>
                    <a:pt x="18034" y="2922079"/>
                  </a:lnTo>
                  <a:lnTo>
                    <a:pt x="39192" y="2961055"/>
                  </a:lnTo>
                  <a:lnTo>
                    <a:pt x="67208" y="2995028"/>
                  </a:lnTo>
                  <a:lnTo>
                    <a:pt x="101180" y="3023044"/>
                  </a:lnTo>
                  <a:lnTo>
                    <a:pt x="140157" y="3044202"/>
                  </a:lnTo>
                  <a:lnTo>
                    <a:pt x="183235" y="3057575"/>
                  </a:lnTo>
                  <a:lnTo>
                    <a:pt x="229489" y="3062236"/>
                  </a:lnTo>
                  <a:lnTo>
                    <a:pt x="275742" y="3057575"/>
                  </a:lnTo>
                  <a:lnTo>
                    <a:pt x="318820" y="3044202"/>
                  </a:lnTo>
                  <a:lnTo>
                    <a:pt x="357809" y="3023044"/>
                  </a:lnTo>
                  <a:lnTo>
                    <a:pt x="391769" y="2995028"/>
                  </a:lnTo>
                  <a:lnTo>
                    <a:pt x="419798" y="2961055"/>
                  </a:lnTo>
                  <a:lnTo>
                    <a:pt x="440956" y="2922079"/>
                  </a:lnTo>
                  <a:lnTo>
                    <a:pt x="454329" y="2878988"/>
                  </a:lnTo>
                  <a:lnTo>
                    <a:pt x="458990" y="2832747"/>
                  </a:lnTo>
                  <a:close/>
                </a:path>
                <a:path w="459104" h="3062604">
                  <a:moveTo>
                    <a:pt x="458990" y="229501"/>
                  </a:moveTo>
                  <a:lnTo>
                    <a:pt x="454545" y="184505"/>
                  </a:lnTo>
                  <a:lnTo>
                    <a:pt x="441528" y="141668"/>
                  </a:lnTo>
                  <a:lnTo>
                    <a:pt x="420433" y="102171"/>
                  </a:lnTo>
                  <a:lnTo>
                    <a:pt x="391769" y="67221"/>
                  </a:lnTo>
                  <a:lnTo>
                    <a:pt x="356806" y="38557"/>
                  </a:lnTo>
                  <a:lnTo>
                    <a:pt x="317322" y="17462"/>
                  </a:lnTo>
                  <a:lnTo>
                    <a:pt x="274472" y="4445"/>
                  </a:lnTo>
                  <a:lnTo>
                    <a:pt x="229489" y="0"/>
                  </a:lnTo>
                  <a:lnTo>
                    <a:pt x="183235" y="4660"/>
                  </a:lnTo>
                  <a:lnTo>
                    <a:pt x="140157" y="18034"/>
                  </a:lnTo>
                  <a:lnTo>
                    <a:pt x="101180" y="39192"/>
                  </a:lnTo>
                  <a:lnTo>
                    <a:pt x="67208" y="67221"/>
                  </a:lnTo>
                  <a:lnTo>
                    <a:pt x="39192" y="101180"/>
                  </a:lnTo>
                  <a:lnTo>
                    <a:pt x="18034" y="140169"/>
                  </a:lnTo>
                  <a:lnTo>
                    <a:pt x="4660" y="183248"/>
                  </a:lnTo>
                  <a:lnTo>
                    <a:pt x="0" y="229501"/>
                  </a:lnTo>
                  <a:lnTo>
                    <a:pt x="4660" y="275755"/>
                  </a:lnTo>
                  <a:lnTo>
                    <a:pt x="18034" y="318833"/>
                  </a:lnTo>
                  <a:lnTo>
                    <a:pt x="39192" y="357809"/>
                  </a:lnTo>
                  <a:lnTo>
                    <a:pt x="67208" y="391782"/>
                  </a:lnTo>
                  <a:lnTo>
                    <a:pt x="101180" y="419798"/>
                  </a:lnTo>
                  <a:lnTo>
                    <a:pt x="140157" y="440956"/>
                  </a:lnTo>
                  <a:lnTo>
                    <a:pt x="183235" y="454329"/>
                  </a:lnTo>
                  <a:lnTo>
                    <a:pt x="229489" y="458990"/>
                  </a:lnTo>
                  <a:lnTo>
                    <a:pt x="275742" y="454329"/>
                  </a:lnTo>
                  <a:lnTo>
                    <a:pt x="318820" y="440956"/>
                  </a:lnTo>
                  <a:lnTo>
                    <a:pt x="357809" y="419798"/>
                  </a:lnTo>
                  <a:lnTo>
                    <a:pt x="391769" y="391782"/>
                  </a:lnTo>
                  <a:lnTo>
                    <a:pt x="419798" y="357809"/>
                  </a:lnTo>
                  <a:lnTo>
                    <a:pt x="440956" y="318833"/>
                  </a:lnTo>
                  <a:lnTo>
                    <a:pt x="454329" y="275755"/>
                  </a:lnTo>
                  <a:lnTo>
                    <a:pt x="458990" y="229501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8048483" y="4270141"/>
              <a:ext cx="2903220" cy="4091940"/>
            </a:xfrm>
            <a:custGeom>
              <a:avLst/>
              <a:gdLst/>
              <a:ahLst/>
              <a:cxnLst/>
              <a:rect l="l" t="t" r="r" b="b"/>
              <a:pathLst>
                <a:path w="2903220" h="4091940">
                  <a:moveTo>
                    <a:pt x="0" y="4091616"/>
                  </a:moveTo>
                  <a:lnTo>
                    <a:pt x="0" y="1947221"/>
                  </a:lnTo>
                </a:path>
                <a:path w="2903220" h="4091940">
                  <a:moveTo>
                    <a:pt x="1214197" y="144199"/>
                  </a:moveTo>
                  <a:lnTo>
                    <a:pt x="1221547" y="98617"/>
                  </a:lnTo>
                  <a:lnTo>
                    <a:pt x="1242016" y="59032"/>
                  </a:lnTo>
                  <a:lnTo>
                    <a:pt x="1273230" y="27819"/>
                  </a:lnTo>
                  <a:lnTo>
                    <a:pt x="1312814" y="7350"/>
                  </a:lnTo>
                  <a:lnTo>
                    <a:pt x="1358397" y="0"/>
                  </a:lnTo>
                  <a:lnTo>
                    <a:pt x="2758994" y="0"/>
                  </a:lnTo>
                  <a:lnTo>
                    <a:pt x="2814181" y="10978"/>
                  </a:lnTo>
                  <a:lnTo>
                    <a:pt x="2860969" y="42224"/>
                  </a:lnTo>
                  <a:lnTo>
                    <a:pt x="2892216" y="89012"/>
                  </a:lnTo>
                  <a:lnTo>
                    <a:pt x="2903194" y="144199"/>
                  </a:lnTo>
                  <a:lnTo>
                    <a:pt x="2903194" y="720998"/>
                  </a:lnTo>
                  <a:lnTo>
                    <a:pt x="2895843" y="766580"/>
                  </a:lnTo>
                  <a:lnTo>
                    <a:pt x="2875375" y="806165"/>
                  </a:lnTo>
                  <a:lnTo>
                    <a:pt x="2844161" y="837379"/>
                  </a:lnTo>
                  <a:lnTo>
                    <a:pt x="2804576" y="857847"/>
                  </a:lnTo>
                  <a:lnTo>
                    <a:pt x="2758994" y="865198"/>
                  </a:lnTo>
                  <a:lnTo>
                    <a:pt x="1358397" y="865198"/>
                  </a:lnTo>
                  <a:lnTo>
                    <a:pt x="1312814" y="857847"/>
                  </a:lnTo>
                  <a:lnTo>
                    <a:pt x="1273230" y="837379"/>
                  </a:lnTo>
                  <a:lnTo>
                    <a:pt x="1242016" y="806165"/>
                  </a:lnTo>
                  <a:lnTo>
                    <a:pt x="1221547" y="766580"/>
                  </a:lnTo>
                  <a:lnTo>
                    <a:pt x="1214197" y="720998"/>
                  </a:lnTo>
                  <a:lnTo>
                    <a:pt x="1214197" y="144199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9750971" y="5758522"/>
              <a:ext cx="459105" cy="3062605"/>
            </a:xfrm>
            <a:custGeom>
              <a:avLst/>
              <a:gdLst/>
              <a:ahLst/>
              <a:cxnLst/>
              <a:rect l="l" t="t" r="r" b="b"/>
              <a:pathLst>
                <a:path w="459104" h="3062604">
                  <a:moveTo>
                    <a:pt x="459003" y="2832747"/>
                  </a:moveTo>
                  <a:lnTo>
                    <a:pt x="454558" y="2787751"/>
                  </a:lnTo>
                  <a:lnTo>
                    <a:pt x="441528" y="2744914"/>
                  </a:lnTo>
                  <a:lnTo>
                    <a:pt x="420446" y="2705417"/>
                  </a:lnTo>
                  <a:lnTo>
                    <a:pt x="391782" y="2670467"/>
                  </a:lnTo>
                  <a:lnTo>
                    <a:pt x="356819" y="2641803"/>
                  </a:lnTo>
                  <a:lnTo>
                    <a:pt x="317322" y="2620708"/>
                  </a:lnTo>
                  <a:lnTo>
                    <a:pt x="274485" y="2607691"/>
                  </a:lnTo>
                  <a:lnTo>
                    <a:pt x="229501" y="2603246"/>
                  </a:lnTo>
                  <a:lnTo>
                    <a:pt x="183248" y="2607907"/>
                  </a:lnTo>
                  <a:lnTo>
                    <a:pt x="140169" y="2621280"/>
                  </a:lnTo>
                  <a:lnTo>
                    <a:pt x="101193" y="2642438"/>
                  </a:lnTo>
                  <a:lnTo>
                    <a:pt x="67221" y="2670454"/>
                  </a:lnTo>
                  <a:lnTo>
                    <a:pt x="39192" y="2704427"/>
                  </a:lnTo>
                  <a:lnTo>
                    <a:pt x="18034" y="2743416"/>
                  </a:lnTo>
                  <a:lnTo>
                    <a:pt x="4660" y="2786494"/>
                  </a:lnTo>
                  <a:lnTo>
                    <a:pt x="0" y="2832747"/>
                  </a:lnTo>
                  <a:lnTo>
                    <a:pt x="4660" y="2878988"/>
                  </a:lnTo>
                  <a:lnTo>
                    <a:pt x="18034" y="2922079"/>
                  </a:lnTo>
                  <a:lnTo>
                    <a:pt x="39192" y="2961055"/>
                  </a:lnTo>
                  <a:lnTo>
                    <a:pt x="67221" y="2995028"/>
                  </a:lnTo>
                  <a:lnTo>
                    <a:pt x="101193" y="3023044"/>
                  </a:lnTo>
                  <a:lnTo>
                    <a:pt x="140169" y="3044202"/>
                  </a:lnTo>
                  <a:lnTo>
                    <a:pt x="183248" y="3057575"/>
                  </a:lnTo>
                  <a:lnTo>
                    <a:pt x="229501" y="3062236"/>
                  </a:lnTo>
                  <a:lnTo>
                    <a:pt x="275755" y="3057575"/>
                  </a:lnTo>
                  <a:lnTo>
                    <a:pt x="318833" y="3044202"/>
                  </a:lnTo>
                  <a:lnTo>
                    <a:pt x="357822" y="3023044"/>
                  </a:lnTo>
                  <a:lnTo>
                    <a:pt x="391782" y="2995028"/>
                  </a:lnTo>
                  <a:lnTo>
                    <a:pt x="419811" y="2961055"/>
                  </a:lnTo>
                  <a:lnTo>
                    <a:pt x="440969" y="2922079"/>
                  </a:lnTo>
                  <a:lnTo>
                    <a:pt x="454342" y="2878988"/>
                  </a:lnTo>
                  <a:lnTo>
                    <a:pt x="459003" y="2832747"/>
                  </a:lnTo>
                  <a:close/>
                </a:path>
                <a:path w="459104" h="3062604">
                  <a:moveTo>
                    <a:pt x="459003" y="229501"/>
                  </a:moveTo>
                  <a:lnTo>
                    <a:pt x="454558" y="184505"/>
                  </a:lnTo>
                  <a:lnTo>
                    <a:pt x="441528" y="141668"/>
                  </a:lnTo>
                  <a:lnTo>
                    <a:pt x="420446" y="102171"/>
                  </a:lnTo>
                  <a:lnTo>
                    <a:pt x="391782" y="67221"/>
                  </a:lnTo>
                  <a:lnTo>
                    <a:pt x="356819" y="38557"/>
                  </a:lnTo>
                  <a:lnTo>
                    <a:pt x="317322" y="17462"/>
                  </a:lnTo>
                  <a:lnTo>
                    <a:pt x="274485" y="4445"/>
                  </a:lnTo>
                  <a:lnTo>
                    <a:pt x="229501" y="0"/>
                  </a:lnTo>
                  <a:lnTo>
                    <a:pt x="183248" y="4660"/>
                  </a:lnTo>
                  <a:lnTo>
                    <a:pt x="140169" y="18034"/>
                  </a:lnTo>
                  <a:lnTo>
                    <a:pt x="101193" y="39192"/>
                  </a:lnTo>
                  <a:lnTo>
                    <a:pt x="67221" y="67221"/>
                  </a:lnTo>
                  <a:lnTo>
                    <a:pt x="39192" y="101180"/>
                  </a:lnTo>
                  <a:lnTo>
                    <a:pt x="18034" y="140169"/>
                  </a:lnTo>
                  <a:lnTo>
                    <a:pt x="4660" y="183248"/>
                  </a:lnTo>
                  <a:lnTo>
                    <a:pt x="0" y="229501"/>
                  </a:lnTo>
                  <a:lnTo>
                    <a:pt x="4660" y="275755"/>
                  </a:lnTo>
                  <a:lnTo>
                    <a:pt x="18034" y="318833"/>
                  </a:lnTo>
                  <a:lnTo>
                    <a:pt x="39192" y="357809"/>
                  </a:lnTo>
                  <a:lnTo>
                    <a:pt x="67221" y="391782"/>
                  </a:lnTo>
                  <a:lnTo>
                    <a:pt x="101193" y="419798"/>
                  </a:lnTo>
                  <a:lnTo>
                    <a:pt x="140169" y="440956"/>
                  </a:lnTo>
                  <a:lnTo>
                    <a:pt x="183248" y="454329"/>
                  </a:lnTo>
                  <a:lnTo>
                    <a:pt x="229501" y="458990"/>
                  </a:lnTo>
                  <a:lnTo>
                    <a:pt x="275755" y="454329"/>
                  </a:lnTo>
                  <a:lnTo>
                    <a:pt x="318833" y="440956"/>
                  </a:lnTo>
                  <a:lnTo>
                    <a:pt x="357822" y="419798"/>
                  </a:lnTo>
                  <a:lnTo>
                    <a:pt x="391782" y="391782"/>
                  </a:lnTo>
                  <a:lnTo>
                    <a:pt x="419811" y="357809"/>
                  </a:lnTo>
                  <a:lnTo>
                    <a:pt x="440969" y="318833"/>
                  </a:lnTo>
                  <a:lnTo>
                    <a:pt x="454342" y="275755"/>
                  </a:lnTo>
                  <a:lnTo>
                    <a:pt x="459003" y="229501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9980479" y="6217512"/>
              <a:ext cx="0" cy="2144395"/>
            </a:xfrm>
            <a:custGeom>
              <a:avLst/>
              <a:gdLst/>
              <a:ahLst/>
              <a:cxnLst/>
              <a:rect l="l" t="t" r="r" b="b"/>
              <a:pathLst>
                <a:path h="2144395">
                  <a:moveTo>
                    <a:pt x="0" y="2144395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9750980" y="3050769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49"/>
                  </a:lnTo>
                  <a:lnTo>
                    <a:pt x="317321" y="17468"/>
                  </a:lnTo>
                  <a:lnTo>
                    <a:pt x="356817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9980479" y="1638386"/>
              <a:ext cx="0" cy="1412875"/>
            </a:xfrm>
            <a:custGeom>
              <a:avLst/>
              <a:gdLst/>
              <a:ahLst/>
              <a:cxnLst/>
              <a:rect l="l" t="t" r="r" b="b"/>
              <a:pathLst>
                <a:path h="1412875">
                  <a:moveTo>
                    <a:pt x="0" y="1412407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9750980" y="1179387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5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8"/>
                  </a:lnTo>
                  <a:lnTo>
                    <a:pt x="39194" y="101184"/>
                  </a:lnTo>
                  <a:lnTo>
                    <a:pt x="67218" y="67219"/>
                  </a:lnTo>
                  <a:lnTo>
                    <a:pt x="101183" y="39195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50"/>
                  </a:lnTo>
                  <a:lnTo>
                    <a:pt x="317321" y="17469"/>
                  </a:lnTo>
                  <a:lnTo>
                    <a:pt x="356817" y="38559"/>
                  </a:lnTo>
                  <a:lnTo>
                    <a:pt x="391774" y="67219"/>
                  </a:lnTo>
                  <a:lnTo>
                    <a:pt x="420439" y="102174"/>
                  </a:lnTo>
                  <a:lnTo>
                    <a:pt x="441530" y="141674"/>
                  </a:lnTo>
                  <a:lnTo>
                    <a:pt x="454549" y="184517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11412727" y="1217172"/>
              <a:ext cx="6413500" cy="1145540"/>
            </a:xfrm>
            <a:custGeom>
              <a:avLst/>
              <a:gdLst/>
              <a:ahLst/>
              <a:cxnLst/>
              <a:rect l="l" t="t" r="r" b="b"/>
              <a:pathLst>
                <a:path w="6413500" h="1145539">
                  <a:moveTo>
                    <a:pt x="6222187" y="1145397"/>
                  </a:moveTo>
                  <a:lnTo>
                    <a:pt x="190899" y="1145397"/>
                  </a:lnTo>
                  <a:lnTo>
                    <a:pt x="147130" y="1140355"/>
                  </a:lnTo>
                  <a:lnTo>
                    <a:pt x="106949" y="1125994"/>
                  </a:lnTo>
                  <a:lnTo>
                    <a:pt x="71504" y="1103458"/>
                  </a:lnTo>
                  <a:lnTo>
                    <a:pt x="41940" y="1073894"/>
                  </a:lnTo>
                  <a:lnTo>
                    <a:pt x="19404" y="1038448"/>
                  </a:lnTo>
                  <a:lnTo>
                    <a:pt x="5042" y="998266"/>
                  </a:lnTo>
                  <a:lnTo>
                    <a:pt x="0" y="954493"/>
                  </a:lnTo>
                  <a:lnTo>
                    <a:pt x="0" y="190904"/>
                  </a:lnTo>
                  <a:lnTo>
                    <a:pt x="5042" y="147131"/>
                  </a:lnTo>
                  <a:lnTo>
                    <a:pt x="19404" y="106949"/>
                  </a:lnTo>
                  <a:lnTo>
                    <a:pt x="41940" y="71503"/>
                  </a:lnTo>
                  <a:lnTo>
                    <a:pt x="71504" y="41939"/>
                  </a:lnTo>
                  <a:lnTo>
                    <a:pt x="106949" y="19403"/>
                  </a:lnTo>
                  <a:lnTo>
                    <a:pt x="147130" y="5041"/>
                  </a:lnTo>
                  <a:lnTo>
                    <a:pt x="190899" y="0"/>
                  </a:lnTo>
                  <a:lnTo>
                    <a:pt x="6222187" y="0"/>
                  </a:lnTo>
                  <a:lnTo>
                    <a:pt x="6295234" y="14531"/>
                  </a:lnTo>
                  <a:lnTo>
                    <a:pt x="6357162" y="55914"/>
                  </a:lnTo>
                  <a:lnTo>
                    <a:pt x="6398558" y="117847"/>
                  </a:lnTo>
                  <a:lnTo>
                    <a:pt x="6413087" y="190904"/>
                  </a:lnTo>
                  <a:lnTo>
                    <a:pt x="6413087" y="954493"/>
                  </a:lnTo>
                  <a:lnTo>
                    <a:pt x="6408044" y="998266"/>
                  </a:lnTo>
                  <a:lnTo>
                    <a:pt x="6393682" y="1038448"/>
                  </a:lnTo>
                  <a:lnTo>
                    <a:pt x="6371146" y="1073894"/>
                  </a:lnTo>
                  <a:lnTo>
                    <a:pt x="6341582" y="1103458"/>
                  </a:lnTo>
                  <a:lnTo>
                    <a:pt x="6306137" y="1125994"/>
                  </a:lnTo>
                  <a:lnTo>
                    <a:pt x="6265957" y="1140355"/>
                  </a:lnTo>
                  <a:lnTo>
                    <a:pt x="6222187" y="114539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11412727" y="1217172"/>
              <a:ext cx="6413500" cy="1145540"/>
            </a:xfrm>
            <a:custGeom>
              <a:avLst/>
              <a:gdLst/>
              <a:ahLst/>
              <a:cxnLst/>
              <a:rect l="l" t="t" r="r" b="b"/>
              <a:pathLst>
                <a:path w="6413500" h="1145539">
                  <a:moveTo>
                    <a:pt x="0" y="190904"/>
                  </a:moveTo>
                  <a:lnTo>
                    <a:pt x="5042" y="147131"/>
                  </a:lnTo>
                  <a:lnTo>
                    <a:pt x="19404" y="106949"/>
                  </a:lnTo>
                  <a:lnTo>
                    <a:pt x="41940" y="71503"/>
                  </a:lnTo>
                  <a:lnTo>
                    <a:pt x="71504" y="41939"/>
                  </a:lnTo>
                  <a:lnTo>
                    <a:pt x="106949" y="19403"/>
                  </a:lnTo>
                  <a:lnTo>
                    <a:pt x="147130" y="5041"/>
                  </a:lnTo>
                  <a:lnTo>
                    <a:pt x="190899" y="0"/>
                  </a:lnTo>
                  <a:lnTo>
                    <a:pt x="6222187" y="0"/>
                  </a:lnTo>
                  <a:lnTo>
                    <a:pt x="6295234" y="14531"/>
                  </a:lnTo>
                  <a:lnTo>
                    <a:pt x="6357162" y="55914"/>
                  </a:lnTo>
                  <a:lnTo>
                    <a:pt x="6398558" y="117847"/>
                  </a:lnTo>
                  <a:lnTo>
                    <a:pt x="6413087" y="190904"/>
                  </a:lnTo>
                  <a:lnTo>
                    <a:pt x="6413087" y="954493"/>
                  </a:lnTo>
                  <a:lnTo>
                    <a:pt x="6408044" y="998266"/>
                  </a:lnTo>
                  <a:lnTo>
                    <a:pt x="6393682" y="1038448"/>
                  </a:lnTo>
                  <a:lnTo>
                    <a:pt x="6371146" y="1073894"/>
                  </a:lnTo>
                  <a:lnTo>
                    <a:pt x="6341582" y="1103458"/>
                  </a:lnTo>
                  <a:lnTo>
                    <a:pt x="6306137" y="1125994"/>
                  </a:lnTo>
                  <a:lnTo>
                    <a:pt x="6265957" y="1140355"/>
                  </a:lnTo>
                  <a:lnTo>
                    <a:pt x="6222187" y="1145397"/>
                  </a:lnTo>
                  <a:lnTo>
                    <a:pt x="190899" y="1145397"/>
                  </a:lnTo>
                  <a:lnTo>
                    <a:pt x="147130" y="1140355"/>
                  </a:lnTo>
                  <a:lnTo>
                    <a:pt x="106949" y="1125994"/>
                  </a:lnTo>
                  <a:lnTo>
                    <a:pt x="71504" y="1103458"/>
                  </a:lnTo>
                  <a:lnTo>
                    <a:pt x="41940" y="1073894"/>
                  </a:lnTo>
                  <a:lnTo>
                    <a:pt x="19404" y="1038448"/>
                  </a:lnTo>
                  <a:lnTo>
                    <a:pt x="5042" y="998266"/>
                  </a:lnTo>
                  <a:lnTo>
                    <a:pt x="0" y="954493"/>
                  </a:lnTo>
                  <a:lnTo>
                    <a:pt x="0" y="190904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66" name="object 66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67" name="object 67"/>
          <p:cNvSpPr txBox="1"/>
          <p:nvPr/>
        </p:nvSpPr>
        <p:spPr>
          <a:xfrm>
            <a:off x="5811638" y="710155"/>
            <a:ext cx="689610" cy="268663"/>
          </a:xfrm>
          <a:prstGeom prst="rect">
            <a:avLst/>
          </a:prstGeom>
          <a:solidFill>
            <a:srgbClr val="B3A7D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13042">
              <a:spcBef>
                <a:spcPts val="715"/>
              </a:spcBef>
            </a:pPr>
            <a:r>
              <a:rPr sz="1150" b="1" spc="-13" dirty="0">
                <a:latin typeface="Courier New"/>
                <a:cs typeface="Courier New"/>
              </a:rPr>
              <a:t>297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831542" y="622217"/>
            <a:ext cx="3497263" cy="3692525"/>
            <a:chOff x="7663084" y="1244434"/>
            <a:chExt cx="6994525" cy="7385050"/>
          </a:xfrm>
        </p:grpSpPr>
        <p:sp>
          <p:nvSpPr>
            <p:cNvPr id="69" name="object 69"/>
            <p:cNvSpPr/>
            <p:nvPr/>
          </p:nvSpPr>
          <p:spPr>
            <a:xfrm>
              <a:off x="10209879" y="1408872"/>
              <a:ext cx="4409440" cy="7182484"/>
            </a:xfrm>
            <a:custGeom>
              <a:avLst/>
              <a:gdLst/>
              <a:ahLst/>
              <a:cxnLst/>
              <a:rect l="l" t="t" r="r" b="b"/>
              <a:pathLst>
                <a:path w="4409440" h="7182484">
                  <a:moveTo>
                    <a:pt x="149" y="0"/>
                  </a:moveTo>
                  <a:lnTo>
                    <a:pt x="601498" y="0"/>
                  </a:lnTo>
                  <a:lnTo>
                    <a:pt x="601498" y="380999"/>
                  </a:lnTo>
                  <a:lnTo>
                    <a:pt x="1202847" y="380999"/>
                  </a:lnTo>
                </a:path>
                <a:path w="4409440" h="7182484">
                  <a:moveTo>
                    <a:pt x="4409391" y="953698"/>
                  </a:moveTo>
                  <a:lnTo>
                    <a:pt x="4409391" y="7182285"/>
                  </a:lnTo>
                  <a:lnTo>
                    <a:pt x="0" y="7182285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7663084" y="4373166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49"/>
                  </a:lnTo>
                  <a:lnTo>
                    <a:pt x="317321" y="17468"/>
                  </a:lnTo>
                  <a:lnTo>
                    <a:pt x="356817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7890784" y="3754767"/>
              <a:ext cx="1372235" cy="917575"/>
            </a:xfrm>
            <a:custGeom>
              <a:avLst/>
              <a:gdLst/>
              <a:ahLst/>
              <a:cxnLst/>
              <a:rect l="l" t="t" r="r" b="b"/>
              <a:pathLst>
                <a:path w="1372234" h="917575">
                  <a:moveTo>
                    <a:pt x="324" y="0"/>
                  </a:moveTo>
                  <a:lnTo>
                    <a:pt x="1117472" y="0"/>
                  </a:lnTo>
                  <a:lnTo>
                    <a:pt x="1117472" y="917098"/>
                  </a:lnTo>
                  <a:lnTo>
                    <a:pt x="1371922" y="917098"/>
                  </a:lnTo>
                </a:path>
                <a:path w="1372234" h="917575">
                  <a:moveTo>
                    <a:pt x="1799" y="618398"/>
                  </a:moveTo>
                  <a:lnTo>
                    <a:pt x="0" y="574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9973380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C4181-E054-D477-CFB6-FB12A9547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>
            <a:extLst>
              <a:ext uri="{FF2B5EF4-FFF2-40B4-BE49-F238E27FC236}">
                <a16:creationId xmlns:a16="http://schemas.microsoft.com/office/drawing/2014/main" id="{AB07152E-44EA-496C-A30E-A143097476CF}"/>
              </a:ext>
            </a:extLst>
          </p:cNvPr>
          <p:cNvGrpSpPr/>
          <p:nvPr/>
        </p:nvGrpSpPr>
        <p:grpSpPr>
          <a:xfrm>
            <a:off x="372162" y="1178304"/>
            <a:ext cx="7951633" cy="3097022"/>
            <a:chOff x="744323" y="2356607"/>
            <a:chExt cx="15903266" cy="6194043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D33F44A-2B2F-A16B-1918-56AB2961FD34}"/>
                </a:ext>
              </a:extLst>
            </p:cNvPr>
            <p:cNvSpPr/>
            <p:nvPr/>
          </p:nvSpPr>
          <p:spPr>
            <a:xfrm>
              <a:off x="12593749" y="2356607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2026645" y="2191483"/>
                  </a:moveTo>
                  <a:lnTo>
                    <a:pt x="0" y="343536"/>
                  </a:lnTo>
                  <a:lnTo>
                    <a:pt x="1013322" y="343536"/>
                  </a:lnTo>
                  <a:lnTo>
                    <a:pt x="1013322" y="0"/>
                  </a:lnTo>
                  <a:lnTo>
                    <a:pt x="3039968" y="0"/>
                  </a:lnTo>
                  <a:lnTo>
                    <a:pt x="3039968" y="343536"/>
                  </a:lnTo>
                  <a:lnTo>
                    <a:pt x="4053291" y="343536"/>
                  </a:lnTo>
                  <a:lnTo>
                    <a:pt x="2026645" y="2191483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 dirty="0"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212DB48-E4AE-9768-9399-B426E944F605}"/>
                </a:ext>
              </a:extLst>
            </p:cNvPr>
            <p:cNvSpPr/>
            <p:nvPr/>
          </p:nvSpPr>
          <p:spPr>
            <a:xfrm>
              <a:off x="12593749" y="2356607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3039968" y="0"/>
                  </a:moveTo>
                  <a:lnTo>
                    <a:pt x="3039968" y="343536"/>
                  </a:lnTo>
                  <a:lnTo>
                    <a:pt x="4053291" y="343536"/>
                  </a:lnTo>
                  <a:lnTo>
                    <a:pt x="2026645" y="2191483"/>
                  </a:lnTo>
                  <a:lnTo>
                    <a:pt x="0" y="343536"/>
                  </a:lnTo>
                  <a:lnTo>
                    <a:pt x="1013322" y="343536"/>
                  </a:lnTo>
                  <a:lnTo>
                    <a:pt x="1013322" y="0"/>
                  </a:lnTo>
                  <a:lnTo>
                    <a:pt x="303996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12D57BFD-F808-92BA-E987-6FD10536EF0F}"/>
                </a:ext>
              </a:extLst>
            </p:cNvPr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2026645" y="2191495"/>
                  </a:move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DDC90E2B-525E-594D-4063-7C413CD420BC}"/>
                </a:ext>
              </a:extLst>
            </p:cNvPr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3039968" y="0"/>
                  </a:move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CBEBE451-B25B-D5E5-AE84-699A0B7B09D3}"/>
                </a:ext>
              </a:extLst>
            </p:cNvPr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5057589" y="1145397"/>
                  </a:move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999623A6-F663-5DA7-F196-DC394600AAEA}"/>
                </a:ext>
              </a:extLst>
            </p:cNvPr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0" y="190899"/>
                  </a:move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0E8A9F9-18C9-CD0F-BE0D-9FF5BB2EAC17}"/>
                </a:ext>
              </a:extLst>
            </p:cNvPr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15995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599596" y="0"/>
                  </a:lnTo>
                  <a:lnTo>
                    <a:pt x="159959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D0BFB67A-43CE-FD7D-B33E-F20D70C44940}"/>
                </a:ext>
              </a:extLst>
            </p:cNvPr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0" y="0"/>
                  </a:moveTo>
                  <a:lnTo>
                    <a:pt x="1599596" y="0"/>
                  </a:lnTo>
                  <a:lnTo>
                    <a:pt x="15995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F51F0309-4AFF-1446-85B4-74D17ABDEF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EF3DAE74-9CE0-EE29-85D5-9EE735A19DBA}"/>
              </a:ext>
            </a:extLst>
          </p:cNvPr>
          <p:cNvSpPr txBox="1"/>
          <p:nvPr/>
        </p:nvSpPr>
        <p:spPr>
          <a:xfrm>
            <a:off x="310837" y="832977"/>
            <a:ext cx="2742883" cy="5604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800" spc="-5" dirty="0">
                <a:latin typeface="Lato"/>
                <a:cs typeface="Lato"/>
              </a:rPr>
              <a:t>Translation:</a:t>
            </a:r>
            <a:endParaRPr sz="1800">
              <a:latin typeface="Lato"/>
              <a:cs typeface="Lato"/>
            </a:endParaRPr>
          </a:p>
          <a:p>
            <a:pPr marL="6350"/>
            <a:r>
              <a:rPr sz="1800" spc="-23" dirty="0">
                <a:latin typeface="Lato"/>
                <a:cs typeface="Lato"/>
              </a:rPr>
              <a:t>sequence-</a:t>
            </a:r>
            <a:r>
              <a:rPr sz="1800" spc="-20" dirty="0">
                <a:latin typeface="Lato"/>
                <a:cs typeface="Lato"/>
              </a:rPr>
              <a:t>to-</a:t>
            </a:r>
            <a:r>
              <a:rPr sz="1800" spc="-23" dirty="0">
                <a:latin typeface="Lato"/>
                <a:cs typeface="Lato"/>
              </a:rPr>
              <a:t>sequence</a:t>
            </a:r>
            <a:r>
              <a:rPr sz="1800" spc="-35" dirty="0">
                <a:latin typeface="Lato"/>
                <a:cs typeface="Lato"/>
              </a:rPr>
              <a:t> </a:t>
            </a:r>
            <a:r>
              <a:rPr sz="1800" spc="-10" dirty="0">
                <a:latin typeface="Lato"/>
                <a:cs typeface="Lato"/>
              </a:rPr>
              <a:t>task</a:t>
            </a:r>
            <a:endParaRPr sz="1800">
              <a:latin typeface="Lato"/>
              <a:cs typeface="Lato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E36B236-009A-9CF4-3944-013E8158DDB8}"/>
              </a:ext>
            </a:extLst>
          </p:cNvPr>
          <p:cNvSpPr txBox="1"/>
          <p:nvPr/>
        </p:nvSpPr>
        <p:spPr>
          <a:xfrm>
            <a:off x="799864" y="3033852"/>
            <a:ext cx="262890" cy="159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8"/>
              </a:lnSpc>
            </a:pPr>
            <a:r>
              <a:rPr sz="1150" b="1" spc="-13" dirty="0">
                <a:latin typeface="Courier New"/>
                <a:cs typeface="Courier New"/>
              </a:rPr>
              <a:t>ime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18" name="object 18">
            <a:extLst>
              <a:ext uri="{FF2B5EF4-FFF2-40B4-BE49-F238E27FC236}">
                <a16:creationId xmlns:a16="http://schemas.microsoft.com/office/drawing/2014/main" id="{417FF073-5A65-27F7-A61A-DDE02ADA5009}"/>
              </a:ext>
            </a:extLst>
          </p:cNvPr>
          <p:cNvGrpSpPr/>
          <p:nvPr/>
        </p:nvGrpSpPr>
        <p:grpSpPr>
          <a:xfrm>
            <a:off x="902236" y="3039925"/>
            <a:ext cx="2043748" cy="572770"/>
            <a:chOff x="1804471" y="6079850"/>
            <a:chExt cx="4087495" cy="1145540"/>
          </a:xfrm>
        </p:grpSpPr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426DF809-37F1-35E7-F0B3-D865ED28322B}"/>
                </a:ext>
              </a:extLst>
            </p:cNvPr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309390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3093906" y="0"/>
                  </a:lnTo>
                  <a:lnTo>
                    <a:pt x="309390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29A05132-6FC2-8120-D55D-715CDA746222}"/>
                </a:ext>
              </a:extLst>
            </p:cNvPr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0" y="0"/>
                  </a:moveTo>
                  <a:lnTo>
                    <a:pt x="3093906" y="0"/>
                  </a:lnTo>
                  <a:lnTo>
                    <a:pt x="309390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955FA609-1E1B-5EAF-9FC1-B852FC67F369}"/>
                </a:ext>
              </a:extLst>
            </p:cNvPr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2409295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2409295" y="0"/>
                  </a:lnTo>
                  <a:lnTo>
                    <a:pt x="2409295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CB6DFE1D-2A32-06F9-E849-FD542BA36097}"/>
                </a:ext>
              </a:extLst>
            </p:cNvPr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0" y="0"/>
                  </a:moveTo>
                  <a:lnTo>
                    <a:pt x="2409295" y="0"/>
                  </a:lnTo>
                  <a:lnTo>
                    <a:pt x="2409295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3" name="object 23">
            <a:extLst>
              <a:ext uri="{FF2B5EF4-FFF2-40B4-BE49-F238E27FC236}">
                <a16:creationId xmlns:a16="http://schemas.microsoft.com/office/drawing/2014/main" id="{D2AB47B6-41F8-A74E-C5E2-00573625EBE4}"/>
              </a:ext>
            </a:extLst>
          </p:cNvPr>
          <p:cNvSpPr txBox="1"/>
          <p:nvPr/>
        </p:nvSpPr>
        <p:spPr>
          <a:xfrm>
            <a:off x="530624" y="3003042"/>
            <a:ext cx="2269173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lnSpc>
                <a:spcPts val="1178"/>
              </a:lnSpc>
              <a:spcBef>
                <a:spcPts val="50"/>
              </a:spcBef>
            </a:pPr>
            <a:r>
              <a:rPr sz="1150" b="1" spc="-13" dirty="0">
                <a:latin typeface="Courier New"/>
                <a:cs typeface="Courier New"/>
              </a:rPr>
              <a:t>J’a</a:t>
            </a:r>
            <a:endParaRPr sz="1150">
              <a:latin typeface="Courier New"/>
              <a:cs typeface="Courier New"/>
            </a:endParaRPr>
          </a:p>
          <a:p>
            <a:pPr marR="21590" algn="ctr">
              <a:lnSpc>
                <a:spcPts val="1178"/>
              </a:lnSpc>
            </a:pPr>
            <a:r>
              <a:rPr sz="1150" b="1" spc="-5" dirty="0">
                <a:latin typeface="Courier New"/>
                <a:cs typeface="Courier New"/>
              </a:rPr>
              <a:t>l'apprentissage</a:t>
            </a:r>
            <a:endParaRPr sz="1150">
              <a:latin typeface="Courier New"/>
              <a:cs typeface="Courier New"/>
            </a:endParaRPr>
          </a:p>
          <a:p>
            <a:pPr marL="1292225" algn="ctr">
              <a:spcBef>
                <a:spcPts val="180"/>
              </a:spcBef>
            </a:pPr>
            <a:r>
              <a:rPr sz="1150" b="1" spc="-5" dirty="0">
                <a:latin typeface="Courier New"/>
                <a:cs typeface="Courier New"/>
              </a:rPr>
              <a:t>automatique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BF12144A-A4FF-7ED8-BC2D-65AB7C1D4F24}"/>
              </a:ext>
            </a:extLst>
          </p:cNvPr>
          <p:cNvSpPr txBox="1"/>
          <p:nvPr/>
        </p:nvSpPr>
        <p:spPr>
          <a:xfrm>
            <a:off x="520786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545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2345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BFE24E74-CD21-B44C-6BBC-9838FC2842FA}"/>
              </a:ext>
            </a:extLst>
          </p:cNvPr>
          <p:cNvSpPr txBox="1"/>
          <p:nvPr/>
        </p:nvSpPr>
        <p:spPr>
          <a:xfrm>
            <a:off x="1320560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3425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AEDF5B93-3839-9461-7206-164B5C9AAF80}"/>
              </a:ext>
            </a:extLst>
          </p:cNvPr>
          <p:cNvSpPr txBox="1"/>
          <p:nvPr/>
        </p:nvSpPr>
        <p:spPr>
          <a:xfrm>
            <a:off x="2120333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3853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E6B2D580-B43D-0D99-0840-57FF5F391C27}"/>
              </a:ext>
            </a:extLst>
          </p:cNvPr>
          <p:cNvSpPr txBox="1"/>
          <p:nvPr/>
        </p:nvSpPr>
        <p:spPr>
          <a:xfrm>
            <a:off x="595761" y="2182108"/>
            <a:ext cx="2139315" cy="439223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90170" marR="116840">
              <a:spcBef>
                <a:spcPts val="665"/>
              </a:spcBef>
            </a:pPr>
            <a:r>
              <a:rPr sz="1150" b="1" dirty="0">
                <a:latin typeface="Courier New"/>
                <a:cs typeface="Courier New"/>
              </a:rPr>
              <a:t>J'aime</a:t>
            </a:r>
            <a:r>
              <a:rPr sz="1150" b="1" spc="-15" dirty="0">
                <a:latin typeface="Courier New"/>
                <a:cs typeface="Courier New"/>
              </a:rPr>
              <a:t> </a:t>
            </a:r>
            <a:r>
              <a:rPr sz="1150" b="1" spc="-5" dirty="0">
                <a:latin typeface="Courier New"/>
                <a:cs typeface="Courier New"/>
              </a:rPr>
              <a:t>l'apprentissage automatique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28" name="object 28">
            <a:extLst>
              <a:ext uri="{FF2B5EF4-FFF2-40B4-BE49-F238E27FC236}">
                <a16:creationId xmlns:a16="http://schemas.microsoft.com/office/drawing/2014/main" id="{3E99CAE8-2C48-EC39-D0CF-A87A75EAF4FE}"/>
              </a:ext>
            </a:extLst>
          </p:cNvPr>
          <p:cNvGrpSpPr/>
          <p:nvPr/>
        </p:nvGrpSpPr>
        <p:grpSpPr>
          <a:xfrm>
            <a:off x="3465106" y="1976208"/>
            <a:ext cx="961073" cy="1387158"/>
            <a:chOff x="6930211" y="3952416"/>
            <a:chExt cx="1922145" cy="2774315"/>
          </a:xfrm>
        </p:grpSpPr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FDC28C70-C6D3-8607-0DF8-B4E8944E186C}"/>
                </a:ext>
              </a:extLst>
            </p:cNvPr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5DC750F6-BFDC-750A-2D55-AB765349FE5F}"/>
                </a:ext>
              </a:extLst>
            </p:cNvPr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1" name="object 31">
            <a:extLst>
              <a:ext uri="{FF2B5EF4-FFF2-40B4-BE49-F238E27FC236}">
                <a16:creationId xmlns:a16="http://schemas.microsoft.com/office/drawing/2014/main" id="{2CD1D1D6-A100-9753-457A-B03156C1D7A2}"/>
              </a:ext>
            </a:extLst>
          </p:cNvPr>
          <p:cNvSpPr txBox="1"/>
          <p:nvPr/>
        </p:nvSpPr>
        <p:spPr>
          <a:xfrm>
            <a:off x="3655355" y="2566843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32" name="object 32">
            <a:extLst>
              <a:ext uri="{FF2B5EF4-FFF2-40B4-BE49-F238E27FC236}">
                <a16:creationId xmlns:a16="http://schemas.microsoft.com/office/drawing/2014/main" id="{1ABEB57B-FB56-FD33-93BA-4BEB48E8E4EF}"/>
              </a:ext>
            </a:extLst>
          </p:cNvPr>
          <p:cNvGrpSpPr/>
          <p:nvPr/>
        </p:nvGrpSpPr>
        <p:grpSpPr>
          <a:xfrm>
            <a:off x="4575203" y="1321785"/>
            <a:ext cx="961073" cy="2041525"/>
            <a:chOff x="9150406" y="2643569"/>
            <a:chExt cx="1922145" cy="4083050"/>
          </a:xfrm>
        </p:grpSpPr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F65DB176-7868-2418-18CE-5126F98F2A3F}"/>
                </a:ext>
              </a:extLst>
            </p:cNvPr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2B977255-6854-A85C-93C5-D894B0C3A36F}"/>
                </a:ext>
              </a:extLst>
            </p:cNvPr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91F47393-EACF-ABB1-98B8-8AC6BDC4C80B}"/>
              </a:ext>
            </a:extLst>
          </p:cNvPr>
          <p:cNvSpPr txBox="1"/>
          <p:nvPr/>
        </p:nvSpPr>
        <p:spPr>
          <a:xfrm>
            <a:off x="4761249" y="2239569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36" name="object 36">
            <a:extLst>
              <a:ext uri="{FF2B5EF4-FFF2-40B4-BE49-F238E27FC236}">
                <a16:creationId xmlns:a16="http://schemas.microsoft.com/office/drawing/2014/main" id="{DF23DA46-878F-43A6-506D-76914CA40C39}"/>
              </a:ext>
            </a:extLst>
          </p:cNvPr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08E04762-8857-EA80-240C-B81A1ACE6C3F}"/>
                </a:ext>
              </a:extLst>
            </p:cNvPr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A8C2005A-F610-B62C-B33D-CA6BD3FAFAFE}"/>
                </a:ext>
              </a:extLst>
            </p:cNvPr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9" name="object 39">
            <a:extLst>
              <a:ext uri="{FF2B5EF4-FFF2-40B4-BE49-F238E27FC236}">
                <a16:creationId xmlns:a16="http://schemas.microsoft.com/office/drawing/2014/main" id="{6F831FEE-35F6-ABEF-CDD5-664483BFD6D7}"/>
              </a:ext>
            </a:extLst>
          </p:cNvPr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40" name="object 40">
            <a:extLst>
              <a:ext uri="{FF2B5EF4-FFF2-40B4-BE49-F238E27FC236}">
                <a16:creationId xmlns:a16="http://schemas.microsoft.com/office/drawing/2014/main" id="{7D3848B2-1B30-CA74-9099-6D179F89E455}"/>
              </a:ext>
            </a:extLst>
          </p:cNvPr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4FB24F19-30C9-56D2-D397-5FB22E4A8E31}"/>
                </a:ext>
              </a:extLst>
            </p:cNvPr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42FCE1D5-08A3-08CB-3B96-89F7FDF2CC4E}"/>
                </a:ext>
              </a:extLst>
            </p:cNvPr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3" name="object 43">
            <a:extLst>
              <a:ext uri="{FF2B5EF4-FFF2-40B4-BE49-F238E27FC236}">
                <a16:creationId xmlns:a16="http://schemas.microsoft.com/office/drawing/2014/main" id="{82AC4934-CC19-4107-BCF4-B553984FEDD2}"/>
              </a:ext>
            </a:extLst>
          </p:cNvPr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44" name="object 44">
            <a:extLst>
              <a:ext uri="{FF2B5EF4-FFF2-40B4-BE49-F238E27FC236}">
                <a16:creationId xmlns:a16="http://schemas.microsoft.com/office/drawing/2014/main" id="{62100DDA-F5DF-5ED9-FC07-BE68524E81EC}"/>
              </a:ext>
            </a:extLst>
          </p:cNvPr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A23C89C6-12CA-CBE9-9DE0-6B53EB14709B}"/>
                </a:ext>
              </a:extLst>
            </p:cNvPr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4D441748-045E-CB87-75FA-6C46D78395D9}"/>
                </a:ext>
              </a:extLst>
            </p:cNvPr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7" name="object 47">
            <a:extLst>
              <a:ext uri="{FF2B5EF4-FFF2-40B4-BE49-F238E27FC236}">
                <a16:creationId xmlns:a16="http://schemas.microsoft.com/office/drawing/2014/main" id="{8CFF03EC-C03C-3E28-F6C7-5DAA709B578A}"/>
              </a:ext>
            </a:extLst>
          </p:cNvPr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48" name="object 48">
            <a:extLst>
              <a:ext uri="{FF2B5EF4-FFF2-40B4-BE49-F238E27FC236}">
                <a16:creationId xmlns:a16="http://schemas.microsoft.com/office/drawing/2014/main" id="{8526FB63-5FC3-D836-DD6B-99922653C9B8}"/>
              </a:ext>
            </a:extLst>
          </p:cNvPr>
          <p:cNvGrpSpPr/>
          <p:nvPr/>
        </p:nvGrpSpPr>
        <p:grpSpPr>
          <a:xfrm>
            <a:off x="2977356" y="389767"/>
            <a:ext cx="5954713" cy="4020820"/>
            <a:chOff x="5954712" y="779533"/>
            <a:chExt cx="11909425" cy="8041640"/>
          </a:xfrm>
        </p:grpSpPr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3C7918CC-D687-734F-D9E4-EA9CAD09C13F}"/>
                </a:ext>
              </a:extLst>
            </p:cNvPr>
            <p:cNvSpPr/>
            <p:nvPr/>
          </p:nvSpPr>
          <p:spPr>
            <a:xfrm>
              <a:off x="7891034" y="3723817"/>
              <a:ext cx="1269365" cy="961390"/>
            </a:xfrm>
            <a:custGeom>
              <a:avLst/>
              <a:gdLst/>
              <a:ahLst/>
              <a:cxnLst/>
              <a:rect l="l" t="t" r="r" b="b"/>
              <a:pathLst>
                <a:path w="1269365" h="961389">
                  <a:moveTo>
                    <a:pt x="0" y="2381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961123"/>
                  </a:lnTo>
                  <a:lnTo>
                    <a:pt x="1268997" y="96112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A63F7494-2829-B6E0-390F-0FF593D4D2B4}"/>
                </a:ext>
              </a:extLst>
            </p:cNvPr>
            <p:cNvSpPr/>
            <p:nvPr/>
          </p:nvSpPr>
          <p:spPr>
            <a:xfrm>
              <a:off x="8021183" y="6747586"/>
              <a:ext cx="1983739" cy="93345"/>
            </a:xfrm>
            <a:custGeom>
              <a:avLst/>
              <a:gdLst/>
              <a:ahLst/>
              <a:cxnLst/>
              <a:rect l="l" t="t" r="r" b="b"/>
              <a:pathLst>
                <a:path w="1983740" h="9334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  <a:path w="1983740" h="93345">
                  <a:moveTo>
                    <a:pt x="1983671" y="93049"/>
                  </a:moveTo>
                  <a:lnTo>
                    <a:pt x="1952196" y="6599"/>
                  </a:lnTo>
                  <a:lnTo>
                    <a:pt x="1920746" y="93049"/>
                  </a:lnTo>
                  <a:lnTo>
                    <a:pt x="1983671" y="930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1" name="object 51">
              <a:extLst>
                <a:ext uri="{FF2B5EF4-FFF2-40B4-BE49-F238E27FC236}">
                  <a16:creationId xmlns:a16="http://schemas.microsoft.com/office/drawing/2014/main" id="{91445BC3-9E08-87CC-D7A4-1D1C7893A97D}"/>
                </a:ext>
              </a:extLst>
            </p:cNvPr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6A377429-4F30-E22D-1723-13D2225DC3A1}"/>
                </a:ext>
              </a:extLst>
            </p:cNvPr>
            <p:cNvSpPr/>
            <p:nvPr/>
          </p:nvSpPr>
          <p:spPr>
            <a:xfrm>
              <a:off x="8021183" y="7962933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>
              <a:extLst>
                <a:ext uri="{FF2B5EF4-FFF2-40B4-BE49-F238E27FC236}">
                  <a16:creationId xmlns:a16="http://schemas.microsoft.com/office/drawing/2014/main" id="{9BB30713-C58E-76AC-D294-DB77237EAE9C}"/>
                </a:ext>
              </a:extLst>
            </p:cNvPr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4" name="object 54">
              <a:extLst>
                <a:ext uri="{FF2B5EF4-FFF2-40B4-BE49-F238E27FC236}">
                  <a16:creationId xmlns:a16="http://schemas.microsoft.com/office/drawing/2014/main" id="{56683B7D-8787-C5B9-ED96-1B54DB56C959}"/>
                </a:ext>
              </a:extLst>
            </p:cNvPr>
            <p:cNvSpPr/>
            <p:nvPr/>
          </p:nvSpPr>
          <p:spPr>
            <a:xfrm>
              <a:off x="9941929" y="7962933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5" name="object 55">
              <a:extLst>
                <a:ext uri="{FF2B5EF4-FFF2-40B4-BE49-F238E27FC236}">
                  <a16:creationId xmlns:a16="http://schemas.microsoft.com/office/drawing/2014/main" id="{EAC9219A-4B94-E8B9-E0FE-D2CA7B050FDC}"/>
                </a:ext>
              </a:extLst>
            </p:cNvPr>
            <p:cNvSpPr/>
            <p:nvPr/>
          </p:nvSpPr>
          <p:spPr>
            <a:xfrm>
              <a:off x="9973379" y="875510"/>
              <a:ext cx="0" cy="763270"/>
            </a:xfrm>
            <a:custGeom>
              <a:avLst/>
              <a:gdLst/>
              <a:ahLst/>
              <a:cxnLst/>
              <a:rect l="l" t="t" r="r" b="b"/>
              <a:pathLst>
                <a:path h="763269">
                  <a:moveTo>
                    <a:pt x="0" y="0"/>
                  </a:moveTo>
                  <a:lnTo>
                    <a:pt x="0" y="76287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6" name="object 56">
              <a:extLst>
                <a:ext uri="{FF2B5EF4-FFF2-40B4-BE49-F238E27FC236}">
                  <a16:creationId xmlns:a16="http://schemas.microsoft.com/office/drawing/2014/main" id="{E3E2D143-3611-DD32-E300-DEF726EB116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57" name="object 57">
              <a:extLst>
                <a:ext uri="{FF2B5EF4-FFF2-40B4-BE49-F238E27FC236}">
                  <a16:creationId xmlns:a16="http://schemas.microsoft.com/office/drawing/2014/main" id="{A3FD8945-CECD-D354-95D4-C5E20FF6368C}"/>
                </a:ext>
              </a:extLst>
            </p:cNvPr>
            <p:cNvSpPr/>
            <p:nvPr/>
          </p:nvSpPr>
          <p:spPr>
            <a:xfrm>
              <a:off x="5992812" y="7977808"/>
              <a:ext cx="1826260" cy="614045"/>
            </a:xfrm>
            <a:custGeom>
              <a:avLst/>
              <a:gdLst/>
              <a:ahLst/>
              <a:cxnLst/>
              <a:rect l="l" t="t" r="r" b="b"/>
              <a:pathLst>
                <a:path w="1826259" h="614045">
                  <a:moveTo>
                    <a:pt x="0" y="0"/>
                  </a:moveTo>
                  <a:lnTo>
                    <a:pt x="913073" y="0"/>
                  </a:lnTo>
                  <a:lnTo>
                    <a:pt x="913073" y="613498"/>
                  </a:lnTo>
                  <a:lnTo>
                    <a:pt x="1826096" y="613498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>
              <a:extLst>
                <a:ext uri="{FF2B5EF4-FFF2-40B4-BE49-F238E27FC236}">
                  <a16:creationId xmlns:a16="http://schemas.microsoft.com/office/drawing/2014/main" id="{4A4D0A49-FD66-CCFB-78C0-6B1A21F28702}"/>
                </a:ext>
              </a:extLst>
            </p:cNvPr>
            <p:cNvSpPr/>
            <p:nvPr/>
          </p:nvSpPr>
          <p:spPr>
            <a:xfrm>
              <a:off x="7818983" y="5758522"/>
              <a:ext cx="459105" cy="3062605"/>
            </a:xfrm>
            <a:custGeom>
              <a:avLst/>
              <a:gdLst/>
              <a:ahLst/>
              <a:cxnLst/>
              <a:rect l="l" t="t" r="r" b="b"/>
              <a:pathLst>
                <a:path w="459104" h="3062604">
                  <a:moveTo>
                    <a:pt x="458990" y="2832747"/>
                  </a:moveTo>
                  <a:lnTo>
                    <a:pt x="454545" y="2787751"/>
                  </a:lnTo>
                  <a:lnTo>
                    <a:pt x="441528" y="2744914"/>
                  </a:lnTo>
                  <a:lnTo>
                    <a:pt x="420433" y="2705417"/>
                  </a:lnTo>
                  <a:lnTo>
                    <a:pt x="391769" y="2670467"/>
                  </a:lnTo>
                  <a:lnTo>
                    <a:pt x="356806" y="2641803"/>
                  </a:lnTo>
                  <a:lnTo>
                    <a:pt x="317322" y="2620708"/>
                  </a:lnTo>
                  <a:lnTo>
                    <a:pt x="274472" y="2607691"/>
                  </a:lnTo>
                  <a:lnTo>
                    <a:pt x="229489" y="2603246"/>
                  </a:lnTo>
                  <a:lnTo>
                    <a:pt x="183235" y="2607907"/>
                  </a:lnTo>
                  <a:lnTo>
                    <a:pt x="140157" y="2621280"/>
                  </a:lnTo>
                  <a:lnTo>
                    <a:pt x="101180" y="2642438"/>
                  </a:lnTo>
                  <a:lnTo>
                    <a:pt x="67208" y="2670454"/>
                  </a:lnTo>
                  <a:lnTo>
                    <a:pt x="39192" y="2704427"/>
                  </a:lnTo>
                  <a:lnTo>
                    <a:pt x="18034" y="2743416"/>
                  </a:lnTo>
                  <a:lnTo>
                    <a:pt x="4660" y="2786494"/>
                  </a:lnTo>
                  <a:lnTo>
                    <a:pt x="0" y="2832747"/>
                  </a:lnTo>
                  <a:lnTo>
                    <a:pt x="4660" y="2878988"/>
                  </a:lnTo>
                  <a:lnTo>
                    <a:pt x="18034" y="2922079"/>
                  </a:lnTo>
                  <a:lnTo>
                    <a:pt x="39192" y="2961055"/>
                  </a:lnTo>
                  <a:lnTo>
                    <a:pt x="67208" y="2995028"/>
                  </a:lnTo>
                  <a:lnTo>
                    <a:pt x="101180" y="3023044"/>
                  </a:lnTo>
                  <a:lnTo>
                    <a:pt x="140157" y="3044202"/>
                  </a:lnTo>
                  <a:lnTo>
                    <a:pt x="183235" y="3057575"/>
                  </a:lnTo>
                  <a:lnTo>
                    <a:pt x="229489" y="3062236"/>
                  </a:lnTo>
                  <a:lnTo>
                    <a:pt x="275742" y="3057575"/>
                  </a:lnTo>
                  <a:lnTo>
                    <a:pt x="318820" y="3044202"/>
                  </a:lnTo>
                  <a:lnTo>
                    <a:pt x="357809" y="3023044"/>
                  </a:lnTo>
                  <a:lnTo>
                    <a:pt x="391769" y="2995028"/>
                  </a:lnTo>
                  <a:lnTo>
                    <a:pt x="419798" y="2961055"/>
                  </a:lnTo>
                  <a:lnTo>
                    <a:pt x="440956" y="2922079"/>
                  </a:lnTo>
                  <a:lnTo>
                    <a:pt x="454329" y="2878988"/>
                  </a:lnTo>
                  <a:lnTo>
                    <a:pt x="458990" y="2832747"/>
                  </a:lnTo>
                  <a:close/>
                </a:path>
                <a:path w="459104" h="3062604">
                  <a:moveTo>
                    <a:pt x="458990" y="229501"/>
                  </a:moveTo>
                  <a:lnTo>
                    <a:pt x="454545" y="184505"/>
                  </a:lnTo>
                  <a:lnTo>
                    <a:pt x="441528" y="141668"/>
                  </a:lnTo>
                  <a:lnTo>
                    <a:pt x="420433" y="102171"/>
                  </a:lnTo>
                  <a:lnTo>
                    <a:pt x="391769" y="67221"/>
                  </a:lnTo>
                  <a:lnTo>
                    <a:pt x="356806" y="38557"/>
                  </a:lnTo>
                  <a:lnTo>
                    <a:pt x="317322" y="17462"/>
                  </a:lnTo>
                  <a:lnTo>
                    <a:pt x="274472" y="4445"/>
                  </a:lnTo>
                  <a:lnTo>
                    <a:pt x="229489" y="0"/>
                  </a:lnTo>
                  <a:lnTo>
                    <a:pt x="183235" y="4660"/>
                  </a:lnTo>
                  <a:lnTo>
                    <a:pt x="140157" y="18034"/>
                  </a:lnTo>
                  <a:lnTo>
                    <a:pt x="101180" y="39192"/>
                  </a:lnTo>
                  <a:lnTo>
                    <a:pt x="67208" y="67221"/>
                  </a:lnTo>
                  <a:lnTo>
                    <a:pt x="39192" y="101180"/>
                  </a:lnTo>
                  <a:lnTo>
                    <a:pt x="18034" y="140169"/>
                  </a:lnTo>
                  <a:lnTo>
                    <a:pt x="4660" y="183248"/>
                  </a:lnTo>
                  <a:lnTo>
                    <a:pt x="0" y="229501"/>
                  </a:lnTo>
                  <a:lnTo>
                    <a:pt x="4660" y="275755"/>
                  </a:lnTo>
                  <a:lnTo>
                    <a:pt x="18034" y="318833"/>
                  </a:lnTo>
                  <a:lnTo>
                    <a:pt x="39192" y="357809"/>
                  </a:lnTo>
                  <a:lnTo>
                    <a:pt x="67208" y="391782"/>
                  </a:lnTo>
                  <a:lnTo>
                    <a:pt x="101180" y="419798"/>
                  </a:lnTo>
                  <a:lnTo>
                    <a:pt x="140157" y="440956"/>
                  </a:lnTo>
                  <a:lnTo>
                    <a:pt x="183235" y="454329"/>
                  </a:lnTo>
                  <a:lnTo>
                    <a:pt x="229489" y="458990"/>
                  </a:lnTo>
                  <a:lnTo>
                    <a:pt x="275742" y="454329"/>
                  </a:lnTo>
                  <a:lnTo>
                    <a:pt x="318820" y="440956"/>
                  </a:lnTo>
                  <a:lnTo>
                    <a:pt x="357809" y="419798"/>
                  </a:lnTo>
                  <a:lnTo>
                    <a:pt x="391769" y="391782"/>
                  </a:lnTo>
                  <a:lnTo>
                    <a:pt x="419798" y="357809"/>
                  </a:lnTo>
                  <a:lnTo>
                    <a:pt x="440956" y="318833"/>
                  </a:lnTo>
                  <a:lnTo>
                    <a:pt x="454329" y="275755"/>
                  </a:lnTo>
                  <a:lnTo>
                    <a:pt x="458990" y="229501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>
              <a:extLst>
                <a:ext uri="{FF2B5EF4-FFF2-40B4-BE49-F238E27FC236}">
                  <a16:creationId xmlns:a16="http://schemas.microsoft.com/office/drawing/2014/main" id="{41DDEA71-C2CA-881A-0A0B-0828F4FBCDD0}"/>
                </a:ext>
              </a:extLst>
            </p:cNvPr>
            <p:cNvSpPr/>
            <p:nvPr/>
          </p:nvSpPr>
          <p:spPr>
            <a:xfrm>
              <a:off x="8048483" y="4270141"/>
              <a:ext cx="2903220" cy="4091940"/>
            </a:xfrm>
            <a:custGeom>
              <a:avLst/>
              <a:gdLst/>
              <a:ahLst/>
              <a:cxnLst/>
              <a:rect l="l" t="t" r="r" b="b"/>
              <a:pathLst>
                <a:path w="2903220" h="4091940">
                  <a:moveTo>
                    <a:pt x="0" y="4091616"/>
                  </a:moveTo>
                  <a:lnTo>
                    <a:pt x="0" y="1947221"/>
                  </a:lnTo>
                </a:path>
                <a:path w="2903220" h="4091940">
                  <a:moveTo>
                    <a:pt x="1214197" y="144199"/>
                  </a:moveTo>
                  <a:lnTo>
                    <a:pt x="1221547" y="98617"/>
                  </a:lnTo>
                  <a:lnTo>
                    <a:pt x="1242016" y="59032"/>
                  </a:lnTo>
                  <a:lnTo>
                    <a:pt x="1273230" y="27819"/>
                  </a:lnTo>
                  <a:lnTo>
                    <a:pt x="1312814" y="7350"/>
                  </a:lnTo>
                  <a:lnTo>
                    <a:pt x="1358397" y="0"/>
                  </a:lnTo>
                  <a:lnTo>
                    <a:pt x="2758994" y="0"/>
                  </a:lnTo>
                  <a:lnTo>
                    <a:pt x="2814181" y="10978"/>
                  </a:lnTo>
                  <a:lnTo>
                    <a:pt x="2860969" y="42224"/>
                  </a:lnTo>
                  <a:lnTo>
                    <a:pt x="2892216" y="89012"/>
                  </a:lnTo>
                  <a:lnTo>
                    <a:pt x="2903194" y="144199"/>
                  </a:lnTo>
                  <a:lnTo>
                    <a:pt x="2903194" y="720998"/>
                  </a:lnTo>
                  <a:lnTo>
                    <a:pt x="2895843" y="766580"/>
                  </a:lnTo>
                  <a:lnTo>
                    <a:pt x="2875375" y="806165"/>
                  </a:lnTo>
                  <a:lnTo>
                    <a:pt x="2844161" y="837379"/>
                  </a:lnTo>
                  <a:lnTo>
                    <a:pt x="2804576" y="857847"/>
                  </a:lnTo>
                  <a:lnTo>
                    <a:pt x="2758994" y="865198"/>
                  </a:lnTo>
                  <a:lnTo>
                    <a:pt x="1358397" y="865198"/>
                  </a:lnTo>
                  <a:lnTo>
                    <a:pt x="1312814" y="857847"/>
                  </a:lnTo>
                  <a:lnTo>
                    <a:pt x="1273230" y="837379"/>
                  </a:lnTo>
                  <a:lnTo>
                    <a:pt x="1242016" y="806165"/>
                  </a:lnTo>
                  <a:lnTo>
                    <a:pt x="1221547" y="766580"/>
                  </a:lnTo>
                  <a:lnTo>
                    <a:pt x="1214197" y="720998"/>
                  </a:lnTo>
                  <a:lnTo>
                    <a:pt x="1214197" y="144199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>
              <a:extLst>
                <a:ext uri="{FF2B5EF4-FFF2-40B4-BE49-F238E27FC236}">
                  <a16:creationId xmlns:a16="http://schemas.microsoft.com/office/drawing/2014/main" id="{BD67A074-8DD8-0B5C-7313-64A9D0AC30C6}"/>
                </a:ext>
              </a:extLst>
            </p:cNvPr>
            <p:cNvSpPr/>
            <p:nvPr/>
          </p:nvSpPr>
          <p:spPr>
            <a:xfrm>
              <a:off x="9750971" y="5758522"/>
              <a:ext cx="459105" cy="3062605"/>
            </a:xfrm>
            <a:custGeom>
              <a:avLst/>
              <a:gdLst/>
              <a:ahLst/>
              <a:cxnLst/>
              <a:rect l="l" t="t" r="r" b="b"/>
              <a:pathLst>
                <a:path w="459104" h="3062604">
                  <a:moveTo>
                    <a:pt x="459003" y="2832747"/>
                  </a:moveTo>
                  <a:lnTo>
                    <a:pt x="454558" y="2787751"/>
                  </a:lnTo>
                  <a:lnTo>
                    <a:pt x="441528" y="2744914"/>
                  </a:lnTo>
                  <a:lnTo>
                    <a:pt x="420446" y="2705417"/>
                  </a:lnTo>
                  <a:lnTo>
                    <a:pt x="391782" y="2670467"/>
                  </a:lnTo>
                  <a:lnTo>
                    <a:pt x="356819" y="2641803"/>
                  </a:lnTo>
                  <a:lnTo>
                    <a:pt x="317322" y="2620708"/>
                  </a:lnTo>
                  <a:lnTo>
                    <a:pt x="274485" y="2607691"/>
                  </a:lnTo>
                  <a:lnTo>
                    <a:pt x="229501" y="2603246"/>
                  </a:lnTo>
                  <a:lnTo>
                    <a:pt x="183248" y="2607907"/>
                  </a:lnTo>
                  <a:lnTo>
                    <a:pt x="140169" y="2621280"/>
                  </a:lnTo>
                  <a:lnTo>
                    <a:pt x="101193" y="2642438"/>
                  </a:lnTo>
                  <a:lnTo>
                    <a:pt x="67221" y="2670454"/>
                  </a:lnTo>
                  <a:lnTo>
                    <a:pt x="39192" y="2704427"/>
                  </a:lnTo>
                  <a:lnTo>
                    <a:pt x="18034" y="2743416"/>
                  </a:lnTo>
                  <a:lnTo>
                    <a:pt x="4660" y="2786494"/>
                  </a:lnTo>
                  <a:lnTo>
                    <a:pt x="0" y="2832747"/>
                  </a:lnTo>
                  <a:lnTo>
                    <a:pt x="4660" y="2878988"/>
                  </a:lnTo>
                  <a:lnTo>
                    <a:pt x="18034" y="2922079"/>
                  </a:lnTo>
                  <a:lnTo>
                    <a:pt x="39192" y="2961055"/>
                  </a:lnTo>
                  <a:lnTo>
                    <a:pt x="67221" y="2995028"/>
                  </a:lnTo>
                  <a:lnTo>
                    <a:pt x="101193" y="3023044"/>
                  </a:lnTo>
                  <a:lnTo>
                    <a:pt x="140169" y="3044202"/>
                  </a:lnTo>
                  <a:lnTo>
                    <a:pt x="183248" y="3057575"/>
                  </a:lnTo>
                  <a:lnTo>
                    <a:pt x="229501" y="3062236"/>
                  </a:lnTo>
                  <a:lnTo>
                    <a:pt x="275755" y="3057575"/>
                  </a:lnTo>
                  <a:lnTo>
                    <a:pt x="318833" y="3044202"/>
                  </a:lnTo>
                  <a:lnTo>
                    <a:pt x="357822" y="3023044"/>
                  </a:lnTo>
                  <a:lnTo>
                    <a:pt x="391782" y="2995028"/>
                  </a:lnTo>
                  <a:lnTo>
                    <a:pt x="419811" y="2961055"/>
                  </a:lnTo>
                  <a:lnTo>
                    <a:pt x="440969" y="2922079"/>
                  </a:lnTo>
                  <a:lnTo>
                    <a:pt x="454342" y="2878988"/>
                  </a:lnTo>
                  <a:lnTo>
                    <a:pt x="459003" y="2832747"/>
                  </a:lnTo>
                  <a:close/>
                </a:path>
                <a:path w="459104" h="3062604">
                  <a:moveTo>
                    <a:pt x="459003" y="229501"/>
                  </a:moveTo>
                  <a:lnTo>
                    <a:pt x="454558" y="184505"/>
                  </a:lnTo>
                  <a:lnTo>
                    <a:pt x="441528" y="141668"/>
                  </a:lnTo>
                  <a:lnTo>
                    <a:pt x="420446" y="102171"/>
                  </a:lnTo>
                  <a:lnTo>
                    <a:pt x="391782" y="67221"/>
                  </a:lnTo>
                  <a:lnTo>
                    <a:pt x="356819" y="38557"/>
                  </a:lnTo>
                  <a:lnTo>
                    <a:pt x="317322" y="17462"/>
                  </a:lnTo>
                  <a:lnTo>
                    <a:pt x="274485" y="4445"/>
                  </a:lnTo>
                  <a:lnTo>
                    <a:pt x="229501" y="0"/>
                  </a:lnTo>
                  <a:lnTo>
                    <a:pt x="183248" y="4660"/>
                  </a:lnTo>
                  <a:lnTo>
                    <a:pt x="140169" y="18034"/>
                  </a:lnTo>
                  <a:lnTo>
                    <a:pt x="101193" y="39192"/>
                  </a:lnTo>
                  <a:lnTo>
                    <a:pt x="67221" y="67221"/>
                  </a:lnTo>
                  <a:lnTo>
                    <a:pt x="39192" y="101180"/>
                  </a:lnTo>
                  <a:lnTo>
                    <a:pt x="18034" y="140169"/>
                  </a:lnTo>
                  <a:lnTo>
                    <a:pt x="4660" y="183248"/>
                  </a:lnTo>
                  <a:lnTo>
                    <a:pt x="0" y="229501"/>
                  </a:lnTo>
                  <a:lnTo>
                    <a:pt x="4660" y="275755"/>
                  </a:lnTo>
                  <a:lnTo>
                    <a:pt x="18034" y="318833"/>
                  </a:lnTo>
                  <a:lnTo>
                    <a:pt x="39192" y="357809"/>
                  </a:lnTo>
                  <a:lnTo>
                    <a:pt x="67221" y="391782"/>
                  </a:lnTo>
                  <a:lnTo>
                    <a:pt x="101193" y="419798"/>
                  </a:lnTo>
                  <a:lnTo>
                    <a:pt x="140169" y="440956"/>
                  </a:lnTo>
                  <a:lnTo>
                    <a:pt x="183248" y="454329"/>
                  </a:lnTo>
                  <a:lnTo>
                    <a:pt x="229501" y="458990"/>
                  </a:lnTo>
                  <a:lnTo>
                    <a:pt x="275755" y="454329"/>
                  </a:lnTo>
                  <a:lnTo>
                    <a:pt x="318833" y="440956"/>
                  </a:lnTo>
                  <a:lnTo>
                    <a:pt x="357822" y="419798"/>
                  </a:lnTo>
                  <a:lnTo>
                    <a:pt x="391782" y="391782"/>
                  </a:lnTo>
                  <a:lnTo>
                    <a:pt x="419811" y="357809"/>
                  </a:lnTo>
                  <a:lnTo>
                    <a:pt x="440969" y="318833"/>
                  </a:lnTo>
                  <a:lnTo>
                    <a:pt x="454342" y="275755"/>
                  </a:lnTo>
                  <a:lnTo>
                    <a:pt x="459003" y="229501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>
              <a:extLst>
                <a:ext uri="{FF2B5EF4-FFF2-40B4-BE49-F238E27FC236}">
                  <a16:creationId xmlns:a16="http://schemas.microsoft.com/office/drawing/2014/main" id="{6CB46FB3-A0A9-AB02-0E8B-40DFEEED13D6}"/>
                </a:ext>
              </a:extLst>
            </p:cNvPr>
            <p:cNvSpPr/>
            <p:nvPr/>
          </p:nvSpPr>
          <p:spPr>
            <a:xfrm>
              <a:off x="9980479" y="6217512"/>
              <a:ext cx="0" cy="2144395"/>
            </a:xfrm>
            <a:custGeom>
              <a:avLst/>
              <a:gdLst/>
              <a:ahLst/>
              <a:cxnLst/>
              <a:rect l="l" t="t" r="r" b="b"/>
              <a:pathLst>
                <a:path h="2144395">
                  <a:moveTo>
                    <a:pt x="0" y="2144395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>
              <a:extLst>
                <a:ext uri="{FF2B5EF4-FFF2-40B4-BE49-F238E27FC236}">
                  <a16:creationId xmlns:a16="http://schemas.microsoft.com/office/drawing/2014/main" id="{C711AFD8-E4B6-76B9-3EC6-DAC8877ADE37}"/>
                </a:ext>
              </a:extLst>
            </p:cNvPr>
            <p:cNvSpPr/>
            <p:nvPr/>
          </p:nvSpPr>
          <p:spPr>
            <a:xfrm>
              <a:off x="9750980" y="3050769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49"/>
                  </a:lnTo>
                  <a:lnTo>
                    <a:pt x="317321" y="17468"/>
                  </a:lnTo>
                  <a:lnTo>
                    <a:pt x="356817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>
              <a:extLst>
                <a:ext uri="{FF2B5EF4-FFF2-40B4-BE49-F238E27FC236}">
                  <a16:creationId xmlns:a16="http://schemas.microsoft.com/office/drawing/2014/main" id="{B307E65A-CF80-B23A-3BAC-073D33B4DE8B}"/>
                </a:ext>
              </a:extLst>
            </p:cNvPr>
            <p:cNvSpPr/>
            <p:nvPr/>
          </p:nvSpPr>
          <p:spPr>
            <a:xfrm>
              <a:off x="9980479" y="1638386"/>
              <a:ext cx="0" cy="1412875"/>
            </a:xfrm>
            <a:custGeom>
              <a:avLst/>
              <a:gdLst/>
              <a:ahLst/>
              <a:cxnLst/>
              <a:rect l="l" t="t" r="r" b="b"/>
              <a:pathLst>
                <a:path h="1412875">
                  <a:moveTo>
                    <a:pt x="0" y="1412407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4" name="object 64">
              <a:extLst>
                <a:ext uri="{FF2B5EF4-FFF2-40B4-BE49-F238E27FC236}">
                  <a16:creationId xmlns:a16="http://schemas.microsoft.com/office/drawing/2014/main" id="{94306E71-3BCF-2A5B-776E-2D52518AB51B}"/>
                </a:ext>
              </a:extLst>
            </p:cNvPr>
            <p:cNvSpPr/>
            <p:nvPr/>
          </p:nvSpPr>
          <p:spPr>
            <a:xfrm>
              <a:off x="9750980" y="1179387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5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8"/>
                  </a:lnTo>
                  <a:lnTo>
                    <a:pt x="39194" y="101184"/>
                  </a:lnTo>
                  <a:lnTo>
                    <a:pt x="67218" y="67219"/>
                  </a:lnTo>
                  <a:lnTo>
                    <a:pt x="101183" y="39195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50"/>
                  </a:lnTo>
                  <a:lnTo>
                    <a:pt x="317321" y="17469"/>
                  </a:lnTo>
                  <a:lnTo>
                    <a:pt x="356817" y="38559"/>
                  </a:lnTo>
                  <a:lnTo>
                    <a:pt x="391774" y="67219"/>
                  </a:lnTo>
                  <a:lnTo>
                    <a:pt x="420439" y="102174"/>
                  </a:lnTo>
                  <a:lnTo>
                    <a:pt x="441530" y="141674"/>
                  </a:lnTo>
                  <a:lnTo>
                    <a:pt x="454549" y="184517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5" name="object 65">
              <a:extLst>
                <a:ext uri="{FF2B5EF4-FFF2-40B4-BE49-F238E27FC236}">
                  <a16:creationId xmlns:a16="http://schemas.microsoft.com/office/drawing/2014/main" id="{18E45B89-7E01-FDC1-9046-54E152D5F3D4}"/>
                </a:ext>
              </a:extLst>
            </p:cNvPr>
            <p:cNvSpPr/>
            <p:nvPr/>
          </p:nvSpPr>
          <p:spPr>
            <a:xfrm>
              <a:off x="11412727" y="1217172"/>
              <a:ext cx="6413500" cy="1145540"/>
            </a:xfrm>
            <a:custGeom>
              <a:avLst/>
              <a:gdLst/>
              <a:ahLst/>
              <a:cxnLst/>
              <a:rect l="l" t="t" r="r" b="b"/>
              <a:pathLst>
                <a:path w="6413500" h="1145539">
                  <a:moveTo>
                    <a:pt x="6222187" y="1145397"/>
                  </a:moveTo>
                  <a:lnTo>
                    <a:pt x="190899" y="1145397"/>
                  </a:lnTo>
                  <a:lnTo>
                    <a:pt x="147130" y="1140355"/>
                  </a:lnTo>
                  <a:lnTo>
                    <a:pt x="106949" y="1125994"/>
                  </a:lnTo>
                  <a:lnTo>
                    <a:pt x="71504" y="1103458"/>
                  </a:lnTo>
                  <a:lnTo>
                    <a:pt x="41940" y="1073894"/>
                  </a:lnTo>
                  <a:lnTo>
                    <a:pt x="19404" y="1038448"/>
                  </a:lnTo>
                  <a:lnTo>
                    <a:pt x="5042" y="998266"/>
                  </a:lnTo>
                  <a:lnTo>
                    <a:pt x="0" y="954493"/>
                  </a:lnTo>
                  <a:lnTo>
                    <a:pt x="0" y="190904"/>
                  </a:lnTo>
                  <a:lnTo>
                    <a:pt x="5042" y="147131"/>
                  </a:lnTo>
                  <a:lnTo>
                    <a:pt x="19404" y="106949"/>
                  </a:lnTo>
                  <a:lnTo>
                    <a:pt x="41940" y="71503"/>
                  </a:lnTo>
                  <a:lnTo>
                    <a:pt x="71504" y="41939"/>
                  </a:lnTo>
                  <a:lnTo>
                    <a:pt x="106949" y="19403"/>
                  </a:lnTo>
                  <a:lnTo>
                    <a:pt x="147130" y="5041"/>
                  </a:lnTo>
                  <a:lnTo>
                    <a:pt x="190899" y="0"/>
                  </a:lnTo>
                  <a:lnTo>
                    <a:pt x="6222187" y="0"/>
                  </a:lnTo>
                  <a:lnTo>
                    <a:pt x="6295234" y="14531"/>
                  </a:lnTo>
                  <a:lnTo>
                    <a:pt x="6357162" y="55914"/>
                  </a:lnTo>
                  <a:lnTo>
                    <a:pt x="6398558" y="117847"/>
                  </a:lnTo>
                  <a:lnTo>
                    <a:pt x="6413087" y="190904"/>
                  </a:lnTo>
                  <a:lnTo>
                    <a:pt x="6413087" y="954493"/>
                  </a:lnTo>
                  <a:lnTo>
                    <a:pt x="6408044" y="998266"/>
                  </a:lnTo>
                  <a:lnTo>
                    <a:pt x="6393682" y="1038448"/>
                  </a:lnTo>
                  <a:lnTo>
                    <a:pt x="6371146" y="1073894"/>
                  </a:lnTo>
                  <a:lnTo>
                    <a:pt x="6341582" y="1103458"/>
                  </a:lnTo>
                  <a:lnTo>
                    <a:pt x="6306137" y="1125994"/>
                  </a:lnTo>
                  <a:lnTo>
                    <a:pt x="6265957" y="1140355"/>
                  </a:lnTo>
                  <a:lnTo>
                    <a:pt x="6222187" y="114539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6" name="object 66">
              <a:extLst>
                <a:ext uri="{FF2B5EF4-FFF2-40B4-BE49-F238E27FC236}">
                  <a16:creationId xmlns:a16="http://schemas.microsoft.com/office/drawing/2014/main" id="{BCFC64E6-CC1B-5184-6FE4-D06171E0E661}"/>
                </a:ext>
              </a:extLst>
            </p:cNvPr>
            <p:cNvSpPr/>
            <p:nvPr/>
          </p:nvSpPr>
          <p:spPr>
            <a:xfrm>
              <a:off x="11412727" y="1217172"/>
              <a:ext cx="6413500" cy="1145540"/>
            </a:xfrm>
            <a:custGeom>
              <a:avLst/>
              <a:gdLst/>
              <a:ahLst/>
              <a:cxnLst/>
              <a:rect l="l" t="t" r="r" b="b"/>
              <a:pathLst>
                <a:path w="6413500" h="1145539">
                  <a:moveTo>
                    <a:pt x="0" y="190904"/>
                  </a:moveTo>
                  <a:lnTo>
                    <a:pt x="5042" y="147131"/>
                  </a:lnTo>
                  <a:lnTo>
                    <a:pt x="19404" y="106949"/>
                  </a:lnTo>
                  <a:lnTo>
                    <a:pt x="41940" y="71503"/>
                  </a:lnTo>
                  <a:lnTo>
                    <a:pt x="71504" y="41939"/>
                  </a:lnTo>
                  <a:lnTo>
                    <a:pt x="106949" y="19403"/>
                  </a:lnTo>
                  <a:lnTo>
                    <a:pt x="147130" y="5041"/>
                  </a:lnTo>
                  <a:lnTo>
                    <a:pt x="190899" y="0"/>
                  </a:lnTo>
                  <a:lnTo>
                    <a:pt x="6222187" y="0"/>
                  </a:lnTo>
                  <a:lnTo>
                    <a:pt x="6295234" y="14531"/>
                  </a:lnTo>
                  <a:lnTo>
                    <a:pt x="6357162" y="55914"/>
                  </a:lnTo>
                  <a:lnTo>
                    <a:pt x="6398558" y="117847"/>
                  </a:lnTo>
                  <a:lnTo>
                    <a:pt x="6413087" y="190904"/>
                  </a:lnTo>
                  <a:lnTo>
                    <a:pt x="6413087" y="954493"/>
                  </a:lnTo>
                  <a:lnTo>
                    <a:pt x="6408044" y="998266"/>
                  </a:lnTo>
                  <a:lnTo>
                    <a:pt x="6393682" y="1038448"/>
                  </a:lnTo>
                  <a:lnTo>
                    <a:pt x="6371146" y="1073894"/>
                  </a:lnTo>
                  <a:lnTo>
                    <a:pt x="6341582" y="1103458"/>
                  </a:lnTo>
                  <a:lnTo>
                    <a:pt x="6306137" y="1125994"/>
                  </a:lnTo>
                  <a:lnTo>
                    <a:pt x="6265957" y="1140355"/>
                  </a:lnTo>
                  <a:lnTo>
                    <a:pt x="6222187" y="1145397"/>
                  </a:lnTo>
                  <a:lnTo>
                    <a:pt x="190899" y="1145397"/>
                  </a:lnTo>
                  <a:lnTo>
                    <a:pt x="147130" y="1140355"/>
                  </a:lnTo>
                  <a:lnTo>
                    <a:pt x="106949" y="1125994"/>
                  </a:lnTo>
                  <a:lnTo>
                    <a:pt x="71504" y="1103458"/>
                  </a:lnTo>
                  <a:lnTo>
                    <a:pt x="41940" y="1073894"/>
                  </a:lnTo>
                  <a:lnTo>
                    <a:pt x="19404" y="1038448"/>
                  </a:lnTo>
                  <a:lnTo>
                    <a:pt x="5042" y="998266"/>
                  </a:lnTo>
                  <a:lnTo>
                    <a:pt x="0" y="954493"/>
                  </a:lnTo>
                  <a:lnTo>
                    <a:pt x="0" y="190904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7" name="object 67">
            <a:extLst>
              <a:ext uri="{FF2B5EF4-FFF2-40B4-BE49-F238E27FC236}">
                <a16:creationId xmlns:a16="http://schemas.microsoft.com/office/drawing/2014/main" id="{67F6FBF4-2695-2B01-5F3E-D5F25A8E66E7}"/>
              </a:ext>
            </a:extLst>
          </p:cNvPr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CF73C512-F0FF-1F49-CB4F-22501D8AEB98}"/>
              </a:ext>
            </a:extLst>
          </p:cNvPr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C39F599B-0E06-A2D6-88D4-83609C18CF68}"/>
              </a:ext>
            </a:extLst>
          </p:cNvPr>
          <p:cNvSpPr txBox="1"/>
          <p:nvPr/>
        </p:nvSpPr>
        <p:spPr>
          <a:xfrm>
            <a:off x="5811638" y="710155"/>
            <a:ext cx="689610" cy="268663"/>
          </a:xfrm>
          <a:prstGeom prst="rect">
            <a:avLst/>
          </a:prstGeom>
          <a:solidFill>
            <a:srgbClr val="B3A7D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13042">
              <a:spcBef>
                <a:spcPts val="715"/>
              </a:spcBef>
            </a:pPr>
            <a:r>
              <a:rPr sz="1150" b="1" spc="-13" dirty="0">
                <a:latin typeface="Courier New"/>
                <a:cs typeface="Courier New"/>
              </a:rPr>
              <a:t>297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70" name="object 70">
            <a:extLst>
              <a:ext uri="{FF2B5EF4-FFF2-40B4-BE49-F238E27FC236}">
                <a16:creationId xmlns:a16="http://schemas.microsoft.com/office/drawing/2014/main" id="{D6A67CD4-D4F0-B43E-3EC1-346DCCA5F9AA}"/>
              </a:ext>
            </a:extLst>
          </p:cNvPr>
          <p:cNvGrpSpPr/>
          <p:nvPr/>
        </p:nvGrpSpPr>
        <p:grpSpPr>
          <a:xfrm>
            <a:off x="5105016" y="704436"/>
            <a:ext cx="2090555" cy="1057099"/>
            <a:chOff x="10210029" y="1408872"/>
            <a:chExt cx="4181109" cy="2114197"/>
          </a:xfrm>
        </p:grpSpPr>
        <p:sp>
          <p:nvSpPr>
            <p:cNvPr id="71" name="object 71">
              <a:extLst>
                <a:ext uri="{FF2B5EF4-FFF2-40B4-BE49-F238E27FC236}">
                  <a16:creationId xmlns:a16="http://schemas.microsoft.com/office/drawing/2014/main" id="{7594A9DD-E155-72C1-D62D-EDB7E5759FC3}"/>
                </a:ext>
              </a:extLst>
            </p:cNvPr>
            <p:cNvSpPr/>
            <p:nvPr/>
          </p:nvSpPr>
          <p:spPr>
            <a:xfrm>
              <a:off x="10210029" y="1408872"/>
              <a:ext cx="1203325" cy="381000"/>
            </a:xfrm>
            <a:custGeom>
              <a:avLst/>
              <a:gdLst/>
              <a:ahLst/>
              <a:cxnLst/>
              <a:rect l="l" t="t" r="r" b="b"/>
              <a:pathLst>
                <a:path w="1203325" h="381000">
                  <a:moveTo>
                    <a:pt x="0" y="0"/>
                  </a:moveTo>
                  <a:lnTo>
                    <a:pt x="601348" y="0"/>
                  </a:lnTo>
                  <a:lnTo>
                    <a:pt x="601348" y="380999"/>
                  </a:lnTo>
                  <a:lnTo>
                    <a:pt x="1202697" y="380999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3" name="object 73">
              <a:extLst>
                <a:ext uri="{FF2B5EF4-FFF2-40B4-BE49-F238E27FC236}">
                  <a16:creationId xmlns:a16="http://schemas.microsoft.com/office/drawing/2014/main" id="{F3C49825-29CC-F7FB-80DA-04D99C49AABC}"/>
                </a:ext>
              </a:extLst>
            </p:cNvPr>
            <p:cNvSpPr/>
            <p:nvPr/>
          </p:nvSpPr>
          <p:spPr>
            <a:xfrm>
              <a:off x="13255123" y="2783294"/>
              <a:ext cx="1136015" cy="739775"/>
            </a:xfrm>
            <a:custGeom>
              <a:avLst/>
              <a:gdLst/>
              <a:ahLst/>
              <a:cxnLst/>
              <a:rect l="l" t="t" r="r" b="b"/>
              <a:pathLst>
                <a:path w="1136015" h="739775">
                  <a:moveTo>
                    <a:pt x="0" y="0"/>
                  </a:moveTo>
                  <a:lnTo>
                    <a:pt x="1135797" y="0"/>
                  </a:lnTo>
                  <a:lnTo>
                    <a:pt x="1135797" y="739223"/>
                  </a:lnTo>
                  <a:lnTo>
                    <a:pt x="0" y="73922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77" name="object 77">
            <a:extLst>
              <a:ext uri="{FF2B5EF4-FFF2-40B4-BE49-F238E27FC236}">
                <a16:creationId xmlns:a16="http://schemas.microsoft.com/office/drawing/2014/main" id="{2AA762E6-81C9-2D91-49C5-F5BF72AB4356}"/>
              </a:ext>
            </a:extLst>
          </p:cNvPr>
          <p:cNvSpPr txBox="1"/>
          <p:nvPr/>
        </p:nvSpPr>
        <p:spPr>
          <a:xfrm>
            <a:off x="6017338" y="1279110"/>
            <a:ext cx="259398" cy="268663"/>
          </a:xfrm>
          <a:prstGeom prst="rect">
            <a:avLst/>
          </a:prstGeom>
          <a:solidFill>
            <a:srgbClr val="D8D1E8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90488">
              <a:spcBef>
                <a:spcPts val="715"/>
              </a:spcBef>
            </a:pPr>
            <a:r>
              <a:rPr sz="1150" b="1" spc="-25" dirty="0">
                <a:latin typeface="Courier New"/>
                <a:cs typeface="Courier New"/>
              </a:rPr>
              <a:t>I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89" name="object 89">
            <a:extLst>
              <a:ext uri="{FF2B5EF4-FFF2-40B4-BE49-F238E27FC236}">
                <a16:creationId xmlns:a16="http://schemas.microsoft.com/office/drawing/2014/main" id="{2BF7D14E-E501-BDEC-EE72-47BDC3C1BC88}"/>
              </a:ext>
            </a:extLst>
          </p:cNvPr>
          <p:cNvGrpSpPr/>
          <p:nvPr/>
        </p:nvGrpSpPr>
        <p:grpSpPr>
          <a:xfrm>
            <a:off x="3831542" y="626980"/>
            <a:ext cx="1827613" cy="3578860"/>
            <a:chOff x="7663084" y="1253959"/>
            <a:chExt cx="3655226" cy="7157720"/>
          </a:xfrm>
        </p:grpSpPr>
        <p:sp>
          <p:nvSpPr>
            <p:cNvPr id="91" name="object 91">
              <a:extLst>
                <a:ext uri="{FF2B5EF4-FFF2-40B4-BE49-F238E27FC236}">
                  <a16:creationId xmlns:a16="http://schemas.microsoft.com/office/drawing/2014/main" id="{ED4F4CBE-C614-4316-8A98-7CC8FA8F0F89}"/>
                </a:ext>
              </a:extLst>
            </p:cNvPr>
            <p:cNvSpPr/>
            <p:nvPr/>
          </p:nvSpPr>
          <p:spPr>
            <a:xfrm>
              <a:off x="7663084" y="4373166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49"/>
                  </a:lnTo>
                  <a:lnTo>
                    <a:pt x="317321" y="17468"/>
                  </a:lnTo>
                  <a:lnTo>
                    <a:pt x="356817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2" name="object 92">
              <a:extLst>
                <a:ext uri="{FF2B5EF4-FFF2-40B4-BE49-F238E27FC236}">
                  <a16:creationId xmlns:a16="http://schemas.microsoft.com/office/drawing/2014/main" id="{091AC93E-7EF0-2980-EA54-978B144FFE24}"/>
                </a:ext>
              </a:extLst>
            </p:cNvPr>
            <p:cNvSpPr/>
            <p:nvPr/>
          </p:nvSpPr>
          <p:spPr>
            <a:xfrm>
              <a:off x="7890784" y="3754767"/>
              <a:ext cx="1372235" cy="917575"/>
            </a:xfrm>
            <a:custGeom>
              <a:avLst/>
              <a:gdLst/>
              <a:ahLst/>
              <a:cxnLst/>
              <a:rect l="l" t="t" r="r" b="b"/>
              <a:pathLst>
                <a:path w="1372234" h="917575">
                  <a:moveTo>
                    <a:pt x="324" y="0"/>
                  </a:moveTo>
                  <a:lnTo>
                    <a:pt x="1117472" y="0"/>
                  </a:lnTo>
                  <a:lnTo>
                    <a:pt x="1117472" y="917098"/>
                  </a:lnTo>
                  <a:lnTo>
                    <a:pt x="1371922" y="917098"/>
                  </a:lnTo>
                </a:path>
                <a:path w="1372234" h="917575">
                  <a:moveTo>
                    <a:pt x="1799" y="618398"/>
                  </a:moveTo>
                  <a:lnTo>
                    <a:pt x="0" y="574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3" name="object 93">
              <a:extLst>
                <a:ext uri="{FF2B5EF4-FFF2-40B4-BE49-F238E27FC236}">
                  <a16:creationId xmlns:a16="http://schemas.microsoft.com/office/drawing/2014/main" id="{56F3FC64-A818-DBBA-185D-323B33EAF433}"/>
                </a:ext>
              </a:extLst>
            </p:cNvPr>
            <p:cNvSpPr/>
            <p:nvPr/>
          </p:nvSpPr>
          <p:spPr>
            <a:xfrm>
              <a:off x="9973380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</p:spTree>
    <p:extLst>
      <p:ext uri="{BB962C8B-B14F-4D97-AF65-F5344CB8AC3E}">
        <p14:creationId xmlns:p14="http://schemas.microsoft.com/office/powerpoint/2010/main" val="1871405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353112" y="1175923"/>
            <a:ext cx="7973060" cy="3118485"/>
            <a:chOff x="706223" y="2351845"/>
            <a:chExt cx="15946119" cy="6236970"/>
          </a:xfrm>
        </p:grpSpPr>
        <p:sp>
          <p:nvSpPr>
            <p:cNvPr id="7" name="object 7"/>
            <p:cNvSpPr/>
            <p:nvPr/>
          </p:nvSpPr>
          <p:spPr>
            <a:xfrm>
              <a:off x="12593749" y="2356607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2026645" y="2191483"/>
                  </a:moveTo>
                  <a:lnTo>
                    <a:pt x="0" y="343536"/>
                  </a:lnTo>
                  <a:lnTo>
                    <a:pt x="1013322" y="343536"/>
                  </a:lnTo>
                  <a:lnTo>
                    <a:pt x="1013322" y="0"/>
                  </a:lnTo>
                  <a:lnTo>
                    <a:pt x="3039968" y="0"/>
                  </a:lnTo>
                  <a:lnTo>
                    <a:pt x="3039968" y="343536"/>
                  </a:lnTo>
                  <a:lnTo>
                    <a:pt x="4053291" y="343536"/>
                  </a:lnTo>
                  <a:lnTo>
                    <a:pt x="2026645" y="2191483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12593749" y="2356607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3039968" y="0"/>
                  </a:moveTo>
                  <a:lnTo>
                    <a:pt x="3039968" y="343536"/>
                  </a:lnTo>
                  <a:lnTo>
                    <a:pt x="4053291" y="343536"/>
                  </a:lnTo>
                  <a:lnTo>
                    <a:pt x="2026645" y="2191483"/>
                  </a:lnTo>
                  <a:lnTo>
                    <a:pt x="0" y="343536"/>
                  </a:lnTo>
                  <a:lnTo>
                    <a:pt x="1013322" y="343536"/>
                  </a:lnTo>
                  <a:lnTo>
                    <a:pt x="1013322" y="0"/>
                  </a:lnTo>
                  <a:lnTo>
                    <a:pt x="303996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2026645" y="2191495"/>
                  </a:move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41922" y="5324789"/>
              <a:ext cx="4053840" cy="2192020"/>
            </a:xfrm>
            <a:custGeom>
              <a:avLst/>
              <a:gdLst/>
              <a:ahLst/>
              <a:cxnLst/>
              <a:rect l="l" t="t" r="r" b="b"/>
              <a:pathLst>
                <a:path w="4053840" h="2192020">
                  <a:moveTo>
                    <a:pt x="3039968" y="0"/>
                  </a:moveTo>
                  <a:lnTo>
                    <a:pt x="3039968" y="343549"/>
                  </a:lnTo>
                  <a:lnTo>
                    <a:pt x="4053291" y="343549"/>
                  </a:lnTo>
                  <a:lnTo>
                    <a:pt x="2026645" y="2191495"/>
                  </a:lnTo>
                  <a:lnTo>
                    <a:pt x="0" y="343549"/>
                  </a:lnTo>
                  <a:lnTo>
                    <a:pt x="1013322" y="343549"/>
                  </a:lnTo>
                  <a:lnTo>
                    <a:pt x="1013322" y="0"/>
                  </a:lnTo>
                  <a:lnTo>
                    <a:pt x="3039968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5057589" y="1145397"/>
                  </a:move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744323" y="7405110"/>
              <a:ext cx="5248910" cy="1145540"/>
            </a:xfrm>
            <a:custGeom>
              <a:avLst/>
              <a:gdLst/>
              <a:ahLst/>
              <a:cxnLst/>
              <a:rect l="l" t="t" r="r" b="b"/>
              <a:pathLst>
                <a:path w="5248910" h="1145540">
                  <a:moveTo>
                    <a:pt x="0" y="190899"/>
                  </a:moveTo>
                  <a:lnTo>
                    <a:pt x="5041" y="147130"/>
                  </a:lnTo>
                  <a:lnTo>
                    <a:pt x="19403" y="106949"/>
                  </a:lnTo>
                  <a:lnTo>
                    <a:pt x="41939" y="71504"/>
                  </a:lnTo>
                  <a:lnTo>
                    <a:pt x="71503" y="41940"/>
                  </a:lnTo>
                  <a:lnTo>
                    <a:pt x="106949" y="19404"/>
                  </a:lnTo>
                  <a:lnTo>
                    <a:pt x="147131" y="5042"/>
                  </a:lnTo>
                  <a:lnTo>
                    <a:pt x="190904" y="0"/>
                  </a:lnTo>
                  <a:lnTo>
                    <a:pt x="5057589" y="0"/>
                  </a:lnTo>
                  <a:lnTo>
                    <a:pt x="5130636" y="14537"/>
                  </a:lnTo>
                  <a:lnTo>
                    <a:pt x="5192564" y="55924"/>
                  </a:lnTo>
                  <a:lnTo>
                    <a:pt x="5233951" y="117852"/>
                  </a:lnTo>
                  <a:lnTo>
                    <a:pt x="5248489" y="190899"/>
                  </a:lnTo>
                  <a:lnTo>
                    <a:pt x="5248489" y="954498"/>
                  </a:lnTo>
                  <a:lnTo>
                    <a:pt x="5243447" y="998267"/>
                  </a:lnTo>
                  <a:lnTo>
                    <a:pt x="5229085" y="1038448"/>
                  </a:lnTo>
                  <a:lnTo>
                    <a:pt x="5206548" y="1073893"/>
                  </a:lnTo>
                  <a:lnTo>
                    <a:pt x="5176985" y="1103457"/>
                  </a:lnTo>
                  <a:lnTo>
                    <a:pt x="5141539" y="1125993"/>
                  </a:lnTo>
                  <a:lnTo>
                    <a:pt x="5101359" y="1140355"/>
                  </a:lnTo>
                  <a:lnTo>
                    <a:pt x="5057589" y="1145397"/>
                  </a:lnTo>
                  <a:lnTo>
                    <a:pt x="190904" y="1145397"/>
                  </a:lnTo>
                  <a:lnTo>
                    <a:pt x="147131" y="1140355"/>
                  </a:lnTo>
                  <a:lnTo>
                    <a:pt x="106949" y="1125993"/>
                  </a:lnTo>
                  <a:lnTo>
                    <a:pt x="71503" y="1103457"/>
                  </a:lnTo>
                  <a:lnTo>
                    <a:pt x="41939" y="1073893"/>
                  </a:lnTo>
                  <a:lnTo>
                    <a:pt x="19403" y="1038448"/>
                  </a:lnTo>
                  <a:lnTo>
                    <a:pt x="5041" y="998267"/>
                  </a:lnTo>
                  <a:lnTo>
                    <a:pt x="0" y="954498"/>
                  </a:lnTo>
                  <a:lnTo>
                    <a:pt x="0" y="190899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15995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599596" y="0"/>
                  </a:lnTo>
                  <a:lnTo>
                    <a:pt x="159959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799835" y="5837063"/>
              <a:ext cx="1600200" cy="739775"/>
            </a:xfrm>
            <a:custGeom>
              <a:avLst/>
              <a:gdLst/>
              <a:ahLst/>
              <a:cxnLst/>
              <a:rect l="l" t="t" r="r" b="b"/>
              <a:pathLst>
                <a:path w="1600200" h="739775">
                  <a:moveTo>
                    <a:pt x="0" y="0"/>
                  </a:moveTo>
                  <a:lnTo>
                    <a:pt x="1599596" y="0"/>
                  </a:lnTo>
                  <a:lnTo>
                    <a:pt x="15995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10837" y="832977"/>
            <a:ext cx="2742883" cy="5604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800" spc="-5" dirty="0">
                <a:latin typeface="Lato"/>
                <a:cs typeface="Lato"/>
              </a:rPr>
              <a:t>Translation:</a:t>
            </a:r>
            <a:endParaRPr sz="1800">
              <a:latin typeface="Lato"/>
              <a:cs typeface="Lato"/>
            </a:endParaRPr>
          </a:p>
          <a:p>
            <a:pPr marL="6350"/>
            <a:r>
              <a:rPr sz="1800" spc="-23" dirty="0">
                <a:latin typeface="Lato"/>
                <a:cs typeface="Lato"/>
              </a:rPr>
              <a:t>sequence-</a:t>
            </a:r>
            <a:r>
              <a:rPr sz="1800" spc="-20" dirty="0">
                <a:latin typeface="Lato"/>
                <a:cs typeface="Lato"/>
              </a:rPr>
              <a:t>to-</a:t>
            </a:r>
            <a:r>
              <a:rPr sz="1800" spc="-23" dirty="0">
                <a:latin typeface="Lato"/>
                <a:cs typeface="Lato"/>
              </a:rPr>
              <a:t>sequence</a:t>
            </a:r>
            <a:r>
              <a:rPr sz="1800" spc="-35" dirty="0">
                <a:latin typeface="Lato"/>
                <a:cs typeface="Lato"/>
              </a:rPr>
              <a:t> </a:t>
            </a:r>
            <a:r>
              <a:rPr sz="1800" spc="-10" dirty="0">
                <a:latin typeface="Lato"/>
                <a:cs typeface="Lato"/>
              </a:rPr>
              <a:t>task</a:t>
            </a:r>
            <a:endParaRPr sz="1800">
              <a:latin typeface="Lato"/>
              <a:cs typeface="La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9864" y="3033852"/>
            <a:ext cx="262890" cy="159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8"/>
              </a:lnSpc>
            </a:pPr>
            <a:r>
              <a:rPr sz="1150" b="1" spc="-13" dirty="0">
                <a:latin typeface="Courier New"/>
                <a:cs typeface="Courier New"/>
              </a:rPr>
              <a:t>ime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02236" y="3039925"/>
            <a:ext cx="2043748" cy="572770"/>
            <a:chOff x="1804471" y="6079850"/>
            <a:chExt cx="4087495" cy="1145540"/>
          </a:xfrm>
        </p:grpSpPr>
        <p:sp>
          <p:nvSpPr>
            <p:cNvPr id="19" name="object 19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309390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3093906" y="0"/>
                  </a:lnTo>
                  <a:lnTo>
                    <a:pt x="3093906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809233" y="6084612"/>
              <a:ext cx="3094355" cy="739775"/>
            </a:xfrm>
            <a:custGeom>
              <a:avLst/>
              <a:gdLst/>
              <a:ahLst/>
              <a:cxnLst/>
              <a:rect l="l" t="t" r="r" b="b"/>
              <a:pathLst>
                <a:path w="3094354" h="739775">
                  <a:moveTo>
                    <a:pt x="0" y="0"/>
                  </a:moveTo>
                  <a:lnTo>
                    <a:pt x="3093906" y="0"/>
                  </a:lnTo>
                  <a:lnTo>
                    <a:pt x="309390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2409295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2409295" y="0"/>
                  </a:lnTo>
                  <a:lnTo>
                    <a:pt x="2409295" y="7391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477693" y="6480836"/>
              <a:ext cx="2409825" cy="739775"/>
            </a:xfrm>
            <a:custGeom>
              <a:avLst/>
              <a:gdLst/>
              <a:ahLst/>
              <a:cxnLst/>
              <a:rect l="l" t="t" r="r" b="b"/>
              <a:pathLst>
                <a:path w="2409825" h="739775">
                  <a:moveTo>
                    <a:pt x="0" y="0"/>
                  </a:moveTo>
                  <a:lnTo>
                    <a:pt x="2409295" y="0"/>
                  </a:lnTo>
                  <a:lnTo>
                    <a:pt x="2409295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0624" y="3003042"/>
            <a:ext cx="2269173" cy="5168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lnSpc>
                <a:spcPts val="1178"/>
              </a:lnSpc>
              <a:spcBef>
                <a:spcPts val="50"/>
              </a:spcBef>
            </a:pPr>
            <a:r>
              <a:rPr sz="1150" b="1" spc="-13" dirty="0">
                <a:latin typeface="Courier New"/>
                <a:cs typeface="Courier New"/>
              </a:rPr>
              <a:t>J’a</a:t>
            </a:r>
            <a:endParaRPr sz="1150">
              <a:latin typeface="Courier New"/>
              <a:cs typeface="Courier New"/>
            </a:endParaRPr>
          </a:p>
          <a:p>
            <a:pPr marR="21590" algn="ctr">
              <a:lnSpc>
                <a:spcPts val="1178"/>
              </a:lnSpc>
            </a:pPr>
            <a:r>
              <a:rPr sz="1150" b="1" spc="-5" dirty="0">
                <a:latin typeface="Courier New"/>
                <a:cs typeface="Courier New"/>
              </a:rPr>
              <a:t>l'apprentissage</a:t>
            </a:r>
            <a:endParaRPr sz="1150">
              <a:latin typeface="Courier New"/>
              <a:cs typeface="Courier New"/>
            </a:endParaRPr>
          </a:p>
          <a:p>
            <a:pPr marL="1292225" algn="ctr">
              <a:spcBef>
                <a:spcPts val="180"/>
              </a:spcBef>
            </a:pPr>
            <a:r>
              <a:rPr sz="1150" b="1" spc="-5" dirty="0">
                <a:latin typeface="Courier New"/>
                <a:cs typeface="Courier New"/>
              </a:rPr>
              <a:t>automatique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0786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545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2345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20560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3425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20333" y="3811280"/>
            <a:ext cx="689610" cy="268663"/>
          </a:xfrm>
          <a:prstGeom prst="rect">
            <a:avLst/>
          </a:prstGeom>
          <a:solidFill>
            <a:srgbClr val="B6B6B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169228">
              <a:spcBef>
                <a:spcPts val="715"/>
              </a:spcBef>
            </a:pPr>
            <a:r>
              <a:rPr sz="1150" b="1" spc="-10" dirty="0">
                <a:latin typeface="Courier New"/>
                <a:cs typeface="Courier New"/>
              </a:rPr>
              <a:t>3853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5761" y="2182108"/>
            <a:ext cx="2139315" cy="439223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90170" marR="116840">
              <a:spcBef>
                <a:spcPts val="665"/>
              </a:spcBef>
            </a:pPr>
            <a:r>
              <a:rPr sz="1150" b="1" dirty="0">
                <a:latin typeface="Courier New"/>
                <a:cs typeface="Courier New"/>
              </a:rPr>
              <a:t>J'aime</a:t>
            </a:r>
            <a:r>
              <a:rPr sz="1150" b="1" spc="-15" dirty="0">
                <a:latin typeface="Courier New"/>
                <a:cs typeface="Courier New"/>
              </a:rPr>
              <a:t> </a:t>
            </a:r>
            <a:r>
              <a:rPr sz="1150" b="1" spc="-5" dirty="0">
                <a:latin typeface="Courier New"/>
                <a:cs typeface="Courier New"/>
              </a:rPr>
              <a:t>l'apprentissage automatique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465106" y="1976208"/>
            <a:ext cx="961073" cy="1387158"/>
            <a:chOff x="6930211" y="3952416"/>
            <a:chExt cx="1922145" cy="2774315"/>
          </a:xfrm>
        </p:grpSpPr>
        <p:sp>
          <p:nvSpPr>
            <p:cNvPr id="29" name="object 29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655355" y="2566843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32" name="object 32"/>
          <p:cNvGrpSpPr/>
          <p:nvPr/>
        </p:nvGrpSpPr>
        <p:grpSpPr>
          <a:xfrm>
            <a:off x="4575203" y="1321785"/>
            <a:ext cx="961073" cy="2041525"/>
            <a:chOff x="9150406" y="2643569"/>
            <a:chExt cx="1922145" cy="4083050"/>
          </a:xfrm>
        </p:grpSpPr>
        <p:sp>
          <p:nvSpPr>
            <p:cNvPr id="33" name="object 33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761249" y="2239569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36" name="object 36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37" name="object 37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40" name="object 40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41" name="object 41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44" name="object 44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45" name="object 45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48" name="object 48"/>
          <p:cNvGrpSpPr/>
          <p:nvPr/>
        </p:nvGrpSpPr>
        <p:grpSpPr>
          <a:xfrm>
            <a:off x="2977356" y="389767"/>
            <a:ext cx="5954713" cy="4020820"/>
            <a:chOff x="5954712" y="779533"/>
            <a:chExt cx="11909425" cy="8041640"/>
          </a:xfrm>
        </p:grpSpPr>
        <p:sp>
          <p:nvSpPr>
            <p:cNvPr id="49" name="object 49"/>
            <p:cNvSpPr/>
            <p:nvPr/>
          </p:nvSpPr>
          <p:spPr>
            <a:xfrm>
              <a:off x="7891034" y="3723817"/>
              <a:ext cx="1269365" cy="961390"/>
            </a:xfrm>
            <a:custGeom>
              <a:avLst/>
              <a:gdLst/>
              <a:ahLst/>
              <a:cxnLst/>
              <a:rect l="l" t="t" r="r" b="b"/>
              <a:pathLst>
                <a:path w="1269365" h="961389">
                  <a:moveTo>
                    <a:pt x="0" y="238124"/>
                  </a:moveTo>
                  <a:lnTo>
                    <a:pt x="0" y="0"/>
                  </a:lnTo>
                  <a:lnTo>
                    <a:pt x="1110097" y="0"/>
                  </a:lnTo>
                  <a:lnTo>
                    <a:pt x="1110097" y="961123"/>
                  </a:lnTo>
                  <a:lnTo>
                    <a:pt x="1268997" y="96112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8021183" y="6747586"/>
              <a:ext cx="1983739" cy="93345"/>
            </a:xfrm>
            <a:custGeom>
              <a:avLst/>
              <a:gdLst/>
              <a:ahLst/>
              <a:cxnLst/>
              <a:rect l="l" t="t" r="r" b="b"/>
              <a:pathLst>
                <a:path w="1983740" h="9334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  <a:path w="1983740" h="93345">
                  <a:moveTo>
                    <a:pt x="1983671" y="93049"/>
                  </a:moveTo>
                  <a:lnTo>
                    <a:pt x="1952196" y="6599"/>
                  </a:lnTo>
                  <a:lnTo>
                    <a:pt x="1920746" y="93049"/>
                  </a:lnTo>
                  <a:lnTo>
                    <a:pt x="1983671" y="930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8021183" y="7962933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3" name="object 53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4" name="object 54"/>
            <p:cNvSpPr/>
            <p:nvPr/>
          </p:nvSpPr>
          <p:spPr>
            <a:xfrm>
              <a:off x="9941929" y="7962933"/>
              <a:ext cx="63500" cy="86995"/>
            </a:xfrm>
            <a:custGeom>
              <a:avLst/>
              <a:gdLst/>
              <a:ahLst/>
              <a:cxnLst/>
              <a:rect l="l" t="t" r="r" b="b"/>
              <a:pathLst>
                <a:path w="63500" h="86995">
                  <a:moveTo>
                    <a:pt x="62924" y="86449"/>
                  </a:moveTo>
                  <a:lnTo>
                    <a:pt x="31449" y="0"/>
                  </a:lnTo>
                  <a:lnTo>
                    <a:pt x="0" y="86449"/>
                  </a:lnTo>
                  <a:lnTo>
                    <a:pt x="62924" y="864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9973379" y="875510"/>
              <a:ext cx="0" cy="763270"/>
            </a:xfrm>
            <a:custGeom>
              <a:avLst/>
              <a:gdLst/>
              <a:ahLst/>
              <a:cxnLst/>
              <a:rect l="l" t="t" r="r" b="b"/>
              <a:pathLst>
                <a:path h="763269">
                  <a:moveTo>
                    <a:pt x="0" y="0"/>
                  </a:moveTo>
                  <a:lnTo>
                    <a:pt x="0" y="762875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992812" y="7977808"/>
              <a:ext cx="1826260" cy="614045"/>
            </a:xfrm>
            <a:custGeom>
              <a:avLst/>
              <a:gdLst/>
              <a:ahLst/>
              <a:cxnLst/>
              <a:rect l="l" t="t" r="r" b="b"/>
              <a:pathLst>
                <a:path w="1826259" h="614045">
                  <a:moveTo>
                    <a:pt x="0" y="0"/>
                  </a:moveTo>
                  <a:lnTo>
                    <a:pt x="913073" y="0"/>
                  </a:lnTo>
                  <a:lnTo>
                    <a:pt x="913073" y="613498"/>
                  </a:lnTo>
                  <a:lnTo>
                    <a:pt x="1826096" y="613498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7818983" y="5758522"/>
              <a:ext cx="459105" cy="3062605"/>
            </a:xfrm>
            <a:custGeom>
              <a:avLst/>
              <a:gdLst/>
              <a:ahLst/>
              <a:cxnLst/>
              <a:rect l="l" t="t" r="r" b="b"/>
              <a:pathLst>
                <a:path w="459104" h="3062604">
                  <a:moveTo>
                    <a:pt x="458990" y="2832747"/>
                  </a:moveTo>
                  <a:lnTo>
                    <a:pt x="454545" y="2787751"/>
                  </a:lnTo>
                  <a:lnTo>
                    <a:pt x="441528" y="2744914"/>
                  </a:lnTo>
                  <a:lnTo>
                    <a:pt x="420433" y="2705417"/>
                  </a:lnTo>
                  <a:lnTo>
                    <a:pt x="391769" y="2670467"/>
                  </a:lnTo>
                  <a:lnTo>
                    <a:pt x="356806" y="2641803"/>
                  </a:lnTo>
                  <a:lnTo>
                    <a:pt x="317322" y="2620708"/>
                  </a:lnTo>
                  <a:lnTo>
                    <a:pt x="274472" y="2607691"/>
                  </a:lnTo>
                  <a:lnTo>
                    <a:pt x="229489" y="2603246"/>
                  </a:lnTo>
                  <a:lnTo>
                    <a:pt x="183235" y="2607907"/>
                  </a:lnTo>
                  <a:lnTo>
                    <a:pt x="140157" y="2621280"/>
                  </a:lnTo>
                  <a:lnTo>
                    <a:pt x="101180" y="2642438"/>
                  </a:lnTo>
                  <a:lnTo>
                    <a:pt x="67208" y="2670454"/>
                  </a:lnTo>
                  <a:lnTo>
                    <a:pt x="39192" y="2704427"/>
                  </a:lnTo>
                  <a:lnTo>
                    <a:pt x="18034" y="2743416"/>
                  </a:lnTo>
                  <a:lnTo>
                    <a:pt x="4660" y="2786494"/>
                  </a:lnTo>
                  <a:lnTo>
                    <a:pt x="0" y="2832747"/>
                  </a:lnTo>
                  <a:lnTo>
                    <a:pt x="4660" y="2878988"/>
                  </a:lnTo>
                  <a:lnTo>
                    <a:pt x="18034" y="2922079"/>
                  </a:lnTo>
                  <a:lnTo>
                    <a:pt x="39192" y="2961055"/>
                  </a:lnTo>
                  <a:lnTo>
                    <a:pt x="67208" y="2995028"/>
                  </a:lnTo>
                  <a:lnTo>
                    <a:pt x="101180" y="3023044"/>
                  </a:lnTo>
                  <a:lnTo>
                    <a:pt x="140157" y="3044202"/>
                  </a:lnTo>
                  <a:lnTo>
                    <a:pt x="183235" y="3057575"/>
                  </a:lnTo>
                  <a:lnTo>
                    <a:pt x="229489" y="3062236"/>
                  </a:lnTo>
                  <a:lnTo>
                    <a:pt x="275742" y="3057575"/>
                  </a:lnTo>
                  <a:lnTo>
                    <a:pt x="318820" y="3044202"/>
                  </a:lnTo>
                  <a:lnTo>
                    <a:pt x="357809" y="3023044"/>
                  </a:lnTo>
                  <a:lnTo>
                    <a:pt x="391769" y="2995028"/>
                  </a:lnTo>
                  <a:lnTo>
                    <a:pt x="419798" y="2961055"/>
                  </a:lnTo>
                  <a:lnTo>
                    <a:pt x="440956" y="2922079"/>
                  </a:lnTo>
                  <a:lnTo>
                    <a:pt x="454329" y="2878988"/>
                  </a:lnTo>
                  <a:lnTo>
                    <a:pt x="458990" y="2832747"/>
                  </a:lnTo>
                  <a:close/>
                </a:path>
                <a:path w="459104" h="3062604">
                  <a:moveTo>
                    <a:pt x="458990" y="229501"/>
                  </a:moveTo>
                  <a:lnTo>
                    <a:pt x="454545" y="184505"/>
                  </a:lnTo>
                  <a:lnTo>
                    <a:pt x="441528" y="141668"/>
                  </a:lnTo>
                  <a:lnTo>
                    <a:pt x="420433" y="102171"/>
                  </a:lnTo>
                  <a:lnTo>
                    <a:pt x="391769" y="67221"/>
                  </a:lnTo>
                  <a:lnTo>
                    <a:pt x="356806" y="38557"/>
                  </a:lnTo>
                  <a:lnTo>
                    <a:pt x="317322" y="17462"/>
                  </a:lnTo>
                  <a:lnTo>
                    <a:pt x="274472" y="4445"/>
                  </a:lnTo>
                  <a:lnTo>
                    <a:pt x="229489" y="0"/>
                  </a:lnTo>
                  <a:lnTo>
                    <a:pt x="183235" y="4660"/>
                  </a:lnTo>
                  <a:lnTo>
                    <a:pt x="140157" y="18034"/>
                  </a:lnTo>
                  <a:lnTo>
                    <a:pt x="101180" y="39192"/>
                  </a:lnTo>
                  <a:lnTo>
                    <a:pt x="67208" y="67221"/>
                  </a:lnTo>
                  <a:lnTo>
                    <a:pt x="39192" y="101180"/>
                  </a:lnTo>
                  <a:lnTo>
                    <a:pt x="18034" y="140169"/>
                  </a:lnTo>
                  <a:lnTo>
                    <a:pt x="4660" y="183248"/>
                  </a:lnTo>
                  <a:lnTo>
                    <a:pt x="0" y="229501"/>
                  </a:lnTo>
                  <a:lnTo>
                    <a:pt x="4660" y="275755"/>
                  </a:lnTo>
                  <a:lnTo>
                    <a:pt x="18034" y="318833"/>
                  </a:lnTo>
                  <a:lnTo>
                    <a:pt x="39192" y="357809"/>
                  </a:lnTo>
                  <a:lnTo>
                    <a:pt x="67208" y="391782"/>
                  </a:lnTo>
                  <a:lnTo>
                    <a:pt x="101180" y="419798"/>
                  </a:lnTo>
                  <a:lnTo>
                    <a:pt x="140157" y="440956"/>
                  </a:lnTo>
                  <a:lnTo>
                    <a:pt x="183235" y="454329"/>
                  </a:lnTo>
                  <a:lnTo>
                    <a:pt x="229489" y="458990"/>
                  </a:lnTo>
                  <a:lnTo>
                    <a:pt x="275742" y="454329"/>
                  </a:lnTo>
                  <a:lnTo>
                    <a:pt x="318820" y="440956"/>
                  </a:lnTo>
                  <a:lnTo>
                    <a:pt x="357809" y="419798"/>
                  </a:lnTo>
                  <a:lnTo>
                    <a:pt x="391769" y="391782"/>
                  </a:lnTo>
                  <a:lnTo>
                    <a:pt x="419798" y="357809"/>
                  </a:lnTo>
                  <a:lnTo>
                    <a:pt x="440956" y="318833"/>
                  </a:lnTo>
                  <a:lnTo>
                    <a:pt x="454329" y="275755"/>
                  </a:lnTo>
                  <a:lnTo>
                    <a:pt x="458990" y="229501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8048483" y="4270141"/>
              <a:ext cx="2903220" cy="4091940"/>
            </a:xfrm>
            <a:custGeom>
              <a:avLst/>
              <a:gdLst/>
              <a:ahLst/>
              <a:cxnLst/>
              <a:rect l="l" t="t" r="r" b="b"/>
              <a:pathLst>
                <a:path w="2903220" h="4091940">
                  <a:moveTo>
                    <a:pt x="0" y="4091616"/>
                  </a:moveTo>
                  <a:lnTo>
                    <a:pt x="0" y="1947221"/>
                  </a:lnTo>
                </a:path>
                <a:path w="2903220" h="4091940">
                  <a:moveTo>
                    <a:pt x="1214197" y="144199"/>
                  </a:moveTo>
                  <a:lnTo>
                    <a:pt x="1221547" y="98617"/>
                  </a:lnTo>
                  <a:lnTo>
                    <a:pt x="1242016" y="59032"/>
                  </a:lnTo>
                  <a:lnTo>
                    <a:pt x="1273230" y="27819"/>
                  </a:lnTo>
                  <a:lnTo>
                    <a:pt x="1312814" y="7350"/>
                  </a:lnTo>
                  <a:lnTo>
                    <a:pt x="1358397" y="0"/>
                  </a:lnTo>
                  <a:lnTo>
                    <a:pt x="2758994" y="0"/>
                  </a:lnTo>
                  <a:lnTo>
                    <a:pt x="2814181" y="10978"/>
                  </a:lnTo>
                  <a:lnTo>
                    <a:pt x="2860969" y="42224"/>
                  </a:lnTo>
                  <a:lnTo>
                    <a:pt x="2892216" y="89012"/>
                  </a:lnTo>
                  <a:lnTo>
                    <a:pt x="2903194" y="144199"/>
                  </a:lnTo>
                  <a:lnTo>
                    <a:pt x="2903194" y="720998"/>
                  </a:lnTo>
                  <a:lnTo>
                    <a:pt x="2895843" y="766580"/>
                  </a:lnTo>
                  <a:lnTo>
                    <a:pt x="2875375" y="806165"/>
                  </a:lnTo>
                  <a:lnTo>
                    <a:pt x="2844161" y="837379"/>
                  </a:lnTo>
                  <a:lnTo>
                    <a:pt x="2804576" y="857847"/>
                  </a:lnTo>
                  <a:lnTo>
                    <a:pt x="2758994" y="865198"/>
                  </a:lnTo>
                  <a:lnTo>
                    <a:pt x="1358397" y="865198"/>
                  </a:lnTo>
                  <a:lnTo>
                    <a:pt x="1312814" y="857847"/>
                  </a:lnTo>
                  <a:lnTo>
                    <a:pt x="1273230" y="837379"/>
                  </a:lnTo>
                  <a:lnTo>
                    <a:pt x="1242016" y="806165"/>
                  </a:lnTo>
                  <a:lnTo>
                    <a:pt x="1221547" y="766580"/>
                  </a:lnTo>
                  <a:lnTo>
                    <a:pt x="1214197" y="720998"/>
                  </a:lnTo>
                  <a:lnTo>
                    <a:pt x="1214197" y="144199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9750971" y="5758522"/>
              <a:ext cx="459105" cy="3062605"/>
            </a:xfrm>
            <a:custGeom>
              <a:avLst/>
              <a:gdLst/>
              <a:ahLst/>
              <a:cxnLst/>
              <a:rect l="l" t="t" r="r" b="b"/>
              <a:pathLst>
                <a:path w="459104" h="3062604">
                  <a:moveTo>
                    <a:pt x="459003" y="2832747"/>
                  </a:moveTo>
                  <a:lnTo>
                    <a:pt x="454558" y="2787751"/>
                  </a:lnTo>
                  <a:lnTo>
                    <a:pt x="441528" y="2744914"/>
                  </a:lnTo>
                  <a:lnTo>
                    <a:pt x="420446" y="2705417"/>
                  </a:lnTo>
                  <a:lnTo>
                    <a:pt x="391782" y="2670467"/>
                  </a:lnTo>
                  <a:lnTo>
                    <a:pt x="356819" y="2641803"/>
                  </a:lnTo>
                  <a:lnTo>
                    <a:pt x="317322" y="2620708"/>
                  </a:lnTo>
                  <a:lnTo>
                    <a:pt x="274485" y="2607691"/>
                  </a:lnTo>
                  <a:lnTo>
                    <a:pt x="229501" y="2603246"/>
                  </a:lnTo>
                  <a:lnTo>
                    <a:pt x="183248" y="2607907"/>
                  </a:lnTo>
                  <a:lnTo>
                    <a:pt x="140169" y="2621280"/>
                  </a:lnTo>
                  <a:lnTo>
                    <a:pt x="101193" y="2642438"/>
                  </a:lnTo>
                  <a:lnTo>
                    <a:pt x="67221" y="2670454"/>
                  </a:lnTo>
                  <a:lnTo>
                    <a:pt x="39192" y="2704427"/>
                  </a:lnTo>
                  <a:lnTo>
                    <a:pt x="18034" y="2743416"/>
                  </a:lnTo>
                  <a:lnTo>
                    <a:pt x="4660" y="2786494"/>
                  </a:lnTo>
                  <a:lnTo>
                    <a:pt x="0" y="2832747"/>
                  </a:lnTo>
                  <a:lnTo>
                    <a:pt x="4660" y="2878988"/>
                  </a:lnTo>
                  <a:lnTo>
                    <a:pt x="18034" y="2922079"/>
                  </a:lnTo>
                  <a:lnTo>
                    <a:pt x="39192" y="2961055"/>
                  </a:lnTo>
                  <a:lnTo>
                    <a:pt x="67221" y="2995028"/>
                  </a:lnTo>
                  <a:lnTo>
                    <a:pt x="101193" y="3023044"/>
                  </a:lnTo>
                  <a:lnTo>
                    <a:pt x="140169" y="3044202"/>
                  </a:lnTo>
                  <a:lnTo>
                    <a:pt x="183248" y="3057575"/>
                  </a:lnTo>
                  <a:lnTo>
                    <a:pt x="229501" y="3062236"/>
                  </a:lnTo>
                  <a:lnTo>
                    <a:pt x="275755" y="3057575"/>
                  </a:lnTo>
                  <a:lnTo>
                    <a:pt x="318833" y="3044202"/>
                  </a:lnTo>
                  <a:lnTo>
                    <a:pt x="357822" y="3023044"/>
                  </a:lnTo>
                  <a:lnTo>
                    <a:pt x="391782" y="2995028"/>
                  </a:lnTo>
                  <a:lnTo>
                    <a:pt x="419811" y="2961055"/>
                  </a:lnTo>
                  <a:lnTo>
                    <a:pt x="440969" y="2922079"/>
                  </a:lnTo>
                  <a:lnTo>
                    <a:pt x="454342" y="2878988"/>
                  </a:lnTo>
                  <a:lnTo>
                    <a:pt x="459003" y="2832747"/>
                  </a:lnTo>
                  <a:close/>
                </a:path>
                <a:path w="459104" h="3062604">
                  <a:moveTo>
                    <a:pt x="459003" y="229501"/>
                  </a:moveTo>
                  <a:lnTo>
                    <a:pt x="454558" y="184505"/>
                  </a:lnTo>
                  <a:lnTo>
                    <a:pt x="441528" y="141668"/>
                  </a:lnTo>
                  <a:lnTo>
                    <a:pt x="420446" y="102171"/>
                  </a:lnTo>
                  <a:lnTo>
                    <a:pt x="391782" y="67221"/>
                  </a:lnTo>
                  <a:lnTo>
                    <a:pt x="356819" y="38557"/>
                  </a:lnTo>
                  <a:lnTo>
                    <a:pt x="317322" y="17462"/>
                  </a:lnTo>
                  <a:lnTo>
                    <a:pt x="274485" y="4445"/>
                  </a:lnTo>
                  <a:lnTo>
                    <a:pt x="229501" y="0"/>
                  </a:lnTo>
                  <a:lnTo>
                    <a:pt x="183248" y="4660"/>
                  </a:lnTo>
                  <a:lnTo>
                    <a:pt x="140169" y="18034"/>
                  </a:lnTo>
                  <a:lnTo>
                    <a:pt x="101193" y="39192"/>
                  </a:lnTo>
                  <a:lnTo>
                    <a:pt x="67221" y="67221"/>
                  </a:lnTo>
                  <a:lnTo>
                    <a:pt x="39192" y="101180"/>
                  </a:lnTo>
                  <a:lnTo>
                    <a:pt x="18034" y="140169"/>
                  </a:lnTo>
                  <a:lnTo>
                    <a:pt x="4660" y="183248"/>
                  </a:lnTo>
                  <a:lnTo>
                    <a:pt x="0" y="229501"/>
                  </a:lnTo>
                  <a:lnTo>
                    <a:pt x="4660" y="275755"/>
                  </a:lnTo>
                  <a:lnTo>
                    <a:pt x="18034" y="318833"/>
                  </a:lnTo>
                  <a:lnTo>
                    <a:pt x="39192" y="357809"/>
                  </a:lnTo>
                  <a:lnTo>
                    <a:pt x="67221" y="391782"/>
                  </a:lnTo>
                  <a:lnTo>
                    <a:pt x="101193" y="419798"/>
                  </a:lnTo>
                  <a:lnTo>
                    <a:pt x="140169" y="440956"/>
                  </a:lnTo>
                  <a:lnTo>
                    <a:pt x="183248" y="454329"/>
                  </a:lnTo>
                  <a:lnTo>
                    <a:pt x="229501" y="458990"/>
                  </a:lnTo>
                  <a:lnTo>
                    <a:pt x="275755" y="454329"/>
                  </a:lnTo>
                  <a:lnTo>
                    <a:pt x="318833" y="440956"/>
                  </a:lnTo>
                  <a:lnTo>
                    <a:pt x="357822" y="419798"/>
                  </a:lnTo>
                  <a:lnTo>
                    <a:pt x="391782" y="391782"/>
                  </a:lnTo>
                  <a:lnTo>
                    <a:pt x="419811" y="357809"/>
                  </a:lnTo>
                  <a:lnTo>
                    <a:pt x="440969" y="318833"/>
                  </a:lnTo>
                  <a:lnTo>
                    <a:pt x="454342" y="275755"/>
                  </a:lnTo>
                  <a:lnTo>
                    <a:pt x="459003" y="229501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9980479" y="6217512"/>
              <a:ext cx="0" cy="2144395"/>
            </a:xfrm>
            <a:custGeom>
              <a:avLst/>
              <a:gdLst/>
              <a:ahLst/>
              <a:cxnLst/>
              <a:rect l="l" t="t" r="r" b="b"/>
              <a:pathLst>
                <a:path h="2144395">
                  <a:moveTo>
                    <a:pt x="0" y="2144395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9750980" y="3050769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49"/>
                  </a:lnTo>
                  <a:lnTo>
                    <a:pt x="317321" y="17468"/>
                  </a:lnTo>
                  <a:lnTo>
                    <a:pt x="356817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9980479" y="1638386"/>
              <a:ext cx="0" cy="1412875"/>
            </a:xfrm>
            <a:custGeom>
              <a:avLst/>
              <a:gdLst/>
              <a:ahLst/>
              <a:cxnLst/>
              <a:rect l="l" t="t" r="r" b="b"/>
              <a:pathLst>
                <a:path h="1412875">
                  <a:moveTo>
                    <a:pt x="0" y="1412407"/>
                  </a:moveTo>
                  <a:lnTo>
                    <a:pt x="0" y="0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9750980" y="1179387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5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8"/>
                  </a:lnTo>
                  <a:lnTo>
                    <a:pt x="39194" y="101184"/>
                  </a:lnTo>
                  <a:lnTo>
                    <a:pt x="67218" y="67219"/>
                  </a:lnTo>
                  <a:lnTo>
                    <a:pt x="101183" y="39195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50"/>
                  </a:lnTo>
                  <a:lnTo>
                    <a:pt x="317321" y="17469"/>
                  </a:lnTo>
                  <a:lnTo>
                    <a:pt x="356817" y="38559"/>
                  </a:lnTo>
                  <a:lnTo>
                    <a:pt x="391774" y="67219"/>
                  </a:lnTo>
                  <a:lnTo>
                    <a:pt x="420439" y="102174"/>
                  </a:lnTo>
                  <a:lnTo>
                    <a:pt x="441530" y="141674"/>
                  </a:lnTo>
                  <a:lnTo>
                    <a:pt x="454549" y="184517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11412727" y="1217172"/>
              <a:ext cx="6413500" cy="1145540"/>
            </a:xfrm>
            <a:custGeom>
              <a:avLst/>
              <a:gdLst/>
              <a:ahLst/>
              <a:cxnLst/>
              <a:rect l="l" t="t" r="r" b="b"/>
              <a:pathLst>
                <a:path w="6413500" h="1145539">
                  <a:moveTo>
                    <a:pt x="6222187" y="1145397"/>
                  </a:moveTo>
                  <a:lnTo>
                    <a:pt x="190899" y="1145397"/>
                  </a:lnTo>
                  <a:lnTo>
                    <a:pt x="147130" y="1140355"/>
                  </a:lnTo>
                  <a:lnTo>
                    <a:pt x="106949" y="1125994"/>
                  </a:lnTo>
                  <a:lnTo>
                    <a:pt x="71504" y="1103458"/>
                  </a:lnTo>
                  <a:lnTo>
                    <a:pt x="41940" y="1073894"/>
                  </a:lnTo>
                  <a:lnTo>
                    <a:pt x="19404" y="1038448"/>
                  </a:lnTo>
                  <a:lnTo>
                    <a:pt x="5042" y="998266"/>
                  </a:lnTo>
                  <a:lnTo>
                    <a:pt x="0" y="954493"/>
                  </a:lnTo>
                  <a:lnTo>
                    <a:pt x="0" y="190904"/>
                  </a:lnTo>
                  <a:lnTo>
                    <a:pt x="5042" y="147131"/>
                  </a:lnTo>
                  <a:lnTo>
                    <a:pt x="19404" y="106949"/>
                  </a:lnTo>
                  <a:lnTo>
                    <a:pt x="41940" y="71503"/>
                  </a:lnTo>
                  <a:lnTo>
                    <a:pt x="71504" y="41939"/>
                  </a:lnTo>
                  <a:lnTo>
                    <a:pt x="106949" y="19403"/>
                  </a:lnTo>
                  <a:lnTo>
                    <a:pt x="147130" y="5041"/>
                  </a:lnTo>
                  <a:lnTo>
                    <a:pt x="190899" y="0"/>
                  </a:lnTo>
                  <a:lnTo>
                    <a:pt x="6222187" y="0"/>
                  </a:lnTo>
                  <a:lnTo>
                    <a:pt x="6295234" y="14531"/>
                  </a:lnTo>
                  <a:lnTo>
                    <a:pt x="6357162" y="55914"/>
                  </a:lnTo>
                  <a:lnTo>
                    <a:pt x="6398558" y="117847"/>
                  </a:lnTo>
                  <a:lnTo>
                    <a:pt x="6413087" y="190904"/>
                  </a:lnTo>
                  <a:lnTo>
                    <a:pt x="6413087" y="954493"/>
                  </a:lnTo>
                  <a:lnTo>
                    <a:pt x="6408044" y="998266"/>
                  </a:lnTo>
                  <a:lnTo>
                    <a:pt x="6393682" y="1038448"/>
                  </a:lnTo>
                  <a:lnTo>
                    <a:pt x="6371146" y="1073894"/>
                  </a:lnTo>
                  <a:lnTo>
                    <a:pt x="6341582" y="1103458"/>
                  </a:lnTo>
                  <a:lnTo>
                    <a:pt x="6306137" y="1125994"/>
                  </a:lnTo>
                  <a:lnTo>
                    <a:pt x="6265957" y="1140355"/>
                  </a:lnTo>
                  <a:lnTo>
                    <a:pt x="6222187" y="114539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11412727" y="1217172"/>
              <a:ext cx="6413500" cy="1145540"/>
            </a:xfrm>
            <a:custGeom>
              <a:avLst/>
              <a:gdLst/>
              <a:ahLst/>
              <a:cxnLst/>
              <a:rect l="l" t="t" r="r" b="b"/>
              <a:pathLst>
                <a:path w="6413500" h="1145539">
                  <a:moveTo>
                    <a:pt x="0" y="190904"/>
                  </a:moveTo>
                  <a:lnTo>
                    <a:pt x="5042" y="147131"/>
                  </a:lnTo>
                  <a:lnTo>
                    <a:pt x="19404" y="106949"/>
                  </a:lnTo>
                  <a:lnTo>
                    <a:pt x="41940" y="71503"/>
                  </a:lnTo>
                  <a:lnTo>
                    <a:pt x="71504" y="41939"/>
                  </a:lnTo>
                  <a:lnTo>
                    <a:pt x="106949" y="19403"/>
                  </a:lnTo>
                  <a:lnTo>
                    <a:pt x="147130" y="5041"/>
                  </a:lnTo>
                  <a:lnTo>
                    <a:pt x="190899" y="0"/>
                  </a:lnTo>
                  <a:lnTo>
                    <a:pt x="6222187" y="0"/>
                  </a:lnTo>
                  <a:lnTo>
                    <a:pt x="6295234" y="14531"/>
                  </a:lnTo>
                  <a:lnTo>
                    <a:pt x="6357162" y="55914"/>
                  </a:lnTo>
                  <a:lnTo>
                    <a:pt x="6398558" y="117847"/>
                  </a:lnTo>
                  <a:lnTo>
                    <a:pt x="6413087" y="190904"/>
                  </a:lnTo>
                  <a:lnTo>
                    <a:pt x="6413087" y="954493"/>
                  </a:lnTo>
                  <a:lnTo>
                    <a:pt x="6408044" y="998266"/>
                  </a:lnTo>
                  <a:lnTo>
                    <a:pt x="6393682" y="1038448"/>
                  </a:lnTo>
                  <a:lnTo>
                    <a:pt x="6371146" y="1073894"/>
                  </a:lnTo>
                  <a:lnTo>
                    <a:pt x="6341582" y="1103458"/>
                  </a:lnTo>
                  <a:lnTo>
                    <a:pt x="6306137" y="1125994"/>
                  </a:lnTo>
                  <a:lnTo>
                    <a:pt x="6265957" y="1140355"/>
                  </a:lnTo>
                  <a:lnTo>
                    <a:pt x="6222187" y="1145397"/>
                  </a:lnTo>
                  <a:lnTo>
                    <a:pt x="190899" y="1145397"/>
                  </a:lnTo>
                  <a:lnTo>
                    <a:pt x="147130" y="1140355"/>
                  </a:lnTo>
                  <a:lnTo>
                    <a:pt x="106949" y="1125994"/>
                  </a:lnTo>
                  <a:lnTo>
                    <a:pt x="71504" y="1103458"/>
                  </a:lnTo>
                  <a:lnTo>
                    <a:pt x="41940" y="1073894"/>
                  </a:lnTo>
                  <a:lnTo>
                    <a:pt x="19404" y="1038448"/>
                  </a:lnTo>
                  <a:lnTo>
                    <a:pt x="5042" y="998266"/>
                  </a:lnTo>
                  <a:lnTo>
                    <a:pt x="0" y="954493"/>
                  </a:lnTo>
                  <a:lnTo>
                    <a:pt x="0" y="190904"/>
                  </a:lnTo>
                  <a:close/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68" name="object 68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69" name="object 69"/>
          <p:cNvSpPr txBox="1"/>
          <p:nvPr/>
        </p:nvSpPr>
        <p:spPr>
          <a:xfrm>
            <a:off x="5811638" y="710155"/>
            <a:ext cx="689610" cy="268663"/>
          </a:xfrm>
          <a:prstGeom prst="rect">
            <a:avLst/>
          </a:prstGeom>
          <a:solidFill>
            <a:srgbClr val="B3A7D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13042">
              <a:spcBef>
                <a:spcPts val="715"/>
              </a:spcBef>
            </a:pPr>
            <a:r>
              <a:rPr sz="1150" b="1" spc="-13" dirty="0">
                <a:latin typeface="Courier New"/>
                <a:cs typeface="Courier New"/>
              </a:rPr>
              <a:t>297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5085965" y="685386"/>
            <a:ext cx="2112010" cy="1078548"/>
            <a:chOff x="10171929" y="1370772"/>
            <a:chExt cx="4224020" cy="2157095"/>
          </a:xfrm>
        </p:grpSpPr>
        <p:sp>
          <p:nvSpPr>
            <p:cNvPr id="71" name="object 71"/>
            <p:cNvSpPr/>
            <p:nvPr/>
          </p:nvSpPr>
          <p:spPr>
            <a:xfrm>
              <a:off x="10210029" y="1408872"/>
              <a:ext cx="1203325" cy="381000"/>
            </a:xfrm>
            <a:custGeom>
              <a:avLst/>
              <a:gdLst/>
              <a:ahLst/>
              <a:cxnLst/>
              <a:rect l="l" t="t" r="r" b="b"/>
              <a:pathLst>
                <a:path w="1203325" h="381000">
                  <a:moveTo>
                    <a:pt x="0" y="0"/>
                  </a:moveTo>
                  <a:lnTo>
                    <a:pt x="601348" y="0"/>
                  </a:lnTo>
                  <a:lnTo>
                    <a:pt x="601348" y="380999"/>
                  </a:lnTo>
                  <a:lnTo>
                    <a:pt x="1202697" y="380999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13255123" y="2783294"/>
              <a:ext cx="1136015" cy="739775"/>
            </a:xfrm>
            <a:custGeom>
              <a:avLst/>
              <a:gdLst/>
              <a:ahLst/>
              <a:cxnLst/>
              <a:rect l="l" t="t" r="r" b="b"/>
              <a:pathLst>
                <a:path w="1136015" h="739775">
                  <a:moveTo>
                    <a:pt x="1135797" y="739223"/>
                  </a:moveTo>
                  <a:lnTo>
                    <a:pt x="0" y="739223"/>
                  </a:lnTo>
                  <a:lnTo>
                    <a:pt x="0" y="0"/>
                  </a:lnTo>
                  <a:lnTo>
                    <a:pt x="1135797" y="0"/>
                  </a:lnTo>
                  <a:lnTo>
                    <a:pt x="1135797" y="739223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13255123" y="2783294"/>
              <a:ext cx="1136015" cy="739775"/>
            </a:xfrm>
            <a:custGeom>
              <a:avLst/>
              <a:gdLst/>
              <a:ahLst/>
              <a:cxnLst/>
              <a:rect l="l" t="t" r="r" b="b"/>
              <a:pathLst>
                <a:path w="1136015" h="739775">
                  <a:moveTo>
                    <a:pt x="0" y="0"/>
                  </a:moveTo>
                  <a:lnTo>
                    <a:pt x="1135797" y="0"/>
                  </a:lnTo>
                  <a:lnTo>
                    <a:pt x="1135797" y="739223"/>
                  </a:lnTo>
                  <a:lnTo>
                    <a:pt x="0" y="73922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6576212" y="710136"/>
            <a:ext cx="689610" cy="268663"/>
          </a:xfrm>
          <a:prstGeom prst="rect">
            <a:avLst/>
          </a:prstGeom>
          <a:solidFill>
            <a:srgbClr val="B3A7D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13042">
              <a:spcBef>
                <a:spcPts val="715"/>
              </a:spcBef>
            </a:pPr>
            <a:r>
              <a:rPr sz="1150" b="1" spc="-13" dirty="0">
                <a:latin typeface="Courier New"/>
                <a:cs typeface="Courier New"/>
              </a:rPr>
              <a:t>450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340785" y="710136"/>
            <a:ext cx="689610" cy="268663"/>
          </a:xfrm>
          <a:prstGeom prst="rect">
            <a:avLst/>
          </a:prstGeom>
          <a:solidFill>
            <a:srgbClr val="B3A7D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13360">
              <a:spcBef>
                <a:spcPts val="715"/>
              </a:spcBef>
            </a:pPr>
            <a:r>
              <a:rPr sz="1150" b="1" spc="-13" dirty="0">
                <a:latin typeface="Courier New"/>
                <a:cs typeface="Courier New"/>
              </a:rPr>
              <a:t>901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105359" y="710136"/>
            <a:ext cx="689610" cy="268663"/>
          </a:xfrm>
          <a:prstGeom prst="rect">
            <a:avLst/>
          </a:prstGeom>
          <a:solidFill>
            <a:srgbClr val="B3A7D6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213360">
              <a:spcBef>
                <a:spcPts val="715"/>
              </a:spcBef>
            </a:pPr>
            <a:r>
              <a:rPr sz="1150" b="1" spc="-13" dirty="0">
                <a:latin typeface="Courier New"/>
                <a:cs typeface="Courier New"/>
              </a:rPr>
              <a:t>389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017338" y="1279110"/>
            <a:ext cx="259398" cy="268663"/>
          </a:xfrm>
          <a:prstGeom prst="rect">
            <a:avLst/>
          </a:prstGeom>
          <a:solidFill>
            <a:srgbClr val="D8D1E8"/>
          </a:solidFill>
          <a:ln w="9524">
            <a:solidFill>
              <a:srgbClr val="595959"/>
            </a:solidFill>
          </a:ln>
        </p:spPr>
        <p:txBody>
          <a:bodyPr vert="horz" wrap="square" lIns="0" tIns="90805" rIns="0" bIns="0" rtlCol="0">
            <a:spAutoFit/>
          </a:bodyPr>
          <a:lstStyle/>
          <a:p>
            <a:pPr marL="90488">
              <a:spcBef>
                <a:spcPts val="715"/>
              </a:spcBef>
            </a:pPr>
            <a:r>
              <a:rPr sz="1150" b="1" spc="-25" dirty="0">
                <a:latin typeface="Courier New"/>
                <a:cs typeface="Courier New"/>
              </a:rPr>
              <a:t>I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629943" y="1476154"/>
            <a:ext cx="563245" cy="18338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06045">
              <a:spcBef>
                <a:spcPts val="50"/>
              </a:spcBef>
            </a:pPr>
            <a:r>
              <a:rPr sz="1150" b="1" spc="-10" dirty="0">
                <a:latin typeface="Courier New"/>
                <a:cs typeface="Courier New"/>
              </a:rPr>
              <a:t>love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195979" y="1538991"/>
            <a:ext cx="1669415" cy="536893"/>
            <a:chOff x="14391958" y="3077981"/>
            <a:chExt cx="3338829" cy="1073785"/>
          </a:xfrm>
        </p:grpSpPr>
        <p:sp>
          <p:nvSpPr>
            <p:cNvPr id="80" name="object 80"/>
            <p:cNvSpPr/>
            <p:nvPr/>
          </p:nvSpPr>
          <p:spPr>
            <a:xfrm>
              <a:off x="14396721" y="3082743"/>
              <a:ext cx="1797050" cy="739775"/>
            </a:xfrm>
            <a:custGeom>
              <a:avLst/>
              <a:gdLst/>
              <a:ahLst/>
              <a:cxnLst/>
              <a:rect l="l" t="t" r="r" b="b"/>
              <a:pathLst>
                <a:path w="1797050" h="739775">
                  <a:moveTo>
                    <a:pt x="17969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796996" y="0"/>
                  </a:lnTo>
                  <a:lnTo>
                    <a:pt x="1796996" y="739198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1" name="object 81"/>
            <p:cNvSpPr/>
            <p:nvPr/>
          </p:nvSpPr>
          <p:spPr>
            <a:xfrm>
              <a:off x="14396721" y="3082743"/>
              <a:ext cx="1797050" cy="739775"/>
            </a:xfrm>
            <a:custGeom>
              <a:avLst/>
              <a:gdLst/>
              <a:ahLst/>
              <a:cxnLst/>
              <a:rect l="l" t="t" r="r" b="b"/>
              <a:pathLst>
                <a:path w="1797050" h="739775">
                  <a:moveTo>
                    <a:pt x="0" y="0"/>
                  </a:moveTo>
                  <a:lnTo>
                    <a:pt x="1796996" y="0"/>
                  </a:lnTo>
                  <a:lnTo>
                    <a:pt x="17969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2" name="object 82"/>
            <p:cNvSpPr/>
            <p:nvPr/>
          </p:nvSpPr>
          <p:spPr>
            <a:xfrm>
              <a:off x="16036818" y="3407193"/>
              <a:ext cx="1689100" cy="739775"/>
            </a:xfrm>
            <a:custGeom>
              <a:avLst/>
              <a:gdLst/>
              <a:ahLst/>
              <a:cxnLst/>
              <a:rect l="l" t="t" r="r" b="b"/>
              <a:pathLst>
                <a:path w="1689100" h="739775">
                  <a:moveTo>
                    <a:pt x="16889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688996" y="0"/>
                  </a:lnTo>
                  <a:lnTo>
                    <a:pt x="1688996" y="739198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3" name="object 83"/>
            <p:cNvSpPr/>
            <p:nvPr/>
          </p:nvSpPr>
          <p:spPr>
            <a:xfrm>
              <a:off x="16036818" y="3407193"/>
              <a:ext cx="1689100" cy="739775"/>
            </a:xfrm>
            <a:custGeom>
              <a:avLst/>
              <a:gdLst/>
              <a:ahLst/>
              <a:cxnLst/>
              <a:rect l="l" t="t" r="r" b="b"/>
              <a:pathLst>
                <a:path w="1689100" h="739775">
                  <a:moveTo>
                    <a:pt x="0" y="0"/>
                  </a:moveTo>
                  <a:lnTo>
                    <a:pt x="1688996" y="0"/>
                  </a:lnTo>
                  <a:lnTo>
                    <a:pt x="16889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7334610" y="1625872"/>
            <a:ext cx="1461135" cy="34240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lnSpc>
                <a:spcPts val="1328"/>
              </a:lnSpc>
              <a:spcBef>
                <a:spcPts val="50"/>
              </a:spcBef>
            </a:pPr>
            <a:r>
              <a:rPr sz="1150" b="1" spc="-5" dirty="0">
                <a:latin typeface="Courier New"/>
                <a:cs typeface="Courier New"/>
              </a:rPr>
              <a:t>machine</a:t>
            </a:r>
            <a:endParaRPr sz="1150">
              <a:latin typeface="Courier New"/>
              <a:cs typeface="Courier New"/>
            </a:endParaRPr>
          </a:p>
          <a:p>
            <a:pPr marL="753428">
              <a:lnSpc>
                <a:spcPts val="1328"/>
              </a:lnSpc>
            </a:pPr>
            <a:r>
              <a:rPr sz="1150" b="1" spc="-5" dirty="0">
                <a:latin typeface="Courier New"/>
                <a:cs typeface="Courier New"/>
              </a:rPr>
              <a:t>learning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238244" y="2179727"/>
            <a:ext cx="2144078" cy="543560"/>
            <a:chOff x="12476487" y="4359453"/>
            <a:chExt cx="4288155" cy="1087120"/>
          </a:xfrm>
        </p:grpSpPr>
        <p:sp>
          <p:nvSpPr>
            <p:cNvPr id="86" name="object 86"/>
            <p:cNvSpPr/>
            <p:nvPr/>
          </p:nvSpPr>
          <p:spPr>
            <a:xfrm>
              <a:off x="12481249" y="4364216"/>
              <a:ext cx="4278630" cy="1077595"/>
            </a:xfrm>
            <a:custGeom>
              <a:avLst/>
              <a:gdLst/>
              <a:ahLst/>
              <a:cxnLst/>
              <a:rect l="l" t="t" r="r" b="b"/>
              <a:pathLst>
                <a:path w="4278630" h="1077595">
                  <a:moveTo>
                    <a:pt x="4278291" y="1077297"/>
                  </a:moveTo>
                  <a:lnTo>
                    <a:pt x="0" y="1077297"/>
                  </a:lnTo>
                  <a:lnTo>
                    <a:pt x="0" y="0"/>
                  </a:lnTo>
                  <a:lnTo>
                    <a:pt x="4278291" y="0"/>
                  </a:lnTo>
                  <a:lnTo>
                    <a:pt x="4278291" y="107729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7" name="object 87"/>
            <p:cNvSpPr/>
            <p:nvPr/>
          </p:nvSpPr>
          <p:spPr>
            <a:xfrm>
              <a:off x="12481249" y="4364216"/>
              <a:ext cx="4278630" cy="1077595"/>
            </a:xfrm>
            <a:custGeom>
              <a:avLst/>
              <a:gdLst/>
              <a:ahLst/>
              <a:cxnLst/>
              <a:rect l="l" t="t" r="r" b="b"/>
              <a:pathLst>
                <a:path w="4278630" h="1077595">
                  <a:moveTo>
                    <a:pt x="0" y="0"/>
                  </a:moveTo>
                  <a:lnTo>
                    <a:pt x="4278291" y="0"/>
                  </a:lnTo>
                  <a:lnTo>
                    <a:pt x="4278291" y="1077297"/>
                  </a:lnTo>
                  <a:lnTo>
                    <a:pt x="0" y="10772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324762" y="2260402"/>
            <a:ext cx="1239520" cy="3603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spcBef>
                <a:spcPts val="50"/>
              </a:spcBef>
            </a:pPr>
            <a:r>
              <a:rPr sz="1150" b="1" dirty="0">
                <a:latin typeface="Courier New"/>
                <a:cs typeface="Courier New"/>
              </a:rPr>
              <a:t>I</a:t>
            </a:r>
            <a:r>
              <a:rPr sz="1150" b="1" spc="-8" dirty="0">
                <a:latin typeface="Courier New"/>
                <a:cs typeface="Courier New"/>
              </a:rPr>
              <a:t> </a:t>
            </a:r>
            <a:r>
              <a:rPr sz="1150" b="1" dirty="0">
                <a:latin typeface="Courier New"/>
                <a:cs typeface="Courier New"/>
              </a:rPr>
              <a:t>love</a:t>
            </a:r>
            <a:r>
              <a:rPr sz="1150" b="1" spc="-5" dirty="0">
                <a:latin typeface="Courier New"/>
                <a:cs typeface="Courier New"/>
              </a:rPr>
              <a:t> machine learning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3831542" y="622217"/>
            <a:ext cx="4716145" cy="3588385"/>
            <a:chOff x="7663084" y="1244434"/>
            <a:chExt cx="9432290" cy="7176770"/>
          </a:xfrm>
        </p:grpSpPr>
        <p:pic>
          <p:nvPicPr>
            <p:cNvPr id="90" name="object 9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46367" y="4942474"/>
              <a:ext cx="948777" cy="892966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7663084" y="4373166"/>
              <a:ext cx="459105" cy="459105"/>
            </a:xfrm>
            <a:custGeom>
              <a:avLst/>
              <a:gdLst/>
              <a:ahLst/>
              <a:cxnLst/>
              <a:rect l="l" t="t" r="r" b="b"/>
              <a:pathLst>
                <a:path w="459104" h="459104">
                  <a:moveTo>
                    <a:pt x="229499" y="458999"/>
                  </a:moveTo>
                  <a:lnTo>
                    <a:pt x="183247" y="454336"/>
                  </a:lnTo>
                  <a:lnTo>
                    <a:pt x="140167" y="440963"/>
                  </a:lnTo>
                  <a:lnTo>
                    <a:pt x="101183" y="419804"/>
                  </a:lnTo>
                  <a:lnTo>
                    <a:pt x="67218" y="391780"/>
                  </a:lnTo>
                  <a:lnTo>
                    <a:pt x="39194" y="357815"/>
                  </a:lnTo>
                  <a:lnTo>
                    <a:pt x="18035" y="318831"/>
                  </a:lnTo>
                  <a:lnTo>
                    <a:pt x="4662" y="275751"/>
                  </a:lnTo>
                  <a:lnTo>
                    <a:pt x="0" y="229499"/>
                  </a:lnTo>
                  <a:lnTo>
                    <a:pt x="4662" y="183247"/>
                  </a:lnTo>
                  <a:lnTo>
                    <a:pt x="18035" y="140167"/>
                  </a:lnTo>
                  <a:lnTo>
                    <a:pt x="39194" y="101183"/>
                  </a:lnTo>
                  <a:lnTo>
                    <a:pt x="67218" y="67218"/>
                  </a:lnTo>
                  <a:lnTo>
                    <a:pt x="101183" y="39194"/>
                  </a:lnTo>
                  <a:lnTo>
                    <a:pt x="140167" y="18035"/>
                  </a:lnTo>
                  <a:lnTo>
                    <a:pt x="183247" y="4662"/>
                  </a:lnTo>
                  <a:lnTo>
                    <a:pt x="229499" y="0"/>
                  </a:lnTo>
                  <a:lnTo>
                    <a:pt x="274482" y="4449"/>
                  </a:lnTo>
                  <a:lnTo>
                    <a:pt x="317321" y="17468"/>
                  </a:lnTo>
                  <a:lnTo>
                    <a:pt x="356817" y="38559"/>
                  </a:lnTo>
                  <a:lnTo>
                    <a:pt x="391774" y="67224"/>
                  </a:lnTo>
                  <a:lnTo>
                    <a:pt x="420439" y="102170"/>
                  </a:lnTo>
                  <a:lnTo>
                    <a:pt x="441530" y="141668"/>
                  </a:lnTo>
                  <a:lnTo>
                    <a:pt x="454549" y="184512"/>
                  </a:lnTo>
                  <a:lnTo>
                    <a:pt x="458999" y="229499"/>
                  </a:lnTo>
                  <a:lnTo>
                    <a:pt x="454336" y="275751"/>
                  </a:lnTo>
                  <a:lnTo>
                    <a:pt x="440963" y="318831"/>
                  </a:lnTo>
                  <a:lnTo>
                    <a:pt x="419804" y="357815"/>
                  </a:lnTo>
                  <a:lnTo>
                    <a:pt x="391780" y="391780"/>
                  </a:lnTo>
                  <a:lnTo>
                    <a:pt x="357815" y="419804"/>
                  </a:lnTo>
                  <a:lnTo>
                    <a:pt x="318831" y="440963"/>
                  </a:lnTo>
                  <a:lnTo>
                    <a:pt x="275751" y="454336"/>
                  </a:lnTo>
                  <a:lnTo>
                    <a:pt x="229499" y="458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2" name="object 92"/>
            <p:cNvSpPr/>
            <p:nvPr/>
          </p:nvSpPr>
          <p:spPr>
            <a:xfrm>
              <a:off x="7890784" y="3754767"/>
              <a:ext cx="1372235" cy="917575"/>
            </a:xfrm>
            <a:custGeom>
              <a:avLst/>
              <a:gdLst/>
              <a:ahLst/>
              <a:cxnLst/>
              <a:rect l="l" t="t" r="r" b="b"/>
              <a:pathLst>
                <a:path w="1372234" h="917575">
                  <a:moveTo>
                    <a:pt x="324" y="0"/>
                  </a:moveTo>
                  <a:lnTo>
                    <a:pt x="1117472" y="0"/>
                  </a:lnTo>
                  <a:lnTo>
                    <a:pt x="1117472" y="917098"/>
                  </a:lnTo>
                  <a:lnTo>
                    <a:pt x="1371922" y="917098"/>
                  </a:lnTo>
                </a:path>
                <a:path w="1372234" h="917575">
                  <a:moveTo>
                    <a:pt x="1799" y="618398"/>
                  </a:moveTo>
                  <a:lnTo>
                    <a:pt x="0" y="574"/>
                  </a:lnTo>
                </a:path>
              </a:pathLst>
            </a:custGeom>
            <a:ln w="76199">
              <a:solidFill>
                <a:srgbClr val="0844A1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3" name="object 93"/>
            <p:cNvSpPr/>
            <p:nvPr/>
          </p:nvSpPr>
          <p:spPr>
            <a:xfrm>
              <a:off x="9973380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457" y="161353"/>
            <a:ext cx="2099945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4811" y="2098677"/>
            <a:ext cx="2721293" cy="1394998"/>
          </a:xfrm>
          <a:prstGeom prst="rect">
            <a:avLst/>
          </a:prstGeom>
        </p:spPr>
        <p:txBody>
          <a:bodyPr vert="horz" wrap="square" lIns="0" tIns="42863" rIns="0" bIns="0" rtlCol="0">
            <a:spAutoFit/>
          </a:bodyPr>
          <a:lstStyle/>
          <a:p>
            <a:pPr marL="6350">
              <a:spcBef>
                <a:spcPts val="338"/>
              </a:spcBef>
            </a:pPr>
            <a:r>
              <a:rPr sz="1600" b="1" spc="-5" dirty="0">
                <a:latin typeface="Lato"/>
                <a:cs typeface="Lato"/>
              </a:rPr>
              <a:t>Encoder</a:t>
            </a:r>
            <a:endParaRPr sz="1600">
              <a:latin typeface="Lato"/>
              <a:cs typeface="Lato"/>
            </a:endParaRPr>
          </a:p>
          <a:p>
            <a:pPr marL="6350" marR="2540">
              <a:lnSpc>
                <a:spcPct val="114999"/>
              </a:lnSpc>
            </a:pPr>
            <a:r>
              <a:rPr sz="1600" spc="-13" dirty="0">
                <a:latin typeface="Lato"/>
                <a:cs typeface="Lato"/>
              </a:rPr>
              <a:t>Encodes</a:t>
            </a:r>
            <a:r>
              <a:rPr sz="1600" spc="-9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inputs</a:t>
            </a:r>
            <a:r>
              <a:rPr sz="1600" spc="-88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(“prompts”) </a:t>
            </a:r>
            <a:r>
              <a:rPr sz="1600" dirty="0">
                <a:latin typeface="Lato"/>
                <a:cs typeface="Lato"/>
              </a:rPr>
              <a:t>with</a:t>
            </a:r>
            <a:r>
              <a:rPr sz="1600" spc="-9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contextual</a:t>
            </a:r>
            <a:r>
              <a:rPr sz="1600" spc="-88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understanding </a:t>
            </a:r>
            <a:r>
              <a:rPr sz="1600" dirty="0">
                <a:latin typeface="Lato"/>
                <a:cs typeface="Lato"/>
              </a:rPr>
              <a:t>and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produces</a:t>
            </a:r>
            <a:r>
              <a:rPr sz="1600" spc="-98" dirty="0">
                <a:latin typeface="Lato"/>
                <a:cs typeface="Lato"/>
              </a:rPr>
              <a:t> </a:t>
            </a:r>
            <a:r>
              <a:rPr sz="1600" spc="-13" dirty="0">
                <a:latin typeface="Lato"/>
                <a:cs typeface="Lato"/>
              </a:rPr>
              <a:t>one</a:t>
            </a:r>
            <a:r>
              <a:rPr sz="1600" spc="-98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vector</a:t>
            </a:r>
            <a:r>
              <a:rPr sz="1600" spc="-100" dirty="0">
                <a:latin typeface="Lato"/>
                <a:cs typeface="Lato"/>
              </a:rPr>
              <a:t> </a:t>
            </a:r>
            <a:r>
              <a:rPr sz="1600" spc="-13" dirty="0">
                <a:latin typeface="Lato"/>
                <a:cs typeface="Lato"/>
              </a:rPr>
              <a:t>per </a:t>
            </a:r>
            <a:r>
              <a:rPr sz="1600" dirty="0">
                <a:latin typeface="Lato"/>
                <a:cs typeface="Lato"/>
              </a:rPr>
              <a:t>input</a:t>
            </a:r>
            <a:r>
              <a:rPr sz="1600" spc="-108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token.</a:t>
            </a:r>
            <a:endParaRPr sz="160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64372" y="2112431"/>
            <a:ext cx="2233613" cy="828689"/>
          </a:xfrm>
          <a:prstGeom prst="rect">
            <a:avLst/>
          </a:prstGeom>
        </p:spPr>
        <p:txBody>
          <a:bodyPr vert="horz" wrap="square" lIns="0" tIns="42863" rIns="0" bIns="0" rtlCol="0">
            <a:spAutoFit/>
          </a:bodyPr>
          <a:lstStyle/>
          <a:p>
            <a:pPr marL="6350">
              <a:spcBef>
                <a:spcPts val="338"/>
              </a:spcBef>
            </a:pPr>
            <a:r>
              <a:rPr sz="1600" b="1" spc="-5" dirty="0">
                <a:latin typeface="Lato"/>
                <a:cs typeface="Lato"/>
              </a:rPr>
              <a:t>Decoder</a:t>
            </a:r>
            <a:endParaRPr sz="1600">
              <a:latin typeface="Lato"/>
              <a:cs typeface="Lato"/>
            </a:endParaRPr>
          </a:p>
          <a:p>
            <a:pPr marL="6350" marR="2540">
              <a:lnSpc>
                <a:spcPct val="114999"/>
              </a:lnSpc>
            </a:pPr>
            <a:r>
              <a:rPr sz="1600" spc="-13" dirty="0">
                <a:latin typeface="Lato"/>
                <a:cs typeface="Lato"/>
              </a:rPr>
              <a:t>Accepts</a:t>
            </a:r>
            <a:r>
              <a:rPr sz="1600" spc="-90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input</a:t>
            </a:r>
            <a:r>
              <a:rPr sz="1600" spc="-83" dirty="0">
                <a:latin typeface="Lato"/>
                <a:cs typeface="Lato"/>
              </a:rPr>
              <a:t> </a:t>
            </a:r>
            <a:r>
              <a:rPr sz="1600" spc="-13" dirty="0">
                <a:latin typeface="Lato"/>
                <a:cs typeface="Lato"/>
              </a:rPr>
              <a:t>tokens</a:t>
            </a:r>
            <a:r>
              <a:rPr sz="1600" spc="-83" dirty="0">
                <a:latin typeface="Lato"/>
                <a:cs typeface="Lato"/>
              </a:rPr>
              <a:t> </a:t>
            </a:r>
            <a:r>
              <a:rPr sz="1600" spc="-13" dirty="0">
                <a:latin typeface="Lato"/>
                <a:cs typeface="Lato"/>
              </a:rPr>
              <a:t>and </a:t>
            </a:r>
            <a:r>
              <a:rPr sz="1600" spc="-5" dirty="0">
                <a:latin typeface="Lato"/>
                <a:cs typeface="Lato"/>
              </a:rPr>
              <a:t>generates</a:t>
            </a:r>
            <a:r>
              <a:rPr sz="1600" spc="-80" dirty="0">
                <a:latin typeface="Lato"/>
                <a:cs typeface="Lato"/>
              </a:rPr>
              <a:t> </a:t>
            </a:r>
            <a:r>
              <a:rPr sz="1600" spc="-23" dirty="0">
                <a:latin typeface="Lato"/>
                <a:cs typeface="Lato"/>
              </a:rPr>
              <a:t>new</a:t>
            </a:r>
            <a:r>
              <a:rPr sz="1600" spc="-78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tokens.</a:t>
            </a:r>
            <a:endParaRPr sz="1600">
              <a:latin typeface="Lato"/>
              <a:cs typeface="La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65106" y="1976208"/>
            <a:ext cx="961073" cy="1387158"/>
            <a:chOff x="6930211" y="3952416"/>
            <a:chExt cx="1922145" cy="2774315"/>
          </a:xfrm>
        </p:grpSpPr>
        <p:sp>
          <p:nvSpPr>
            <p:cNvPr id="10" name="object 10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1745146" y="2755194"/>
                  </a:move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6939736" y="3961941"/>
              <a:ext cx="1903095" cy="2755265"/>
            </a:xfrm>
            <a:custGeom>
              <a:avLst/>
              <a:gdLst/>
              <a:ahLst/>
              <a:cxnLst/>
              <a:rect l="l" t="t" r="r" b="b"/>
              <a:pathLst>
                <a:path w="1903095" h="2755265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2597744"/>
                  </a:lnTo>
                  <a:lnTo>
                    <a:pt x="1894568" y="2647517"/>
                  </a:lnTo>
                  <a:lnTo>
                    <a:pt x="1872215" y="2690740"/>
                  </a:lnTo>
                  <a:lnTo>
                    <a:pt x="1838131" y="2724820"/>
                  </a:lnTo>
                  <a:lnTo>
                    <a:pt x="1794909" y="2747169"/>
                  </a:lnTo>
                  <a:lnTo>
                    <a:pt x="1745146" y="2755194"/>
                  </a:lnTo>
                  <a:lnTo>
                    <a:pt x="157474" y="2755194"/>
                  </a:lnTo>
                  <a:lnTo>
                    <a:pt x="107698" y="2747169"/>
                  </a:lnTo>
                  <a:lnTo>
                    <a:pt x="64470" y="2724820"/>
                  </a:lnTo>
                  <a:lnTo>
                    <a:pt x="30382" y="2690740"/>
                  </a:lnTo>
                  <a:lnTo>
                    <a:pt x="8027" y="2647517"/>
                  </a:lnTo>
                  <a:lnTo>
                    <a:pt x="0" y="2597744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55355" y="2566843"/>
            <a:ext cx="5803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13" name="object 13"/>
          <p:cNvGrpSpPr/>
          <p:nvPr/>
        </p:nvGrpSpPr>
        <p:grpSpPr>
          <a:xfrm>
            <a:off x="4575203" y="1321785"/>
            <a:ext cx="961073" cy="2041525"/>
            <a:chOff x="9150406" y="2643569"/>
            <a:chExt cx="1922145" cy="4083050"/>
          </a:xfrm>
        </p:grpSpPr>
        <p:sp>
          <p:nvSpPr>
            <p:cNvPr id="14" name="object 14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1745146" y="4063791"/>
                  </a:move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9159931" y="2653094"/>
              <a:ext cx="1903095" cy="4064000"/>
            </a:xfrm>
            <a:custGeom>
              <a:avLst/>
              <a:gdLst/>
              <a:ahLst/>
              <a:cxnLst/>
              <a:rect l="l" t="t" r="r" b="b"/>
              <a:pathLst>
                <a:path w="1903095" h="4064000">
                  <a:moveTo>
                    <a:pt x="0" y="157474"/>
                  </a:moveTo>
                  <a:lnTo>
                    <a:pt x="8027" y="107698"/>
                  </a:lnTo>
                  <a:lnTo>
                    <a:pt x="30382" y="64470"/>
                  </a:lnTo>
                  <a:lnTo>
                    <a:pt x="64470" y="30382"/>
                  </a:lnTo>
                  <a:lnTo>
                    <a:pt x="107698" y="8027"/>
                  </a:lnTo>
                  <a:lnTo>
                    <a:pt x="157474" y="0"/>
                  </a:lnTo>
                  <a:lnTo>
                    <a:pt x="1745146" y="0"/>
                  </a:lnTo>
                  <a:lnTo>
                    <a:pt x="1805396" y="11990"/>
                  </a:lnTo>
                  <a:lnTo>
                    <a:pt x="1856496" y="46124"/>
                  </a:lnTo>
                  <a:lnTo>
                    <a:pt x="1890618" y="97206"/>
                  </a:lnTo>
                  <a:lnTo>
                    <a:pt x="1902596" y="157474"/>
                  </a:lnTo>
                  <a:lnTo>
                    <a:pt x="1902596" y="3906342"/>
                  </a:lnTo>
                  <a:lnTo>
                    <a:pt x="1894568" y="3956115"/>
                  </a:lnTo>
                  <a:lnTo>
                    <a:pt x="1872215" y="3999337"/>
                  </a:lnTo>
                  <a:lnTo>
                    <a:pt x="1838131" y="4033418"/>
                  </a:lnTo>
                  <a:lnTo>
                    <a:pt x="1794909" y="4055766"/>
                  </a:lnTo>
                  <a:lnTo>
                    <a:pt x="1745146" y="4063791"/>
                  </a:lnTo>
                  <a:lnTo>
                    <a:pt x="157474" y="4063791"/>
                  </a:lnTo>
                  <a:lnTo>
                    <a:pt x="107698" y="4055766"/>
                  </a:lnTo>
                  <a:lnTo>
                    <a:pt x="64470" y="4033418"/>
                  </a:lnTo>
                  <a:lnTo>
                    <a:pt x="30382" y="3999337"/>
                  </a:lnTo>
                  <a:lnTo>
                    <a:pt x="8027" y="3956115"/>
                  </a:lnTo>
                  <a:lnTo>
                    <a:pt x="0" y="3906342"/>
                  </a:lnTo>
                  <a:lnTo>
                    <a:pt x="0" y="157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61249" y="2239569"/>
            <a:ext cx="58896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17" name="object 17"/>
          <p:cNvGrpSpPr/>
          <p:nvPr/>
        </p:nvGrpSpPr>
        <p:grpSpPr>
          <a:xfrm>
            <a:off x="3699655" y="3696805"/>
            <a:ext cx="653415" cy="275908"/>
            <a:chOff x="7399310" y="7393609"/>
            <a:chExt cx="1306830" cy="551815"/>
          </a:xfrm>
        </p:grpSpPr>
        <p:sp>
          <p:nvSpPr>
            <p:cNvPr id="18" name="object 18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7408835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27218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1" name="object 21"/>
          <p:cNvGrpSpPr/>
          <p:nvPr/>
        </p:nvGrpSpPr>
        <p:grpSpPr>
          <a:xfrm>
            <a:off x="4660028" y="3696805"/>
            <a:ext cx="653415" cy="275908"/>
            <a:chOff x="9320055" y="7393609"/>
            <a:chExt cx="1306830" cy="551815"/>
          </a:xfrm>
        </p:grpSpPr>
        <p:sp>
          <p:nvSpPr>
            <p:cNvPr id="22" name="object 22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1198897" y="532198"/>
                  </a:move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9329580" y="7403134"/>
              <a:ext cx="1287780" cy="532765"/>
            </a:xfrm>
            <a:custGeom>
              <a:avLst/>
              <a:gdLst/>
              <a:ahLst/>
              <a:cxnLst/>
              <a:rect l="l" t="t" r="r" b="b"/>
              <a:pathLst>
                <a:path w="1287779" h="532765">
                  <a:moveTo>
                    <a:pt x="0" y="88724"/>
                  </a:moveTo>
                  <a:lnTo>
                    <a:pt x="6972" y="54189"/>
                  </a:lnTo>
                  <a:lnTo>
                    <a:pt x="25984" y="25987"/>
                  </a:lnTo>
                  <a:lnTo>
                    <a:pt x="54179" y="6972"/>
                  </a:lnTo>
                  <a:lnTo>
                    <a:pt x="88699" y="0"/>
                  </a:lnTo>
                  <a:lnTo>
                    <a:pt x="1198897" y="0"/>
                  </a:lnTo>
                  <a:lnTo>
                    <a:pt x="1248116" y="14913"/>
                  </a:lnTo>
                  <a:lnTo>
                    <a:pt x="1280844" y="54774"/>
                  </a:lnTo>
                  <a:lnTo>
                    <a:pt x="1287597" y="88724"/>
                  </a:lnTo>
                  <a:lnTo>
                    <a:pt x="1287597" y="443499"/>
                  </a:lnTo>
                  <a:lnTo>
                    <a:pt x="1280628" y="478030"/>
                  </a:lnTo>
                  <a:lnTo>
                    <a:pt x="1261622" y="506223"/>
                  </a:lnTo>
                  <a:lnTo>
                    <a:pt x="1233428" y="525230"/>
                  </a:lnTo>
                  <a:lnTo>
                    <a:pt x="1198897" y="532198"/>
                  </a:lnTo>
                  <a:lnTo>
                    <a:pt x="88699" y="532198"/>
                  </a:lnTo>
                  <a:lnTo>
                    <a:pt x="54179" y="525230"/>
                  </a:lnTo>
                  <a:lnTo>
                    <a:pt x="25984" y="506223"/>
                  </a:lnTo>
                  <a:lnTo>
                    <a:pt x="6972" y="478030"/>
                  </a:lnTo>
                  <a:lnTo>
                    <a:pt x="0" y="443499"/>
                  </a:lnTo>
                  <a:lnTo>
                    <a:pt x="0" y="887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87593" y="3779980"/>
            <a:ext cx="398145" cy="987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600" spc="-5" dirty="0"/>
              <a:t>Embedding</a:t>
            </a:r>
            <a:endParaRPr sz="600"/>
          </a:p>
        </p:txBody>
      </p:sp>
      <p:grpSp>
        <p:nvGrpSpPr>
          <p:cNvPr id="25" name="object 25"/>
          <p:cNvGrpSpPr/>
          <p:nvPr/>
        </p:nvGrpSpPr>
        <p:grpSpPr>
          <a:xfrm>
            <a:off x="4660028" y="860342"/>
            <a:ext cx="653415" cy="382905"/>
            <a:chOff x="9320055" y="1720683"/>
            <a:chExt cx="1306830" cy="765810"/>
          </a:xfrm>
        </p:grpSpPr>
        <p:sp>
          <p:nvSpPr>
            <p:cNvPr id="26" name="object 26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1235997" y="746398"/>
                  </a:move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9329580" y="1730208"/>
              <a:ext cx="1287780" cy="746760"/>
            </a:xfrm>
            <a:custGeom>
              <a:avLst/>
              <a:gdLst/>
              <a:ahLst/>
              <a:cxnLst/>
              <a:rect l="l" t="t" r="r" b="b"/>
              <a:pathLst>
                <a:path w="1287779" h="746760">
                  <a:moveTo>
                    <a:pt x="0" y="51612"/>
                  </a:moveTo>
                  <a:lnTo>
                    <a:pt x="4058" y="31522"/>
                  </a:lnTo>
                  <a:lnTo>
                    <a:pt x="15124" y="15116"/>
                  </a:lnTo>
                  <a:lnTo>
                    <a:pt x="31535" y="4055"/>
                  </a:lnTo>
                  <a:lnTo>
                    <a:pt x="51624" y="0"/>
                  </a:lnTo>
                  <a:lnTo>
                    <a:pt x="1235997" y="0"/>
                  </a:lnTo>
                  <a:lnTo>
                    <a:pt x="1272497" y="15117"/>
                  </a:lnTo>
                  <a:lnTo>
                    <a:pt x="1287597" y="51612"/>
                  </a:lnTo>
                  <a:lnTo>
                    <a:pt x="1287597" y="694783"/>
                  </a:lnTo>
                  <a:lnTo>
                    <a:pt x="1283542" y="714875"/>
                  </a:lnTo>
                  <a:lnTo>
                    <a:pt x="1272484" y="731281"/>
                  </a:lnTo>
                  <a:lnTo>
                    <a:pt x="1256083" y="742342"/>
                  </a:lnTo>
                  <a:lnTo>
                    <a:pt x="1235997" y="746398"/>
                  </a:lnTo>
                  <a:lnTo>
                    <a:pt x="51624" y="746398"/>
                  </a:lnTo>
                  <a:lnTo>
                    <a:pt x="31535" y="742342"/>
                  </a:lnTo>
                  <a:lnTo>
                    <a:pt x="15124" y="731281"/>
                  </a:lnTo>
                  <a:lnTo>
                    <a:pt x="4058" y="714875"/>
                  </a:lnTo>
                  <a:lnTo>
                    <a:pt x="0" y="694783"/>
                  </a:lnTo>
                  <a:lnTo>
                    <a:pt x="0" y="51612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70717" y="902671"/>
            <a:ext cx="432118" cy="276551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L="56832" marR="2540" indent="-50800">
              <a:lnSpc>
                <a:spcPct val="100699"/>
              </a:lnSpc>
              <a:spcBef>
                <a:spcPts val="43"/>
              </a:spcBef>
            </a:pPr>
            <a:r>
              <a:rPr sz="900" spc="-5" dirty="0"/>
              <a:t>Softmax output</a:t>
            </a:r>
            <a:endParaRPr sz="900"/>
          </a:p>
        </p:txBody>
      </p:sp>
      <p:grpSp>
        <p:nvGrpSpPr>
          <p:cNvPr id="29" name="object 29"/>
          <p:cNvGrpSpPr/>
          <p:nvPr/>
        </p:nvGrpSpPr>
        <p:grpSpPr>
          <a:xfrm>
            <a:off x="3940754" y="389767"/>
            <a:ext cx="1723073" cy="3978910"/>
            <a:chOff x="7881508" y="779533"/>
            <a:chExt cx="3446145" cy="7957820"/>
          </a:xfrm>
        </p:grpSpPr>
        <p:sp>
          <p:nvSpPr>
            <p:cNvPr id="30" name="object 30"/>
            <p:cNvSpPr/>
            <p:nvPr/>
          </p:nvSpPr>
          <p:spPr>
            <a:xfrm>
              <a:off x="8052633" y="6834036"/>
              <a:ext cx="0" cy="569595"/>
            </a:xfrm>
            <a:custGeom>
              <a:avLst/>
              <a:gdLst/>
              <a:ahLst/>
              <a:cxnLst/>
              <a:rect l="l" t="t" r="r" b="b"/>
              <a:pathLst>
                <a:path h="569595">
                  <a:moveTo>
                    <a:pt x="0" y="5690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6738061"/>
              <a:ext cx="81974" cy="10549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973379" y="6840636"/>
              <a:ext cx="0" cy="562610"/>
            </a:xfrm>
            <a:custGeom>
              <a:avLst/>
              <a:gdLst/>
              <a:ahLst/>
              <a:cxnLst/>
              <a:rect l="l" t="t" r="r" b="b"/>
              <a:pathLst>
                <a:path h="562609">
                  <a:moveTo>
                    <a:pt x="0" y="5624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6744661"/>
              <a:ext cx="81974" cy="1054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052633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1658" y="7953408"/>
              <a:ext cx="81974" cy="10549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973379" y="8049383"/>
              <a:ext cx="0" cy="688340"/>
            </a:xfrm>
            <a:custGeom>
              <a:avLst/>
              <a:gdLst/>
              <a:ahLst/>
              <a:cxnLst/>
              <a:rect l="l" t="t" r="r" b="b"/>
              <a:pathLst>
                <a:path h="688340">
                  <a:moveTo>
                    <a:pt x="0" y="6878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953408"/>
              <a:ext cx="81974" cy="10549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973379" y="875510"/>
              <a:ext cx="0" cy="854710"/>
            </a:xfrm>
            <a:custGeom>
              <a:avLst/>
              <a:gdLst/>
              <a:ahLst/>
              <a:cxnLst/>
              <a:rect l="l" t="t" r="r" b="b"/>
              <a:pathLst>
                <a:path h="854710">
                  <a:moveTo>
                    <a:pt x="0" y="8546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2404" y="779533"/>
              <a:ext cx="81974" cy="10550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891033" y="2476607"/>
              <a:ext cx="2082800" cy="2208530"/>
            </a:xfrm>
            <a:custGeom>
              <a:avLst/>
              <a:gdLst/>
              <a:ahLst/>
              <a:cxnLst/>
              <a:rect l="l" t="t" r="r" b="b"/>
              <a:pathLst>
                <a:path w="2082800" h="2208529">
                  <a:moveTo>
                    <a:pt x="2082345" y="0"/>
                  </a:moveTo>
                  <a:lnTo>
                    <a:pt x="2082345" y="176987"/>
                  </a:lnTo>
                </a:path>
                <a:path w="2082800" h="2208529">
                  <a:moveTo>
                    <a:pt x="0" y="1485334"/>
                  </a:moveTo>
                  <a:lnTo>
                    <a:pt x="0" y="1314809"/>
                  </a:lnTo>
                  <a:lnTo>
                    <a:pt x="1110097" y="1314809"/>
                  </a:lnTo>
                  <a:lnTo>
                    <a:pt x="1110097" y="2208333"/>
                  </a:lnTo>
                  <a:lnTo>
                    <a:pt x="1268997" y="220833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9973379" y="1253959"/>
              <a:ext cx="1344930" cy="7157720"/>
            </a:xfrm>
            <a:custGeom>
              <a:avLst/>
              <a:gdLst/>
              <a:ahLst/>
              <a:cxnLst/>
              <a:rect l="l" t="t" r="r" b="b"/>
              <a:pathLst>
                <a:path w="1344929" h="7157720">
                  <a:moveTo>
                    <a:pt x="0" y="476249"/>
                  </a:moveTo>
                  <a:lnTo>
                    <a:pt x="0" y="0"/>
                  </a:lnTo>
                  <a:lnTo>
                    <a:pt x="1344697" y="0"/>
                  </a:lnTo>
                  <a:lnTo>
                    <a:pt x="1344697" y="7157623"/>
                  </a:lnTo>
                  <a:lnTo>
                    <a:pt x="599" y="7157623"/>
                  </a:lnTo>
                  <a:lnTo>
                    <a:pt x="599" y="6681424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286592" y="4219941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43" name="object 43"/>
          <p:cNvSpPr txBox="1"/>
          <p:nvPr/>
        </p:nvSpPr>
        <p:spPr>
          <a:xfrm>
            <a:off x="4751592" y="16949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5" dirty="0"/>
              <a:t>Transformers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817037" y="1077524"/>
            <a:ext cx="909003" cy="3091498"/>
            <a:chOff x="13634073" y="2155048"/>
            <a:chExt cx="1818005" cy="6182995"/>
          </a:xfrm>
        </p:grpSpPr>
        <p:sp>
          <p:nvSpPr>
            <p:cNvPr id="8" name="object 8"/>
            <p:cNvSpPr/>
            <p:nvPr/>
          </p:nvSpPr>
          <p:spPr>
            <a:xfrm>
              <a:off x="14326746" y="2164573"/>
              <a:ext cx="1116330" cy="6163945"/>
            </a:xfrm>
            <a:custGeom>
              <a:avLst/>
              <a:gdLst/>
              <a:ahLst/>
              <a:cxnLst/>
              <a:rect l="l" t="t" r="r" b="b"/>
              <a:pathLst>
                <a:path w="1116330" h="6163945">
                  <a:moveTo>
                    <a:pt x="0" y="476246"/>
                  </a:moveTo>
                  <a:lnTo>
                    <a:pt x="0" y="0"/>
                  </a:lnTo>
                  <a:lnTo>
                    <a:pt x="1115722" y="0"/>
                  </a:lnTo>
                  <a:lnTo>
                    <a:pt x="1115722" y="6163560"/>
                  </a:lnTo>
                  <a:lnTo>
                    <a:pt x="499" y="6163560"/>
                  </a:lnTo>
                  <a:lnTo>
                    <a:pt x="499" y="5687361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13643598" y="3415868"/>
              <a:ext cx="1598295" cy="3413125"/>
            </a:xfrm>
            <a:custGeom>
              <a:avLst/>
              <a:gdLst/>
              <a:ahLst/>
              <a:cxnLst/>
              <a:rect l="l" t="t" r="r" b="b"/>
              <a:pathLst>
                <a:path w="1598294" h="3413125">
                  <a:moveTo>
                    <a:pt x="1465572" y="3412768"/>
                  </a:moveTo>
                  <a:lnTo>
                    <a:pt x="132249" y="3412768"/>
                  </a:lnTo>
                  <a:lnTo>
                    <a:pt x="90444" y="3406027"/>
                  </a:lnTo>
                  <a:lnTo>
                    <a:pt x="54140" y="3387256"/>
                  </a:lnTo>
                  <a:lnTo>
                    <a:pt x="25513" y="3358633"/>
                  </a:lnTo>
                  <a:lnTo>
                    <a:pt x="6741" y="3322336"/>
                  </a:lnTo>
                  <a:lnTo>
                    <a:pt x="0" y="3280543"/>
                  </a:lnTo>
                  <a:lnTo>
                    <a:pt x="0" y="132224"/>
                  </a:lnTo>
                  <a:lnTo>
                    <a:pt x="6741" y="90431"/>
                  </a:lnTo>
                  <a:lnTo>
                    <a:pt x="25513" y="54134"/>
                  </a:lnTo>
                  <a:lnTo>
                    <a:pt x="54140" y="25511"/>
                  </a:lnTo>
                  <a:lnTo>
                    <a:pt x="90444" y="6740"/>
                  </a:lnTo>
                  <a:lnTo>
                    <a:pt x="132249" y="0"/>
                  </a:lnTo>
                  <a:lnTo>
                    <a:pt x="1465572" y="0"/>
                  </a:lnTo>
                  <a:lnTo>
                    <a:pt x="1516175" y="10062"/>
                  </a:lnTo>
                  <a:lnTo>
                    <a:pt x="1559071" y="38724"/>
                  </a:lnTo>
                  <a:lnTo>
                    <a:pt x="1587746" y="81621"/>
                  </a:lnTo>
                  <a:lnTo>
                    <a:pt x="1597821" y="132224"/>
                  </a:lnTo>
                  <a:lnTo>
                    <a:pt x="1597821" y="3280543"/>
                  </a:lnTo>
                  <a:lnTo>
                    <a:pt x="1591078" y="3322336"/>
                  </a:lnTo>
                  <a:lnTo>
                    <a:pt x="1572301" y="3358633"/>
                  </a:lnTo>
                  <a:lnTo>
                    <a:pt x="1543670" y="3387256"/>
                  </a:lnTo>
                  <a:lnTo>
                    <a:pt x="1507367" y="3406027"/>
                  </a:lnTo>
                  <a:lnTo>
                    <a:pt x="1465572" y="3412768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643598" y="3415868"/>
              <a:ext cx="1598295" cy="3413125"/>
            </a:xfrm>
            <a:custGeom>
              <a:avLst/>
              <a:gdLst/>
              <a:ahLst/>
              <a:cxnLst/>
              <a:rect l="l" t="t" r="r" b="b"/>
              <a:pathLst>
                <a:path w="1598294" h="3413125">
                  <a:moveTo>
                    <a:pt x="0" y="132224"/>
                  </a:moveTo>
                  <a:lnTo>
                    <a:pt x="6741" y="90431"/>
                  </a:lnTo>
                  <a:lnTo>
                    <a:pt x="25513" y="54134"/>
                  </a:lnTo>
                  <a:lnTo>
                    <a:pt x="54140" y="25511"/>
                  </a:lnTo>
                  <a:lnTo>
                    <a:pt x="90444" y="6740"/>
                  </a:lnTo>
                  <a:lnTo>
                    <a:pt x="132249" y="0"/>
                  </a:lnTo>
                  <a:lnTo>
                    <a:pt x="1465572" y="0"/>
                  </a:lnTo>
                  <a:lnTo>
                    <a:pt x="1516175" y="10062"/>
                  </a:lnTo>
                  <a:lnTo>
                    <a:pt x="1559071" y="38724"/>
                  </a:lnTo>
                  <a:lnTo>
                    <a:pt x="1587746" y="81621"/>
                  </a:lnTo>
                  <a:lnTo>
                    <a:pt x="1597821" y="132224"/>
                  </a:lnTo>
                  <a:lnTo>
                    <a:pt x="1597821" y="3280543"/>
                  </a:lnTo>
                  <a:lnTo>
                    <a:pt x="1591078" y="3322336"/>
                  </a:lnTo>
                  <a:lnTo>
                    <a:pt x="1572301" y="3358633"/>
                  </a:lnTo>
                  <a:lnTo>
                    <a:pt x="1543670" y="3387256"/>
                  </a:lnTo>
                  <a:lnTo>
                    <a:pt x="1507367" y="3406027"/>
                  </a:lnTo>
                  <a:lnTo>
                    <a:pt x="1465572" y="3412768"/>
                  </a:lnTo>
                  <a:lnTo>
                    <a:pt x="132249" y="3412768"/>
                  </a:lnTo>
                  <a:lnTo>
                    <a:pt x="90444" y="3406027"/>
                  </a:lnTo>
                  <a:lnTo>
                    <a:pt x="54140" y="3387256"/>
                  </a:lnTo>
                  <a:lnTo>
                    <a:pt x="25513" y="3358633"/>
                  </a:lnTo>
                  <a:lnTo>
                    <a:pt x="6741" y="3322336"/>
                  </a:lnTo>
                  <a:lnTo>
                    <a:pt x="0" y="3280543"/>
                  </a:lnTo>
                  <a:lnTo>
                    <a:pt x="0" y="13222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33241" y="2478978"/>
            <a:ext cx="576263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spc="-5" dirty="0"/>
              <a:t>Decoder</a:t>
            </a:r>
            <a:endParaRPr sz="1200"/>
          </a:p>
        </p:txBody>
      </p:sp>
      <p:grpSp>
        <p:nvGrpSpPr>
          <p:cNvPr id="12" name="object 12"/>
          <p:cNvGrpSpPr/>
          <p:nvPr/>
        </p:nvGrpSpPr>
        <p:grpSpPr>
          <a:xfrm>
            <a:off x="6888273" y="922688"/>
            <a:ext cx="550228" cy="3344863"/>
            <a:chOff x="13776546" y="1845376"/>
            <a:chExt cx="1100455" cy="6689725"/>
          </a:xfrm>
        </p:grpSpPr>
        <p:sp>
          <p:nvSpPr>
            <p:cNvPr id="13" name="object 13"/>
            <p:cNvSpPr/>
            <p:nvPr/>
          </p:nvSpPr>
          <p:spPr>
            <a:xfrm>
              <a:off x="13786071" y="7404960"/>
              <a:ext cx="1081405" cy="447040"/>
            </a:xfrm>
            <a:custGeom>
              <a:avLst/>
              <a:gdLst/>
              <a:ahLst/>
              <a:cxnLst/>
              <a:rect l="l" t="t" r="r" b="b"/>
              <a:pathLst>
                <a:path w="1081405" h="447040">
                  <a:moveTo>
                    <a:pt x="1006847" y="446924"/>
                  </a:moveTo>
                  <a:lnTo>
                    <a:pt x="74499" y="446924"/>
                  </a:lnTo>
                  <a:lnTo>
                    <a:pt x="45499" y="441070"/>
                  </a:lnTo>
                  <a:lnTo>
                    <a:pt x="21818" y="425108"/>
                  </a:lnTo>
                  <a:lnTo>
                    <a:pt x="5853" y="401435"/>
                  </a:lnTo>
                  <a:lnTo>
                    <a:pt x="0" y="372449"/>
                  </a:lnTo>
                  <a:lnTo>
                    <a:pt x="0" y="74474"/>
                  </a:lnTo>
                  <a:lnTo>
                    <a:pt x="5853" y="45488"/>
                  </a:lnTo>
                  <a:lnTo>
                    <a:pt x="21818" y="21815"/>
                  </a:lnTo>
                  <a:lnTo>
                    <a:pt x="45499" y="5853"/>
                  </a:lnTo>
                  <a:lnTo>
                    <a:pt x="74499" y="0"/>
                  </a:lnTo>
                  <a:lnTo>
                    <a:pt x="1006847" y="0"/>
                  </a:lnTo>
                  <a:lnTo>
                    <a:pt x="1048174" y="12498"/>
                  </a:lnTo>
                  <a:lnTo>
                    <a:pt x="1075654" y="45971"/>
                  </a:lnTo>
                  <a:lnTo>
                    <a:pt x="1081322" y="74474"/>
                  </a:lnTo>
                  <a:lnTo>
                    <a:pt x="1081322" y="372449"/>
                  </a:lnTo>
                  <a:lnTo>
                    <a:pt x="1075469" y="401435"/>
                  </a:lnTo>
                  <a:lnTo>
                    <a:pt x="1059507" y="425108"/>
                  </a:lnTo>
                  <a:lnTo>
                    <a:pt x="1035834" y="441070"/>
                  </a:lnTo>
                  <a:lnTo>
                    <a:pt x="1006847" y="446924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86071" y="7404960"/>
              <a:ext cx="1081405" cy="447040"/>
            </a:xfrm>
            <a:custGeom>
              <a:avLst/>
              <a:gdLst/>
              <a:ahLst/>
              <a:cxnLst/>
              <a:rect l="l" t="t" r="r" b="b"/>
              <a:pathLst>
                <a:path w="1081405" h="447040">
                  <a:moveTo>
                    <a:pt x="0" y="74474"/>
                  </a:moveTo>
                  <a:lnTo>
                    <a:pt x="5853" y="45488"/>
                  </a:lnTo>
                  <a:lnTo>
                    <a:pt x="21818" y="21815"/>
                  </a:lnTo>
                  <a:lnTo>
                    <a:pt x="45499" y="5853"/>
                  </a:lnTo>
                  <a:lnTo>
                    <a:pt x="74499" y="0"/>
                  </a:lnTo>
                  <a:lnTo>
                    <a:pt x="1006847" y="0"/>
                  </a:lnTo>
                  <a:lnTo>
                    <a:pt x="1048174" y="12498"/>
                  </a:lnTo>
                  <a:lnTo>
                    <a:pt x="1075654" y="45971"/>
                  </a:lnTo>
                  <a:lnTo>
                    <a:pt x="1081322" y="74474"/>
                  </a:lnTo>
                  <a:lnTo>
                    <a:pt x="1081322" y="372449"/>
                  </a:lnTo>
                  <a:lnTo>
                    <a:pt x="1075469" y="401435"/>
                  </a:lnTo>
                  <a:lnTo>
                    <a:pt x="1059507" y="425108"/>
                  </a:lnTo>
                  <a:lnTo>
                    <a:pt x="1035834" y="441070"/>
                  </a:lnTo>
                  <a:lnTo>
                    <a:pt x="1006847" y="446924"/>
                  </a:lnTo>
                  <a:lnTo>
                    <a:pt x="74499" y="446924"/>
                  </a:lnTo>
                  <a:lnTo>
                    <a:pt x="45499" y="441070"/>
                  </a:lnTo>
                  <a:lnTo>
                    <a:pt x="21818" y="425108"/>
                  </a:lnTo>
                  <a:lnTo>
                    <a:pt x="5853" y="401435"/>
                  </a:lnTo>
                  <a:lnTo>
                    <a:pt x="0" y="372449"/>
                  </a:lnTo>
                  <a:lnTo>
                    <a:pt x="0" y="74474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86071" y="2640819"/>
              <a:ext cx="1081405" cy="627380"/>
            </a:xfrm>
            <a:custGeom>
              <a:avLst/>
              <a:gdLst/>
              <a:ahLst/>
              <a:cxnLst/>
              <a:rect l="l" t="t" r="r" b="b"/>
              <a:pathLst>
                <a:path w="1081405" h="627379">
                  <a:moveTo>
                    <a:pt x="1037997" y="626823"/>
                  </a:moveTo>
                  <a:lnTo>
                    <a:pt x="43349" y="626823"/>
                  </a:lnTo>
                  <a:lnTo>
                    <a:pt x="26472" y="623418"/>
                  </a:lnTo>
                  <a:lnTo>
                    <a:pt x="12693" y="614130"/>
                  </a:lnTo>
                  <a:lnTo>
                    <a:pt x="3405" y="600351"/>
                  </a:lnTo>
                  <a:lnTo>
                    <a:pt x="0" y="583473"/>
                  </a:lnTo>
                  <a:lnTo>
                    <a:pt x="0" y="43349"/>
                  </a:lnTo>
                  <a:lnTo>
                    <a:pt x="3405" y="26472"/>
                  </a:lnTo>
                  <a:lnTo>
                    <a:pt x="12693" y="12693"/>
                  </a:lnTo>
                  <a:lnTo>
                    <a:pt x="26472" y="3405"/>
                  </a:lnTo>
                  <a:lnTo>
                    <a:pt x="43349" y="0"/>
                  </a:lnTo>
                  <a:lnTo>
                    <a:pt x="1037997" y="0"/>
                  </a:lnTo>
                  <a:lnTo>
                    <a:pt x="1074045" y="19299"/>
                  </a:lnTo>
                  <a:lnTo>
                    <a:pt x="1081322" y="43349"/>
                  </a:lnTo>
                  <a:lnTo>
                    <a:pt x="1081322" y="583473"/>
                  </a:lnTo>
                  <a:lnTo>
                    <a:pt x="1077917" y="600351"/>
                  </a:lnTo>
                  <a:lnTo>
                    <a:pt x="1068632" y="614130"/>
                  </a:lnTo>
                  <a:lnTo>
                    <a:pt x="1054860" y="623418"/>
                  </a:lnTo>
                  <a:lnTo>
                    <a:pt x="1037997" y="626823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3786071" y="2640819"/>
              <a:ext cx="1081405" cy="4764405"/>
            </a:xfrm>
            <a:custGeom>
              <a:avLst/>
              <a:gdLst/>
              <a:ahLst/>
              <a:cxnLst/>
              <a:rect l="l" t="t" r="r" b="b"/>
              <a:pathLst>
                <a:path w="1081405" h="4764405">
                  <a:moveTo>
                    <a:pt x="0" y="43349"/>
                  </a:moveTo>
                  <a:lnTo>
                    <a:pt x="3405" y="26472"/>
                  </a:lnTo>
                  <a:lnTo>
                    <a:pt x="12693" y="12693"/>
                  </a:lnTo>
                  <a:lnTo>
                    <a:pt x="26472" y="3405"/>
                  </a:lnTo>
                  <a:lnTo>
                    <a:pt x="43349" y="0"/>
                  </a:lnTo>
                  <a:lnTo>
                    <a:pt x="1037997" y="0"/>
                  </a:lnTo>
                  <a:lnTo>
                    <a:pt x="1074045" y="19299"/>
                  </a:lnTo>
                  <a:lnTo>
                    <a:pt x="1081322" y="43349"/>
                  </a:lnTo>
                  <a:lnTo>
                    <a:pt x="1081322" y="583473"/>
                  </a:lnTo>
                  <a:lnTo>
                    <a:pt x="1077917" y="600351"/>
                  </a:lnTo>
                  <a:lnTo>
                    <a:pt x="1068632" y="614130"/>
                  </a:lnTo>
                  <a:lnTo>
                    <a:pt x="1054860" y="623418"/>
                  </a:lnTo>
                  <a:lnTo>
                    <a:pt x="1037997" y="626823"/>
                  </a:lnTo>
                  <a:lnTo>
                    <a:pt x="43349" y="626823"/>
                  </a:lnTo>
                  <a:lnTo>
                    <a:pt x="26472" y="623418"/>
                  </a:lnTo>
                  <a:lnTo>
                    <a:pt x="12693" y="614130"/>
                  </a:lnTo>
                  <a:lnTo>
                    <a:pt x="3405" y="600351"/>
                  </a:lnTo>
                  <a:lnTo>
                    <a:pt x="0" y="583473"/>
                  </a:lnTo>
                  <a:lnTo>
                    <a:pt x="0" y="43349"/>
                  </a:lnTo>
                  <a:close/>
                </a:path>
                <a:path w="1081405" h="4764405">
                  <a:moveTo>
                    <a:pt x="540673" y="4764140"/>
                  </a:moveTo>
                  <a:lnTo>
                    <a:pt x="540673" y="431006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5745" y="6854886"/>
              <a:ext cx="81974" cy="10552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326745" y="7965984"/>
              <a:ext cx="0" cy="559435"/>
            </a:xfrm>
            <a:custGeom>
              <a:avLst/>
              <a:gdLst/>
              <a:ahLst/>
              <a:cxnLst/>
              <a:rect l="l" t="t" r="r" b="b"/>
              <a:pathLst>
                <a:path h="559434">
                  <a:moveTo>
                    <a:pt x="0" y="55937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5745" y="7870009"/>
              <a:ext cx="81974" cy="1054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326745" y="1941351"/>
              <a:ext cx="0" cy="699770"/>
            </a:xfrm>
            <a:custGeom>
              <a:avLst/>
              <a:gdLst/>
              <a:ahLst/>
              <a:cxnLst/>
              <a:rect l="l" t="t" r="r" b="b"/>
              <a:pathLst>
                <a:path h="699769">
                  <a:moveTo>
                    <a:pt x="0" y="69946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85745" y="1845376"/>
              <a:ext cx="81974" cy="10549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326745" y="3267643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0"/>
                  </a:moveTo>
                  <a:lnTo>
                    <a:pt x="0" y="14864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743447" y="4150309"/>
            <a:ext cx="351155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</a:t>
            </a:r>
            <a:endParaRPr sz="1200"/>
          </a:p>
        </p:txBody>
      </p:sp>
      <p:sp>
        <p:nvSpPr>
          <p:cNvPr id="24" name="object 24"/>
          <p:cNvSpPr txBox="1"/>
          <p:nvPr/>
        </p:nvSpPr>
        <p:spPr>
          <a:xfrm>
            <a:off x="6928260" y="748738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25" name="object 25"/>
          <p:cNvSpPr/>
          <p:nvPr/>
        </p:nvSpPr>
        <p:spPr>
          <a:xfrm>
            <a:off x="6218025" y="2399245"/>
            <a:ext cx="1977073" cy="714375"/>
          </a:xfrm>
          <a:custGeom>
            <a:avLst/>
            <a:gdLst/>
            <a:ahLst/>
            <a:cxnLst/>
            <a:rect l="l" t="t" r="r" b="b"/>
            <a:pathLst>
              <a:path w="3954144" h="1428750">
                <a:moveTo>
                  <a:pt x="3953992" y="1428597"/>
                </a:moveTo>
                <a:lnTo>
                  <a:pt x="0" y="1428597"/>
                </a:lnTo>
                <a:lnTo>
                  <a:pt x="0" y="0"/>
                </a:lnTo>
                <a:lnTo>
                  <a:pt x="3953992" y="0"/>
                </a:lnTo>
                <a:lnTo>
                  <a:pt x="3953992" y="1428597"/>
                </a:lnTo>
                <a:close/>
              </a:path>
            </a:pathLst>
          </a:custGeom>
          <a:solidFill>
            <a:srgbClr val="FFAA3F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26" name="object 26"/>
          <p:cNvSpPr txBox="1"/>
          <p:nvPr/>
        </p:nvSpPr>
        <p:spPr>
          <a:xfrm>
            <a:off x="6218025" y="2399245"/>
            <a:ext cx="1625600" cy="585417"/>
          </a:xfrm>
          <a:prstGeom prst="rect">
            <a:avLst/>
          </a:prstGeom>
          <a:solidFill>
            <a:srgbClr val="FFAA3F"/>
          </a:solidFill>
        </p:spPr>
        <p:txBody>
          <a:bodyPr vert="horz" wrap="square" lIns="0" tIns="45720" rIns="0" bIns="0" rtlCol="0">
            <a:spAutoFit/>
          </a:bodyPr>
          <a:lstStyle/>
          <a:p>
            <a:pPr marL="652145" indent="-294323">
              <a:lnSpc>
                <a:spcPct val="114999"/>
              </a:lnSpc>
              <a:spcBef>
                <a:spcPts val="360"/>
              </a:spcBef>
            </a:pPr>
            <a:r>
              <a:rPr sz="1600" b="1" spc="-5" dirty="0">
                <a:latin typeface="Lato"/>
                <a:cs typeface="Lato"/>
              </a:rPr>
              <a:t>Decoder</a:t>
            </a:r>
            <a:r>
              <a:rPr sz="1600" b="1" spc="-63" dirty="0">
                <a:latin typeface="Lato"/>
                <a:cs typeface="Lato"/>
              </a:rPr>
              <a:t> </a:t>
            </a:r>
            <a:r>
              <a:rPr sz="1600" b="1" spc="-10" dirty="0">
                <a:latin typeface="Lato"/>
                <a:cs typeface="Lato"/>
              </a:rPr>
              <a:t>Only </a:t>
            </a:r>
            <a:r>
              <a:rPr sz="1600" b="1" spc="-5" dirty="0">
                <a:latin typeface="Lato"/>
                <a:cs typeface="Lato"/>
              </a:rPr>
              <a:t>Models</a:t>
            </a:r>
            <a:endParaRPr sz="1600">
              <a:latin typeface="Lato"/>
              <a:cs typeface="La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557197" y="2246083"/>
            <a:ext cx="808673" cy="1166495"/>
            <a:chOff x="3114393" y="4492166"/>
            <a:chExt cx="1617345" cy="2332990"/>
          </a:xfrm>
        </p:grpSpPr>
        <p:sp>
          <p:nvSpPr>
            <p:cNvPr id="28" name="object 28"/>
            <p:cNvSpPr/>
            <p:nvPr/>
          </p:nvSpPr>
          <p:spPr>
            <a:xfrm>
              <a:off x="3123918" y="4501691"/>
              <a:ext cx="1598295" cy="2313940"/>
            </a:xfrm>
            <a:custGeom>
              <a:avLst/>
              <a:gdLst/>
              <a:ahLst/>
              <a:cxnLst/>
              <a:rect l="l" t="t" r="r" b="b"/>
              <a:pathLst>
                <a:path w="1598295" h="2313940">
                  <a:moveTo>
                    <a:pt x="1465572" y="2313820"/>
                  </a:moveTo>
                  <a:lnTo>
                    <a:pt x="132224" y="2313820"/>
                  </a:lnTo>
                  <a:lnTo>
                    <a:pt x="90431" y="2307079"/>
                  </a:lnTo>
                  <a:lnTo>
                    <a:pt x="54134" y="2288308"/>
                  </a:lnTo>
                  <a:lnTo>
                    <a:pt x="25511" y="2259685"/>
                  </a:lnTo>
                  <a:lnTo>
                    <a:pt x="6740" y="2223388"/>
                  </a:lnTo>
                  <a:lnTo>
                    <a:pt x="0" y="2181595"/>
                  </a:lnTo>
                  <a:lnTo>
                    <a:pt x="0" y="132249"/>
                  </a:lnTo>
                  <a:lnTo>
                    <a:pt x="6740" y="90454"/>
                  </a:lnTo>
                  <a:lnTo>
                    <a:pt x="25511" y="54151"/>
                  </a:lnTo>
                  <a:lnTo>
                    <a:pt x="54134" y="25520"/>
                  </a:lnTo>
                  <a:lnTo>
                    <a:pt x="90431" y="6743"/>
                  </a:lnTo>
                  <a:lnTo>
                    <a:pt x="132224" y="0"/>
                  </a:lnTo>
                  <a:lnTo>
                    <a:pt x="1465572" y="0"/>
                  </a:lnTo>
                  <a:lnTo>
                    <a:pt x="1516175" y="10074"/>
                  </a:lnTo>
                  <a:lnTo>
                    <a:pt x="1559071" y="38749"/>
                  </a:lnTo>
                  <a:lnTo>
                    <a:pt x="1587734" y="81646"/>
                  </a:lnTo>
                  <a:lnTo>
                    <a:pt x="1597796" y="132249"/>
                  </a:lnTo>
                  <a:lnTo>
                    <a:pt x="1597796" y="2181595"/>
                  </a:lnTo>
                  <a:lnTo>
                    <a:pt x="1591055" y="2223388"/>
                  </a:lnTo>
                  <a:lnTo>
                    <a:pt x="1572284" y="2259685"/>
                  </a:lnTo>
                  <a:lnTo>
                    <a:pt x="1543661" y="2288308"/>
                  </a:lnTo>
                  <a:lnTo>
                    <a:pt x="1507364" y="2307079"/>
                  </a:lnTo>
                  <a:lnTo>
                    <a:pt x="1465572" y="2313820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123918" y="4501691"/>
              <a:ext cx="1598295" cy="2313940"/>
            </a:xfrm>
            <a:custGeom>
              <a:avLst/>
              <a:gdLst/>
              <a:ahLst/>
              <a:cxnLst/>
              <a:rect l="l" t="t" r="r" b="b"/>
              <a:pathLst>
                <a:path w="1598295" h="2313940">
                  <a:moveTo>
                    <a:pt x="0" y="132249"/>
                  </a:moveTo>
                  <a:lnTo>
                    <a:pt x="6740" y="90454"/>
                  </a:lnTo>
                  <a:lnTo>
                    <a:pt x="25511" y="54151"/>
                  </a:lnTo>
                  <a:lnTo>
                    <a:pt x="54134" y="25520"/>
                  </a:lnTo>
                  <a:lnTo>
                    <a:pt x="90431" y="6743"/>
                  </a:lnTo>
                  <a:lnTo>
                    <a:pt x="132224" y="0"/>
                  </a:lnTo>
                  <a:lnTo>
                    <a:pt x="1465572" y="0"/>
                  </a:lnTo>
                  <a:lnTo>
                    <a:pt x="1516175" y="10074"/>
                  </a:lnTo>
                  <a:lnTo>
                    <a:pt x="1559071" y="38749"/>
                  </a:lnTo>
                  <a:lnTo>
                    <a:pt x="1587734" y="81646"/>
                  </a:lnTo>
                  <a:lnTo>
                    <a:pt x="1597796" y="132249"/>
                  </a:lnTo>
                  <a:lnTo>
                    <a:pt x="1597796" y="2181595"/>
                  </a:lnTo>
                  <a:lnTo>
                    <a:pt x="1591055" y="2223388"/>
                  </a:lnTo>
                  <a:lnTo>
                    <a:pt x="1572284" y="2259685"/>
                  </a:lnTo>
                  <a:lnTo>
                    <a:pt x="1543661" y="2288308"/>
                  </a:lnTo>
                  <a:lnTo>
                    <a:pt x="1507364" y="2307079"/>
                  </a:lnTo>
                  <a:lnTo>
                    <a:pt x="1465572" y="2313820"/>
                  </a:lnTo>
                  <a:lnTo>
                    <a:pt x="132224" y="2313820"/>
                  </a:lnTo>
                  <a:lnTo>
                    <a:pt x="90431" y="2307079"/>
                  </a:lnTo>
                  <a:lnTo>
                    <a:pt x="54134" y="2288308"/>
                  </a:lnTo>
                  <a:lnTo>
                    <a:pt x="25511" y="2259685"/>
                  </a:lnTo>
                  <a:lnTo>
                    <a:pt x="6740" y="2223388"/>
                  </a:lnTo>
                  <a:lnTo>
                    <a:pt x="0" y="2181595"/>
                  </a:lnTo>
                  <a:lnTo>
                    <a:pt x="0" y="1322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677594" y="2747158"/>
            <a:ext cx="56769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8"/>
              </a:lnSpc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31" name="object 31"/>
          <p:cNvGrpSpPr/>
          <p:nvPr/>
        </p:nvGrpSpPr>
        <p:grpSpPr>
          <a:xfrm>
            <a:off x="1754159" y="1464297"/>
            <a:ext cx="550228" cy="2459990"/>
            <a:chOff x="3508318" y="2928594"/>
            <a:chExt cx="1100455" cy="4919980"/>
          </a:xfrm>
        </p:grpSpPr>
        <p:sp>
          <p:nvSpPr>
            <p:cNvPr id="32" name="object 32"/>
            <p:cNvSpPr/>
            <p:nvPr/>
          </p:nvSpPr>
          <p:spPr>
            <a:xfrm>
              <a:off x="3517868" y="7391610"/>
              <a:ext cx="1081405" cy="447040"/>
            </a:xfrm>
            <a:custGeom>
              <a:avLst/>
              <a:gdLst/>
              <a:ahLst/>
              <a:cxnLst/>
              <a:rect l="l" t="t" r="r" b="b"/>
              <a:pathLst>
                <a:path w="1081404" h="447040">
                  <a:moveTo>
                    <a:pt x="1006822" y="446949"/>
                  </a:moveTo>
                  <a:lnTo>
                    <a:pt x="74499" y="446949"/>
                  </a:lnTo>
                  <a:lnTo>
                    <a:pt x="45499" y="441095"/>
                  </a:lnTo>
                  <a:lnTo>
                    <a:pt x="21818" y="425130"/>
                  </a:lnTo>
                  <a:lnTo>
                    <a:pt x="5853" y="401449"/>
                  </a:lnTo>
                  <a:lnTo>
                    <a:pt x="0" y="372449"/>
                  </a:lnTo>
                  <a:lnTo>
                    <a:pt x="0" y="74499"/>
                  </a:lnTo>
                  <a:lnTo>
                    <a:pt x="5853" y="45499"/>
                  </a:lnTo>
                  <a:lnTo>
                    <a:pt x="21818" y="21818"/>
                  </a:lnTo>
                  <a:lnTo>
                    <a:pt x="45499" y="5853"/>
                  </a:lnTo>
                  <a:lnTo>
                    <a:pt x="74499" y="0"/>
                  </a:lnTo>
                  <a:lnTo>
                    <a:pt x="1006822" y="0"/>
                  </a:lnTo>
                  <a:lnTo>
                    <a:pt x="1048163" y="12519"/>
                  </a:lnTo>
                  <a:lnTo>
                    <a:pt x="1075650" y="45996"/>
                  </a:lnTo>
                  <a:lnTo>
                    <a:pt x="1081322" y="74499"/>
                  </a:lnTo>
                  <a:lnTo>
                    <a:pt x="1081322" y="372449"/>
                  </a:lnTo>
                  <a:lnTo>
                    <a:pt x="1075468" y="401449"/>
                  </a:lnTo>
                  <a:lnTo>
                    <a:pt x="1059504" y="425130"/>
                  </a:lnTo>
                  <a:lnTo>
                    <a:pt x="1035823" y="441095"/>
                  </a:lnTo>
                  <a:lnTo>
                    <a:pt x="1006822" y="446949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3517868" y="7391610"/>
              <a:ext cx="1081405" cy="447040"/>
            </a:xfrm>
            <a:custGeom>
              <a:avLst/>
              <a:gdLst/>
              <a:ahLst/>
              <a:cxnLst/>
              <a:rect l="l" t="t" r="r" b="b"/>
              <a:pathLst>
                <a:path w="1081404" h="447040">
                  <a:moveTo>
                    <a:pt x="0" y="74499"/>
                  </a:moveTo>
                  <a:lnTo>
                    <a:pt x="5853" y="45499"/>
                  </a:lnTo>
                  <a:lnTo>
                    <a:pt x="21818" y="21818"/>
                  </a:lnTo>
                  <a:lnTo>
                    <a:pt x="45499" y="5853"/>
                  </a:lnTo>
                  <a:lnTo>
                    <a:pt x="74499" y="0"/>
                  </a:lnTo>
                  <a:lnTo>
                    <a:pt x="1006822" y="0"/>
                  </a:lnTo>
                  <a:lnTo>
                    <a:pt x="1048163" y="12519"/>
                  </a:lnTo>
                  <a:lnTo>
                    <a:pt x="1075650" y="45996"/>
                  </a:lnTo>
                  <a:lnTo>
                    <a:pt x="1081322" y="74499"/>
                  </a:lnTo>
                  <a:lnTo>
                    <a:pt x="1081322" y="372449"/>
                  </a:lnTo>
                  <a:lnTo>
                    <a:pt x="1075468" y="401449"/>
                  </a:lnTo>
                  <a:lnTo>
                    <a:pt x="1059504" y="425130"/>
                  </a:lnTo>
                  <a:lnTo>
                    <a:pt x="1035823" y="441095"/>
                  </a:lnTo>
                  <a:lnTo>
                    <a:pt x="1006822" y="446949"/>
                  </a:lnTo>
                  <a:lnTo>
                    <a:pt x="74499" y="446949"/>
                  </a:lnTo>
                  <a:lnTo>
                    <a:pt x="45499" y="441095"/>
                  </a:lnTo>
                  <a:lnTo>
                    <a:pt x="21818" y="425130"/>
                  </a:lnTo>
                  <a:lnTo>
                    <a:pt x="5853" y="401449"/>
                  </a:lnTo>
                  <a:lnTo>
                    <a:pt x="0" y="372449"/>
                  </a:lnTo>
                  <a:lnTo>
                    <a:pt x="0" y="7449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3517843" y="3724042"/>
              <a:ext cx="1081405" cy="627380"/>
            </a:xfrm>
            <a:custGeom>
              <a:avLst/>
              <a:gdLst/>
              <a:ahLst/>
              <a:cxnLst/>
              <a:rect l="l" t="t" r="r" b="b"/>
              <a:pathLst>
                <a:path w="1081404" h="627379">
                  <a:moveTo>
                    <a:pt x="1037972" y="626823"/>
                  </a:moveTo>
                  <a:lnTo>
                    <a:pt x="43349" y="626823"/>
                  </a:lnTo>
                  <a:lnTo>
                    <a:pt x="26472" y="623414"/>
                  </a:lnTo>
                  <a:lnTo>
                    <a:pt x="12693" y="614120"/>
                  </a:lnTo>
                  <a:lnTo>
                    <a:pt x="3405" y="600340"/>
                  </a:lnTo>
                  <a:lnTo>
                    <a:pt x="0" y="583473"/>
                  </a:lnTo>
                  <a:lnTo>
                    <a:pt x="0" y="43324"/>
                  </a:lnTo>
                  <a:lnTo>
                    <a:pt x="3405" y="26462"/>
                  </a:lnTo>
                  <a:lnTo>
                    <a:pt x="12693" y="12690"/>
                  </a:lnTo>
                  <a:lnTo>
                    <a:pt x="26472" y="3405"/>
                  </a:lnTo>
                  <a:lnTo>
                    <a:pt x="43349" y="0"/>
                  </a:lnTo>
                  <a:lnTo>
                    <a:pt x="1037972" y="0"/>
                  </a:lnTo>
                  <a:lnTo>
                    <a:pt x="1074034" y="19274"/>
                  </a:lnTo>
                  <a:lnTo>
                    <a:pt x="1081322" y="43324"/>
                  </a:lnTo>
                  <a:lnTo>
                    <a:pt x="1081322" y="583473"/>
                  </a:lnTo>
                  <a:lnTo>
                    <a:pt x="1077917" y="600340"/>
                  </a:lnTo>
                  <a:lnTo>
                    <a:pt x="1068629" y="614120"/>
                  </a:lnTo>
                  <a:lnTo>
                    <a:pt x="1054850" y="623414"/>
                  </a:lnTo>
                  <a:lnTo>
                    <a:pt x="1037972" y="626823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3517843" y="3724042"/>
              <a:ext cx="1081405" cy="3667760"/>
            </a:xfrm>
            <a:custGeom>
              <a:avLst/>
              <a:gdLst/>
              <a:ahLst/>
              <a:cxnLst/>
              <a:rect l="l" t="t" r="r" b="b"/>
              <a:pathLst>
                <a:path w="1081404" h="3667759">
                  <a:moveTo>
                    <a:pt x="0" y="43324"/>
                  </a:moveTo>
                  <a:lnTo>
                    <a:pt x="3405" y="26462"/>
                  </a:lnTo>
                  <a:lnTo>
                    <a:pt x="12693" y="12690"/>
                  </a:lnTo>
                  <a:lnTo>
                    <a:pt x="26472" y="3405"/>
                  </a:lnTo>
                  <a:lnTo>
                    <a:pt x="43349" y="0"/>
                  </a:lnTo>
                  <a:lnTo>
                    <a:pt x="1037972" y="0"/>
                  </a:lnTo>
                  <a:lnTo>
                    <a:pt x="1074034" y="19274"/>
                  </a:lnTo>
                  <a:lnTo>
                    <a:pt x="1081322" y="43324"/>
                  </a:lnTo>
                  <a:lnTo>
                    <a:pt x="1081322" y="583473"/>
                  </a:lnTo>
                  <a:lnTo>
                    <a:pt x="1077917" y="600340"/>
                  </a:lnTo>
                  <a:lnTo>
                    <a:pt x="1068629" y="614120"/>
                  </a:lnTo>
                  <a:lnTo>
                    <a:pt x="1054850" y="623414"/>
                  </a:lnTo>
                  <a:lnTo>
                    <a:pt x="1037972" y="626823"/>
                  </a:lnTo>
                  <a:lnTo>
                    <a:pt x="43349" y="626823"/>
                  </a:lnTo>
                  <a:lnTo>
                    <a:pt x="26472" y="623414"/>
                  </a:lnTo>
                  <a:lnTo>
                    <a:pt x="12693" y="614120"/>
                  </a:lnTo>
                  <a:lnTo>
                    <a:pt x="3405" y="600340"/>
                  </a:lnTo>
                  <a:lnTo>
                    <a:pt x="0" y="583473"/>
                  </a:lnTo>
                  <a:lnTo>
                    <a:pt x="0" y="43324"/>
                  </a:lnTo>
                  <a:close/>
                </a:path>
                <a:path w="1081404" h="3667759">
                  <a:moveTo>
                    <a:pt x="540698" y="3667567"/>
                  </a:moveTo>
                  <a:lnTo>
                    <a:pt x="540698" y="320794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7542" y="6836011"/>
              <a:ext cx="81974" cy="1054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058491" y="3024568"/>
              <a:ext cx="0" cy="699770"/>
            </a:xfrm>
            <a:custGeom>
              <a:avLst/>
              <a:gdLst/>
              <a:ahLst/>
              <a:cxnLst/>
              <a:rect l="l" t="t" r="r" b="b"/>
              <a:pathLst>
                <a:path h="699770">
                  <a:moveTo>
                    <a:pt x="0" y="69947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7517" y="2928594"/>
              <a:ext cx="81974" cy="10549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058491" y="4350866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0"/>
                  </a:moveTo>
                  <a:lnTo>
                    <a:pt x="0" y="148624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794152" y="1290347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grpSp>
        <p:nvGrpSpPr>
          <p:cNvPr id="41" name="object 41"/>
          <p:cNvGrpSpPr/>
          <p:nvPr/>
        </p:nvGrpSpPr>
        <p:grpSpPr>
          <a:xfrm>
            <a:off x="2008771" y="3928330"/>
            <a:ext cx="41275" cy="327978"/>
            <a:chOff x="4017541" y="7856659"/>
            <a:chExt cx="82550" cy="655955"/>
          </a:xfrm>
        </p:grpSpPr>
        <p:sp>
          <p:nvSpPr>
            <p:cNvPr id="42" name="object 42"/>
            <p:cNvSpPr/>
            <p:nvPr/>
          </p:nvSpPr>
          <p:spPr>
            <a:xfrm>
              <a:off x="4058541" y="7952634"/>
              <a:ext cx="0" cy="559435"/>
            </a:xfrm>
            <a:custGeom>
              <a:avLst/>
              <a:gdLst/>
              <a:ahLst/>
              <a:cxnLst/>
              <a:rect l="l" t="t" r="r" b="b"/>
              <a:pathLst>
                <a:path h="559434">
                  <a:moveTo>
                    <a:pt x="0" y="5593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7541" y="7856659"/>
              <a:ext cx="81974" cy="10549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2099271" y="4143632"/>
            <a:ext cx="351155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</a:t>
            </a:r>
            <a:endParaRPr sz="1200"/>
          </a:p>
        </p:txBody>
      </p:sp>
      <p:sp>
        <p:nvSpPr>
          <p:cNvPr id="45" name="object 45"/>
          <p:cNvSpPr txBox="1"/>
          <p:nvPr/>
        </p:nvSpPr>
        <p:spPr>
          <a:xfrm>
            <a:off x="948961" y="2399245"/>
            <a:ext cx="2053273" cy="585417"/>
          </a:xfrm>
          <a:prstGeom prst="rect">
            <a:avLst/>
          </a:prstGeom>
          <a:solidFill>
            <a:srgbClr val="FFAA3F"/>
          </a:solidFill>
        </p:spPr>
        <p:txBody>
          <a:bodyPr vert="horz" wrap="square" lIns="0" tIns="45720" rIns="0" bIns="0" rtlCol="0">
            <a:spAutoFit/>
          </a:bodyPr>
          <a:lstStyle/>
          <a:p>
            <a:pPr marL="690245" marR="407353" indent="-280035">
              <a:lnSpc>
                <a:spcPct val="114999"/>
              </a:lnSpc>
              <a:spcBef>
                <a:spcPts val="360"/>
              </a:spcBef>
            </a:pPr>
            <a:r>
              <a:rPr sz="1600" b="1" spc="-5" dirty="0">
                <a:latin typeface="Lato"/>
                <a:cs typeface="Lato"/>
              </a:rPr>
              <a:t>Encoder</a:t>
            </a:r>
            <a:r>
              <a:rPr sz="1600" b="1" spc="-63" dirty="0">
                <a:latin typeface="Lato"/>
                <a:cs typeface="Lato"/>
              </a:rPr>
              <a:t> </a:t>
            </a:r>
            <a:r>
              <a:rPr sz="1600" b="1" spc="-10" dirty="0">
                <a:latin typeface="Lato"/>
                <a:cs typeface="Lato"/>
              </a:rPr>
              <a:t>Only </a:t>
            </a:r>
            <a:r>
              <a:rPr sz="1600" b="1" spc="-5" dirty="0">
                <a:latin typeface="Lato"/>
                <a:cs typeface="Lato"/>
              </a:rPr>
              <a:t>Models</a:t>
            </a:r>
            <a:endParaRPr sz="1600">
              <a:latin typeface="Lato"/>
              <a:cs typeface="La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793501" y="2478982"/>
            <a:ext cx="1504315" cy="441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8053">
              <a:lnSpc>
                <a:spcPts val="1328"/>
              </a:lnSpc>
            </a:pPr>
            <a:r>
              <a:rPr sz="1200" spc="-5" dirty="0"/>
              <a:t>Decoder</a:t>
            </a:r>
            <a:endParaRPr sz="1200"/>
          </a:p>
          <a:p>
            <a:pPr>
              <a:spcBef>
                <a:spcPts val="723"/>
              </a:spcBef>
            </a:pPr>
            <a:r>
              <a:rPr sz="1200" spc="-5" dirty="0"/>
              <a:t>Encoder</a:t>
            </a:r>
            <a:endParaRPr sz="1200"/>
          </a:p>
        </p:txBody>
      </p:sp>
      <p:grpSp>
        <p:nvGrpSpPr>
          <p:cNvPr id="47" name="object 47"/>
          <p:cNvGrpSpPr/>
          <p:nvPr/>
        </p:nvGrpSpPr>
        <p:grpSpPr>
          <a:xfrm>
            <a:off x="3673105" y="1077529"/>
            <a:ext cx="1834833" cy="3091498"/>
            <a:chOff x="7346210" y="2155058"/>
            <a:chExt cx="3669665" cy="6182995"/>
          </a:xfrm>
        </p:grpSpPr>
        <p:sp>
          <p:nvSpPr>
            <p:cNvPr id="48" name="object 48"/>
            <p:cNvSpPr/>
            <p:nvPr/>
          </p:nvSpPr>
          <p:spPr>
            <a:xfrm>
              <a:off x="9903380" y="2164583"/>
              <a:ext cx="1102995" cy="6163945"/>
            </a:xfrm>
            <a:custGeom>
              <a:avLst/>
              <a:gdLst/>
              <a:ahLst/>
              <a:cxnLst/>
              <a:rect l="l" t="t" r="r" b="b"/>
              <a:pathLst>
                <a:path w="1102995" h="6163945">
                  <a:moveTo>
                    <a:pt x="0" y="476236"/>
                  </a:moveTo>
                  <a:lnTo>
                    <a:pt x="0" y="0"/>
                  </a:lnTo>
                  <a:lnTo>
                    <a:pt x="1102972" y="0"/>
                  </a:lnTo>
                  <a:lnTo>
                    <a:pt x="1102972" y="6163550"/>
                  </a:lnTo>
                  <a:lnTo>
                    <a:pt x="499" y="6163550"/>
                  </a:lnTo>
                  <a:lnTo>
                    <a:pt x="499" y="5687351"/>
                  </a:lnTo>
                </a:path>
              </a:pathLst>
            </a:custGeom>
            <a:ln w="19049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7355735" y="4515040"/>
              <a:ext cx="1598295" cy="2313940"/>
            </a:xfrm>
            <a:custGeom>
              <a:avLst/>
              <a:gdLst/>
              <a:ahLst/>
              <a:cxnLst/>
              <a:rect l="l" t="t" r="r" b="b"/>
              <a:pathLst>
                <a:path w="1598295" h="2313940">
                  <a:moveTo>
                    <a:pt x="1465572" y="2313820"/>
                  </a:moveTo>
                  <a:lnTo>
                    <a:pt x="132224" y="2313820"/>
                  </a:lnTo>
                  <a:lnTo>
                    <a:pt x="90431" y="2307079"/>
                  </a:lnTo>
                  <a:lnTo>
                    <a:pt x="54134" y="2288308"/>
                  </a:lnTo>
                  <a:lnTo>
                    <a:pt x="25511" y="2259685"/>
                  </a:lnTo>
                  <a:lnTo>
                    <a:pt x="6740" y="2223388"/>
                  </a:lnTo>
                  <a:lnTo>
                    <a:pt x="0" y="2181595"/>
                  </a:lnTo>
                  <a:lnTo>
                    <a:pt x="0" y="132249"/>
                  </a:lnTo>
                  <a:lnTo>
                    <a:pt x="6740" y="90444"/>
                  </a:lnTo>
                  <a:lnTo>
                    <a:pt x="25511" y="54140"/>
                  </a:lnTo>
                  <a:lnTo>
                    <a:pt x="54134" y="25513"/>
                  </a:lnTo>
                  <a:lnTo>
                    <a:pt x="90431" y="6741"/>
                  </a:lnTo>
                  <a:lnTo>
                    <a:pt x="132224" y="0"/>
                  </a:lnTo>
                  <a:lnTo>
                    <a:pt x="1465572" y="0"/>
                  </a:lnTo>
                  <a:lnTo>
                    <a:pt x="1516175" y="10071"/>
                  </a:lnTo>
                  <a:lnTo>
                    <a:pt x="1559071" y="38724"/>
                  </a:lnTo>
                  <a:lnTo>
                    <a:pt x="1587734" y="81634"/>
                  </a:lnTo>
                  <a:lnTo>
                    <a:pt x="1597796" y="132249"/>
                  </a:lnTo>
                  <a:lnTo>
                    <a:pt x="1597796" y="2181595"/>
                  </a:lnTo>
                  <a:lnTo>
                    <a:pt x="1591055" y="2223388"/>
                  </a:lnTo>
                  <a:lnTo>
                    <a:pt x="1572284" y="2259685"/>
                  </a:lnTo>
                  <a:lnTo>
                    <a:pt x="1543661" y="2288308"/>
                  </a:lnTo>
                  <a:lnTo>
                    <a:pt x="1507364" y="2307079"/>
                  </a:lnTo>
                  <a:lnTo>
                    <a:pt x="1465572" y="2313820"/>
                  </a:lnTo>
                  <a:close/>
                </a:path>
              </a:pathLst>
            </a:custGeom>
            <a:solidFill>
              <a:srgbClr val="C1E8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7355735" y="4515040"/>
              <a:ext cx="1598295" cy="2313940"/>
            </a:xfrm>
            <a:custGeom>
              <a:avLst/>
              <a:gdLst/>
              <a:ahLst/>
              <a:cxnLst/>
              <a:rect l="l" t="t" r="r" b="b"/>
              <a:pathLst>
                <a:path w="1598295" h="2313940">
                  <a:moveTo>
                    <a:pt x="0" y="132249"/>
                  </a:moveTo>
                  <a:lnTo>
                    <a:pt x="6740" y="90444"/>
                  </a:lnTo>
                  <a:lnTo>
                    <a:pt x="25511" y="54140"/>
                  </a:lnTo>
                  <a:lnTo>
                    <a:pt x="54134" y="25513"/>
                  </a:lnTo>
                  <a:lnTo>
                    <a:pt x="90431" y="6741"/>
                  </a:lnTo>
                  <a:lnTo>
                    <a:pt x="132224" y="0"/>
                  </a:lnTo>
                  <a:lnTo>
                    <a:pt x="1465572" y="0"/>
                  </a:lnTo>
                  <a:lnTo>
                    <a:pt x="1516175" y="10071"/>
                  </a:lnTo>
                  <a:lnTo>
                    <a:pt x="1559071" y="38724"/>
                  </a:lnTo>
                  <a:lnTo>
                    <a:pt x="1587734" y="81634"/>
                  </a:lnTo>
                  <a:lnTo>
                    <a:pt x="1597796" y="132249"/>
                  </a:lnTo>
                  <a:lnTo>
                    <a:pt x="1597796" y="2181595"/>
                  </a:lnTo>
                  <a:lnTo>
                    <a:pt x="1591055" y="2223388"/>
                  </a:lnTo>
                  <a:lnTo>
                    <a:pt x="1572284" y="2259685"/>
                  </a:lnTo>
                  <a:lnTo>
                    <a:pt x="1543661" y="2288308"/>
                  </a:lnTo>
                  <a:lnTo>
                    <a:pt x="1507364" y="2307079"/>
                  </a:lnTo>
                  <a:lnTo>
                    <a:pt x="1465572" y="2313820"/>
                  </a:lnTo>
                  <a:lnTo>
                    <a:pt x="132224" y="2313820"/>
                  </a:lnTo>
                  <a:lnTo>
                    <a:pt x="90431" y="2307079"/>
                  </a:lnTo>
                  <a:lnTo>
                    <a:pt x="54134" y="2288308"/>
                  </a:lnTo>
                  <a:lnTo>
                    <a:pt x="25511" y="2259685"/>
                  </a:lnTo>
                  <a:lnTo>
                    <a:pt x="6740" y="2223388"/>
                  </a:lnTo>
                  <a:lnTo>
                    <a:pt x="0" y="2181595"/>
                  </a:lnTo>
                  <a:lnTo>
                    <a:pt x="0" y="1322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1" name="object 51"/>
            <p:cNvSpPr/>
            <p:nvPr/>
          </p:nvSpPr>
          <p:spPr>
            <a:xfrm>
              <a:off x="9220256" y="3415868"/>
              <a:ext cx="1598295" cy="3413125"/>
            </a:xfrm>
            <a:custGeom>
              <a:avLst/>
              <a:gdLst/>
              <a:ahLst/>
              <a:cxnLst/>
              <a:rect l="l" t="t" r="r" b="b"/>
              <a:pathLst>
                <a:path w="1598295" h="3413125">
                  <a:moveTo>
                    <a:pt x="1465572" y="3412768"/>
                  </a:moveTo>
                  <a:lnTo>
                    <a:pt x="132224" y="3412768"/>
                  </a:lnTo>
                  <a:lnTo>
                    <a:pt x="90431" y="3406027"/>
                  </a:lnTo>
                  <a:lnTo>
                    <a:pt x="54134" y="3387256"/>
                  </a:lnTo>
                  <a:lnTo>
                    <a:pt x="25511" y="3358633"/>
                  </a:lnTo>
                  <a:lnTo>
                    <a:pt x="6740" y="3322336"/>
                  </a:lnTo>
                  <a:lnTo>
                    <a:pt x="0" y="3280543"/>
                  </a:lnTo>
                  <a:lnTo>
                    <a:pt x="0" y="132249"/>
                  </a:lnTo>
                  <a:lnTo>
                    <a:pt x="6740" y="90444"/>
                  </a:lnTo>
                  <a:lnTo>
                    <a:pt x="25511" y="54140"/>
                  </a:lnTo>
                  <a:lnTo>
                    <a:pt x="54134" y="25513"/>
                  </a:lnTo>
                  <a:lnTo>
                    <a:pt x="90431" y="6741"/>
                  </a:lnTo>
                  <a:lnTo>
                    <a:pt x="132224" y="0"/>
                  </a:lnTo>
                  <a:lnTo>
                    <a:pt x="1465572" y="0"/>
                  </a:lnTo>
                  <a:lnTo>
                    <a:pt x="1516175" y="10074"/>
                  </a:lnTo>
                  <a:lnTo>
                    <a:pt x="1559071" y="38749"/>
                  </a:lnTo>
                  <a:lnTo>
                    <a:pt x="1587734" y="81646"/>
                  </a:lnTo>
                  <a:lnTo>
                    <a:pt x="1597796" y="132249"/>
                  </a:lnTo>
                  <a:lnTo>
                    <a:pt x="1597796" y="3280543"/>
                  </a:lnTo>
                  <a:lnTo>
                    <a:pt x="1591055" y="3322336"/>
                  </a:lnTo>
                  <a:lnTo>
                    <a:pt x="1572284" y="3358633"/>
                  </a:lnTo>
                  <a:lnTo>
                    <a:pt x="1543661" y="3387256"/>
                  </a:lnTo>
                  <a:lnTo>
                    <a:pt x="1507364" y="3406027"/>
                  </a:lnTo>
                  <a:lnTo>
                    <a:pt x="1465572" y="3412768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2" name="object 52"/>
            <p:cNvSpPr/>
            <p:nvPr/>
          </p:nvSpPr>
          <p:spPr>
            <a:xfrm>
              <a:off x="9220256" y="3415868"/>
              <a:ext cx="1598295" cy="3413125"/>
            </a:xfrm>
            <a:custGeom>
              <a:avLst/>
              <a:gdLst/>
              <a:ahLst/>
              <a:cxnLst/>
              <a:rect l="l" t="t" r="r" b="b"/>
              <a:pathLst>
                <a:path w="1598295" h="3413125">
                  <a:moveTo>
                    <a:pt x="0" y="132249"/>
                  </a:moveTo>
                  <a:lnTo>
                    <a:pt x="6740" y="90444"/>
                  </a:lnTo>
                  <a:lnTo>
                    <a:pt x="25511" y="54140"/>
                  </a:lnTo>
                  <a:lnTo>
                    <a:pt x="54134" y="25513"/>
                  </a:lnTo>
                  <a:lnTo>
                    <a:pt x="90431" y="6741"/>
                  </a:lnTo>
                  <a:lnTo>
                    <a:pt x="132224" y="0"/>
                  </a:lnTo>
                  <a:lnTo>
                    <a:pt x="1465572" y="0"/>
                  </a:lnTo>
                  <a:lnTo>
                    <a:pt x="1516175" y="10074"/>
                  </a:lnTo>
                  <a:lnTo>
                    <a:pt x="1559071" y="38749"/>
                  </a:lnTo>
                  <a:lnTo>
                    <a:pt x="1587734" y="81646"/>
                  </a:lnTo>
                  <a:lnTo>
                    <a:pt x="1597796" y="132249"/>
                  </a:lnTo>
                  <a:lnTo>
                    <a:pt x="1597796" y="3280543"/>
                  </a:lnTo>
                  <a:lnTo>
                    <a:pt x="1591055" y="3322336"/>
                  </a:lnTo>
                  <a:lnTo>
                    <a:pt x="1572284" y="3358633"/>
                  </a:lnTo>
                  <a:lnTo>
                    <a:pt x="1543661" y="3387256"/>
                  </a:lnTo>
                  <a:lnTo>
                    <a:pt x="1507364" y="3406027"/>
                  </a:lnTo>
                  <a:lnTo>
                    <a:pt x="1465572" y="3412768"/>
                  </a:lnTo>
                  <a:lnTo>
                    <a:pt x="132224" y="3412768"/>
                  </a:lnTo>
                  <a:lnTo>
                    <a:pt x="90431" y="3406027"/>
                  </a:lnTo>
                  <a:lnTo>
                    <a:pt x="54134" y="3387256"/>
                  </a:lnTo>
                  <a:lnTo>
                    <a:pt x="25511" y="3358633"/>
                  </a:lnTo>
                  <a:lnTo>
                    <a:pt x="6740" y="3322336"/>
                  </a:lnTo>
                  <a:lnTo>
                    <a:pt x="0" y="3280543"/>
                  </a:lnTo>
                  <a:lnTo>
                    <a:pt x="0" y="13224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3870080" y="922693"/>
            <a:ext cx="1356995" cy="3344863"/>
            <a:chOff x="7740159" y="1845386"/>
            <a:chExt cx="2713990" cy="6689725"/>
          </a:xfrm>
        </p:grpSpPr>
        <p:sp>
          <p:nvSpPr>
            <p:cNvPr id="54" name="object 54"/>
            <p:cNvSpPr/>
            <p:nvPr/>
          </p:nvSpPr>
          <p:spPr>
            <a:xfrm>
              <a:off x="7749684" y="7404960"/>
              <a:ext cx="1081405" cy="447040"/>
            </a:xfrm>
            <a:custGeom>
              <a:avLst/>
              <a:gdLst/>
              <a:ahLst/>
              <a:cxnLst/>
              <a:rect l="l" t="t" r="r" b="b"/>
              <a:pathLst>
                <a:path w="1081404" h="447040">
                  <a:moveTo>
                    <a:pt x="1006822" y="446949"/>
                  </a:moveTo>
                  <a:lnTo>
                    <a:pt x="74499" y="446949"/>
                  </a:lnTo>
                  <a:lnTo>
                    <a:pt x="45499" y="441095"/>
                  </a:lnTo>
                  <a:lnTo>
                    <a:pt x="21818" y="425130"/>
                  </a:lnTo>
                  <a:lnTo>
                    <a:pt x="5853" y="401449"/>
                  </a:lnTo>
                  <a:lnTo>
                    <a:pt x="0" y="372449"/>
                  </a:lnTo>
                  <a:lnTo>
                    <a:pt x="0" y="74499"/>
                  </a:lnTo>
                  <a:lnTo>
                    <a:pt x="5853" y="45499"/>
                  </a:lnTo>
                  <a:lnTo>
                    <a:pt x="21818" y="21818"/>
                  </a:lnTo>
                  <a:lnTo>
                    <a:pt x="45499" y="5853"/>
                  </a:lnTo>
                  <a:lnTo>
                    <a:pt x="74499" y="0"/>
                  </a:lnTo>
                  <a:lnTo>
                    <a:pt x="1006822" y="0"/>
                  </a:lnTo>
                  <a:lnTo>
                    <a:pt x="1048163" y="12519"/>
                  </a:lnTo>
                  <a:lnTo>
                    <a:pt x="1075650" y="45987"/>
                  </a:lnTo>
                  <a:lnTo>
                    <a:pt x="1081322" y="74499"/>
                  </a:lnTo>
                  <a:lnTo>
                    <a:pt x="1081322" y="372449"/>
                  </a:lnTo>
                  <a:lnTo>
                    <a:pt x="1075468" y="401449"/>
                  </a:lnTo>
                  <a:lnTo>
                    <a:pt x="1059504" y="425130"/>
                  </a:lnTo>
                  <a:lnTo>
                    <a:pt x="1035823" y="441095"/>
                  </a:lnTo>
                  <a:lnTo>
                    <a:pt x="1006822" y="446949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7749684" y="7404960"/>
              <a:ext cx="1081405" cy="447040"/>
            </a:xfrm>
            <a:custGeom>
              <a:avLst/>
              <a:gdLst/>
              <a:ahLst/>
              <a:cxnLst/>
              <a:rect l="l" t="t" r="r" b="b"/>
              <a:pathLst>
                <a:path w="1081404" h="447040">
                  <a:moveTo>
                    <a:pt x="0" y="74499"/>
                  </a:moveTo>
                  <a:lnTo>
                    <a:pt x="5853" y="45499"/>
                  </a:lnTo>
                  <a:lnTo>
                    <a:pt x="21818" y="21818"/>
                  </a:lnTo>
                  <a:lnTo>
                    <a:pt x="45499" y="5853"/>
                  </a:lnTo>
                  <a:lnTo>
                    <a:pt x="74499" y="0"/>
                  </a:lnTo>
                  <a:lnTo>
                    <a:pt x="1006822" y="0"/>
                  </a:lnTo>
                  <a:lnTo>
                    <a:pt x="1048163" y="12519"/>
                  </a:lnTo>
                  <a:lnTo>
                    <a:pt x="1075650" y="45987"/>
                  </a:lnTo>
                  <a:lnTo>
                    <a:pt x="1081322" y="74499"/>
                  </a:lnTo>
                  <a:lnTo>
                    <a:pt x="1081322" y="372449"/>
                  </a:lnTo>
                  <a:lnTo>
                    <a:pt x="1075468" y="401449"/>
                  </a:lnTo>
                  <a:lnTo>
                    <a:pt x="1059504" y="425130"/>
                  </a:lnTo>
                  <a:lnTo>
                    <a:pt x="1035823" y="441095"/>
                  </a:lnTo>
                  <a:lnTo>
                    <a:pt x="1006822" y="446949"/>
                  </a:lnTo>
                  <a:lnTo>
                    <a:pt x="74499" y="446949"/>
                  </a:lnTo>
                  <a:lnTo>
                    <a:pt x="45499" y="441095"/>
                  </a:lnTo>
                  <a:lnTo>
                    <a:pt x="21818" y="425130"/>
                  </a:lnTo>
                  <a:lnTo>
                    <a:pt x="5853" y="401449"/>
                  </a:lnTo>
                  <a:lnTo>
                    <a:pt x="0" y="372449"/>
                  </a:lnTo>
                  <a:lnTo>
                    <a:pt x="0" y="7449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9362731" y="7404960"/>
              <a:ext cx="1081405" cy="447040"/>
            </a:xfrm>
            <a:custGeom>
              <a:avLst/>
              <a:gdLst/>
              <a:ahLst/>
              <a:cxnLst/>
              <a:rect l="l" t="t" r="r" b="b"/>
              <a:pathLst>
                <a:path w="1081404" h="447040">
                  <a:moveTo>
                    <a:pt x="1006822" y="446949"/>
                  </a:moveTo>
                  <a:lnTo>
                    <a:pt x="74474" y="446949"/>
                  </a:lnTo>
                  <a:lnTo>
                    <a:pt x="45488" y="441095"/>
                  </a:lnTo>
                  <a:lnTo>
                    <a:pt x="21815" y="425130"/>
                  </a:lnTo>
                  <a:lnTo>
                    <a:pt x="5853" y="401449"/>
                  </a:lnTo>
                  <a:lnTo>
                    <a:pt x="0" y="372449"/>
                  </a:lnTo>
                  <a:lnTo>
                    <a:pt x="0" y="74499"/>
                  </a:lnTo>
                  <a:lnTo>
                    <a:pt x="5853" y="45499"/>
                  </a:lnTo>
                  <a:lnTo>
                    <a:pt x="21815" y="21818"/>
                  </a:lnTo>
                  <a:lnTo>
                    <a:pt x="45488" y="5853"/>
                  </a:lnTo>
                  <a:lnTo>
                    <a:pt x="74474" y="0"/>
                  </a:lnTo>
                  <a:lnTo>
                    <a:pt x="1006822" y="0"/>
                  </a:lnTo>
                  <a:lnTo>
                    <a:pt x="1048149" y="12519"/>
                  </a:lnTo>
                  <a:lnTo>
                    <a:pt x="1075650" y="45987"/>
                  </a:lnTo>
                  <a:lnTo>
                    <a:pt x="1081322" y="74499"/>
                  </a:lnTo>
                  <a:lnTo>
                    <a:pt x="1081322" y="372449"/>
                  </a:lnTo>
                  <a:lnTo>
                    <a:pt x="1075468" y="401449"/>
                  </a:lnTo>
                  <a:lnTo>
                    <a:pt x="1059504" y="425130"/>
                  </a:lnTo>
                  <a:lnTo>
                    <a:pt x="1035823" y="441095"/>
                  </a:lnTo>
                  <a:lnTo>
                    <a:pt x="1006822" y="446949"/>
                  </a:lnTo>
                  <a:close/>
                </a:path>
              </a:pathLst>
            </a:custGeom>
            <a:solidFill>
              <a:srgbClr val="FDDFE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9362731" y="7404960"/>
              <a:ext cx="1081405" cy="447040"/>
            </a:xfrm>
            <a:custGeom>
              <a:avLst/>
              <a:gdLst/>
              <a:ahLst/>
              <a:cxnLst/>
              <a:rect l="l" t="t" r="r" b="b"/>
              <a:pathLst>
                <a:path w="1081404" h="447040">
                  <a:moveTo>
                    <a:pt x="0" y="74499"/>
                  </a:moveTo>
                  <a:lnTo>
                    <a:pt x="5853" y="45499"/>
                  </a:lnTo>
                  <a:lnTo>
                    <a:pt x="21815" y="21818"/>
                  </a:lnTo>
                  <a:lnTo>
                    <a:pt x="45488" y="5853"/>
                  </a:lnTo>
                  <a:lnTo>
                    <a:pt x="74474" y="0"/>
                  </a:lnTo>
                  <a:lnTo>
                    <a:pt x="1006822" y="0"/>
                  </a:lnTo>
                  <a:lnTo>
                    <a:pt x="1048149" y="12519"/>
                  </a:lnTo>
                  <a:lnTo>
                    <a:pt x="1075650" y="45987"/>
                  </a:lnTo>
                  <a:lnTo>
                    <a:pt x="1081322" y="74499"/>
                  </a:lnTo>
                  <a:lnTo>
                    <a:pt x="1081322" y="372449"/>
                  </a:lnTo>
                  <a:lnTo>
                    <a:pt x="1075468" y="401449"/>
                  </a:lnTo>
                  <a:lnTo>
                    <a:pt x="1059504" y="425130"/>
                  </a:lnTo>
                  <a:lnTo>
                    <a:pt x="1035823" y="441095"/>
                  </a:lnTo>
                  <a:lnTo>
                    <a:pt x="1006822" y="446949"/>
                  </a:lnTo>
                  <a:lnTo>
                    <a:pt x="74474" y="446949"/>
                  </a:lnTo>
                  <a:lnTo>
                    <a:pt x="45488" y="441095"/>
                  </a:lnTo>
                  <a:lnTo>
                    <a:pt x="21815" y="425130"/>
                  </a:lnTo>
                  <a:lnTo>
                    <a:pt x="5853" y="401449"/>
                  </a:lnTo>
                  <a:lnTo>
                    <a:pt x="0" y="372449"/>
                  </a:lnTo>
                  <a:lnTo>
                    <a:pt x="0" y="74499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9362731" y="2640819"/>
              <a:ext cx="1081405" cy="627380"/>
            </a:xfrm>
            <a:custGeom>
              <a:avLst/>
              <a:gdLst/>
              <a:ahLst/>
              <a:cxnLst/>
              <a:rect l="l" t="t" r="r" b="b"/>
              <a:pathLst>
                <a:path w="1081404" h="627379">
                  <a:moveTo>
                    <a:pt x="1037972" y="626823"/>
                  </a:moveTo>
                  <a:lnTo>
                    <a:pt x="43349" y="626823"/>
                  </a:lnTo>
                  <a:lnTo>
                    <a:pt x="26472" y="623418"/>
                  </a:lnTo>
                  <a:lnTo>
                    <a:pt x="12693" y="614133"/>
                  </a:lnTo>
                  <a:lnTo>
                    <a:pt x="3405" y="600361"/>
                  </a:lnTo>
                  <a:lnTo>
                    <a:pt x="0" y="583498"/>
                  </a:lnTo>
                  <a:lnTo>
                    <a:pt x="0" y="43349"/>
                  </a:lnTo>
                  <a:lnTo>
                    <a:pt x="3405" y="26483"/>
                  </a:lnTo>
                  <a:lnTo>
                    <a:pt x="12693" y="12703"/>
                  </a:lnTo>
                  <a:lnTo>
                    <a:pt x="26472" y="3408"/>
                  </a:lnTo>
                  <a:lnTo>
                    <a:pt x="43349" y="0"/>
                  </a:lnTo>
                  <a:lnTo>
                    <a:pt x="1037972" y="0"/>
                  </a:lnTo>
                  <a:lnTo>
                    <a:pt x="1074034" y="19299"/>
                  </a:lnTo>
                  <a:lnTo>
                    <a:pt x="1081322" y="43349"/>
                  </a:lnTo>
                  <a:lnTo>
                    <a:pt x="1081322" y="583498"/>
                  </a:lnTo>
                  <a:lnTo>
                    <a:pt x="1077917" y="600361"/>
                  </a:lnTo>
                  <a:lnTo>
                    <a:pt x="1068629" y="614133"/>
                  </a:lnTo>
                  <a:lnTo>
                    <a:pt x="1054850" y="623418"/>
                  </a:lnTo>
                  <a:lnTo>
                    <a:pt x="1037972" y="626823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8154633" y="2640819"/>
              <a:ext cx="2289810" cy="4764405"/>
            </a:xfrm>
            <a:custGeom>
              <a:avLst/>
              <a:gdLst/>
              <a:ahLst/>
              <a:cxnLst/>
              <a:rect l="l" t="t" r="r" b="b"/>
              <a:pathLst>
                <a:path w="2289809" h="4764405">
                  <a:moveTo>
                    <a:pt x="1208097" y="43349"/>
                  </a:moveTo>
                  <a:lnTo>
                    <a:pt x="1211503" y="26483"/>
                  </a:lnTo>
                  <a:lnTo>
                    <a:pt x="1220791" y="12703"/>
                  </a:lnTo>
                  <a:lnTo>
                    <a:pt x="1234570" y="3408"/>
                  </a:lnTo>
                  <a:lnTo>
                    <a:pt x="1251447" y="0"/>
                  </a:lnTo>
                  <a:lnTo>
                    <a:pt x="2246070" y="0"/>
                  </a:lnTo>
                  <a:lnTo>
                    <a:pt x="2282132" y="19299"/>
                  </a:lnTo>
                  <a:lnTo>
                    <a:pt x="2289420" y="43349"/>
                  </a:lnTo>
                  <a:lnTo>
                    <a:pt x="2289420" y="583498"/>
                  </a:lnTo>
                  <a:lnTo>
                    <a:pt x="2286014" y="600361"/>
                  </a:lnTo>
                  <a:lnTo>
                    <a:pt x="2276726" y="614133"/>
                  </a:lnTo>
                  <a:lnTo>
                    <a:pt x="2262947" y="623418"/>
                  </a:lnTo>
                  <a:lnTo>
                    <a:pt x="2246070" y="626823"/>
                  </a:lnTo>
                  <a:lnTo>
                    <a:pt x="1251447" y="626823"/>
                  </a:lnTo>
                  <a:lnTo>
                    <a:pt x="1234570" y="623418"/>
                  </a:lnTo>
                  <a:lnTo>
                    <a:pt x="1220791" y="614133"/>
                  </a:lnTo>
                  <a:lnTo>
                    <a:pt x="1211503" y="600361"/>
                  </a:lnTo>
                  <a:lnTo>
                    <a:pt x="1208097" y="583498"/>
                  </a:lnTo>
                  <a:lnTo>
                    <a:pt x="1208097" y="43349"/>
                  </a:lnTo>
                  <a:close/>
                </a:path>
                <a:path w="2289809" h="4764405">
                  <a:moveTo>
                    <a:pt x="0" y="1874221"/>
                  </a:moveTo>
                  <a:lnTo>
                    <a:pt x="0" y="1397972"/>
                  </a:lnTo>
                  <a:lnTo>
                    <a:pt x="932248" y="1397972"/>
                  </a:lnTo>
                  <a:lnTo>
                    <a:pt x="932248" y="2481395"/>
                  </a:lnTo>
                  <a:lnTo>
                    <a:pt x="1065697" y="2481395"/>
                  </a:lnTo>
                </a:path>
                <a:path w="2289809" h="4764405">
                  <a:moveTo>
                    <a:pt x="135699" y="4764140"/>
                  </a:moveTo>
                  <a:lnTo>
                    <a:pt x="135699" y="430451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60" name="object 6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49358" y="6849360"/>
              <a:ext cx="81974" cy="10549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9903380" y="6950885"/>
              <a:ext cx="0" cy="454659"/>
            </a:xfrm>
            <a:custGeom>
              <a:avLst/>
              <a:gdLst/>
              <a:ahLst/>
              <a:cxnLst/>
              <a:rect l="l" t="t" r="r" b="b"/>
              <a:pathLst>
                <a:path h="454659">
                  <a:moveTo>
                    <a:pt x="0" y="454074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2404" y="6854911"/>
              <a:ext cx="81974" cy="105499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290333" y="7965983"/>
              <a:ext cx="0" cy="559435"/>
            </a:xfrm>
            <a:custGeom>
              <a:avLst/>
              <a:gdLst/>
              <a:ahLst/>
              <a:cxnLst/>
              <a:rect l="l" t="t" r="r" b="b"/>
              <a:pathLst>
                <a:path h="559434">
                  <a:moveTo>
                    <a:pt x="0" y="5593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9358" y="7870009"/>
              <a:ext cx="81974" cy="105499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9903380" y="7965983"/>
              <a:ext cx="0" cy="559435"/>
            </a:xfrm>
            <a:custGeom>
              <a:avLst/>
              <a:gdLst/>
              <a:ahLst/>
              <a:cxnLst/>
              <a:rect l="l" t="t" r="r" b="b"/>
              <a:pathLst>
                <a:path h="559434">
                  <a:moveTo>
                    <a:pt x="0" y="55939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2404" y="7870009"/>
              <a:ext cx="81974" cy="10549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9903380" y="1941361"/>
              <a:ext cx="0" cy="699770"/>
            </a:xfrm>
            <a:custGeom>
              <a:avLst/>
              <a:gdLst/>
              <a:ahLst/>
              <a:cxnLst/>
              <a:rect l="l" t="t" r="r" b="b"/>
              <a:pathLst>
                <a:path h="699769">
                  <a:moveTo>
                    <a:pt x="0" y="69945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68" name="object 6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2404" y="1845386"/>
              <a:ext cx="81974" cy="105499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9903380" y="3267643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0"/>
                  </a:moveTo>
                  <a:lnTo>
                    <a:pt x="0" y="148649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329478" y="4150304"/>
            <a:ext cx="42799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Inputs</a:t>
            </a:r>
            <a:endParaRPr sz="1200"/>
          </a:p>
        </p:txBody>
      </p:sp>
      <p:sp>
        <p:nvSpPr>
          <p:cNvPr id="71" name="object 71"/>
          <p:cNvSpPr txBox="1"/>
          <p:nvPr/>
        </p:nvSpPr>
        <p:spPr>
          <a:xfrm>
            <a:off x="4716593" y="748743"/>
            <a:ext cx="46958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Output</a:t>
            </a:r>
            <a:endParaRPr sz="1200"/>
          </a:p>
        </p:txBody>
      </p:sp>
      <p:sp>
        <p:nvSpPr>
          <p:cNvPr id="72" name="object 72"/>
          <p:cNvSpPr/>
          <p:nvPr/>
        </p:nvSpPr>
        <p:spPr>
          <a:xfrm>
            <a:off x="3423906" y="2405795"/>
            <a:ext cx="2331085" cy="714375"/>
          </a:xfrm>
          <a:custGeom>
            <a:avLst/>
            <a:gdLst/>
            <a:ahLst/>
            <a:cxnLst/>
            <a:rect l="l" t="t" r="r" b="b"/>
            <a:pathLst>
              <a:path w="4662170" h="1428750">
                <a:moveTo>
                  <a:pt x="4661990" y="1428597"/>
                </a:moveTo>
                <a:lnTo>
                  <a:pt x="0" y="1428597"/>
                </a:lnTo>
                <a:lnTo>
                  <a:pt x="0" y="0"/>
                </a:lnTo>
                <a:lnTo>
                  <a:pt x="4661990" y="0"/>
                </a:lnTo>
                <a:lnTo>
                  <a:pt x="4661990" y="1428597"/>
                </a:lnTo>
                <a:close/>
              </a:path>
            </a:pathLst>
          </a:custGeom>
          <a:solidFill>
            <a:srgbClr val="FFAA3F"/>
          </a:solidFill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73" name="object 73"/>
          <p:cNvSpPr txBox="1"/>
          <p:nvPr/>
        </p:nvSpPr>
        <p:spPr>
          <a:xfrm>
            <a:off x="3797567" y="2481810"/>
            <a:ext cx="1582738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b="1" spc="-5" dirty="0">
                <a:latin typeface="Lato"/>
                <a:cs typeface="Lato"/>
              </a:rPr>
              <a:t>Encoder</a:t>
            </a:r>
            <a:r>
              <a:rPr sz="1600" b="1" spc="-63" dirty="0">
                <a:latin typeface="Lato"/>
                <a:cs typeface="Lato"/>
              </a:rPr>
              <a:t> </a:t>
            </a:r>
            <a:r>
              <a:rPr sz="1600" b="1" spc="-5" dirty="0">
                <a:latin typeface="Lato"/>
                <a:cs typeface="Lato"/>
              </a:rPr>
              <a:t>Decoder</a:t>
            </a:r>
            <a:endParaRPr sz="1600">
              <a:latin typeface="Lato"/>
              <a:cs typeface="Lato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246735" y="2762225"/>
            <a:ext cx="685800" cy="25263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b="1" spc="-5" dirty="0">
                <a:latin typeface="Lato"/>
                <a:cs typeface="Lato"/>
              </a:rPr>
              <a:t>Models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8353" y="2285133"/>
            <a:ext cx="5007293" cy="573234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20955" marR="2540" indent="-14923" algn="ctr">
              <a:spcBef>
                <a:spcPts val="50"/>
              </a:spcBef>
            </a:pPr>
            <a:r>
              <a:rPr lang="pt-PT" sz="3600" dirty="0" err="1"/>
              <a:t>Jupyter</a:t>
            </a:r>
            <a:endParaRPr sz="36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BA323-F2B8-6CC4-1685-84B3F102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9B3387F-F6D7-5B2E-C747-A7019B917E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8871" y="1998468"/>
            <a:ext cx="5007293" cy="1127232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20955" marR="2540" indent="-14923">
              <a:spcBef>
                <a:spcPts val="50"/>
              </a:spcBef>
            </a:pPr>
            <a:r>
              <a:rPr sz="3600" dirty="0"/>
              <a:t>Generative</a:t>
            </a:r>
            <a:r>
              <a:rPr sz="3600" spc="-198" dirty="0"/>
              <a:t> </a:t>
            </a:r>
            <a:r>
              <a:rPr sz="3600" spc="-5" dirty="0"/>
              <a:t>configuration </a:t>
            </a:r>
            <a:r>
              <a:rPr sz="3600" dirty="0"/>
              <a:t>parameters</a:t>
            </a:r>
            <a:r>
              <a:rPr sz="3600" spc="-113" dirty="0"/>
              <a:t> </a:t>
            </a:r>
            <a:r>
              <a:rPr sz="3600" dirty="0"/>
              <a:t>for</a:t>
            </a:r>
            <a:r>
              <a:rPr sz="3600" spc="-110" dirty="0"/>
              <a:t> </a:t>
            </a:r>
            <a:r>
              <a:rPr sz="3600" spc="-5" dirty="0"/>
              <a:t>inference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36633868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46990" y="1073742"/>
            <a:ext cx="4205923" cy="3082290"/>
            <a:chOff x="3493980" y="2147483"/>
            <a:chExt cx="8411845" cy="6164580"/>
          </a:xfrm>
        </p:grpSpPr>
        <p:sp>
          <p:nvSpPr>
            <p:cNvPr id="3" name="object 3"/>
            <p:cNvSpPr/>
            <p:nvPr/>
          </p:nvSpPr>
          <p:spPr>
            <a:xfrm>
              <a:off x="3498743" y="2152245"/>
              <a:ext cx="8402320" cy="6155055"/>
            </a:xfrm>
            <a:custGeom>
              <a:avLst/>
              <a:gdLst/>
              <a:ahLst/>
              <a:cxnLst/>
              <a:rect l="l" t="t" r="r" b="b"/>
              <a:pathLst>
                <a:path w="8402320" h="6155055">
                  <a:moveTo>
                    <a:pt x="0" y="119464"/>
                  </a:moveTo>
                  <a:lnTo>
                    <a:pt x="9386" y="72963"/>
                  </a:lnTo>
                  <a:lnTo>
                    <a:pt x="34987" y="34989"/>
                  </a:lnTo>
                  <a:lnTo>
                    <a:pt x="72963" y="9387"/>
                  </a:lnTo>
                  <a:lnTo>
                    <a:pt x="119474" y="0"/>
                  </a:lnTo>
                  <a:lnTo>
                    <a:pt x="8282308" y="0"/>
                  </a:lnTo>
                  <a:lnTo>
                    <a:pt x="8328033" y="9093"/>
                  </a:lnTo>
                  <a:lnTo>
                    <a:pt x="8366783" y="34989"/>
                  </a:lnTo>
                  <a:lnTo>
                    <a:pt x="8392692" y="73747"/>
                  </a:lnTo>
                  <a:lnTo>
                    <a:pt x="8401783" y="119464"/>
                  </a:lnTo>
                  <a:lnTo>
                    <a:pt x="8401783" y="6035312"/>
                  </a:lnTo>
                  <a:lnTo>
                    <a:pt x="8392396" y="6081824"/>
                  </a:lnTo>
                  <a:lnTo>
                    <a:pt x="8366795" y="6119800"/>
                  </a:lnTo>
                  <a:lnTo>
                    <a:pt x="8328819" y="6145400"/>
                  </a:lnTo>
                  <a:lnTo>
                    <a:pt x="8282308" y="6154787"/>
                  </a:lnTo>
                  <a:lnTo>
                    <a:pt x="119474" y="6154787"/>
                  </a:lnTo>
                  <a:lnTo>
                    <a:pt x="72963" y="6145400"/>
                  </a:lnTo>
                  <a:lnTo>
                    <a:pt x="34987" y="6119800"/>
                  </a:lnTo>
                  <a:lnTo>
                    <a:pt x="9386" y="6081824"/>
                  </a:lnTo>
                  <a:lnTo>
                    <a:pt x="0" y="6035312"/>
                  </a:lnTo>
                  <a:lnTo>
                    <a:pt x="0" y="119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" name="object 4"/>
            <p:cNvSpPr/>
            <p:nvPr/>
          </p:nvSpPr>
          <p:spPr>
            <a:xfrm>
              <a:off x="8008034" y="2261920"/>
              <a:ext cx="3770629" cy="5909945"/>
            </a:xfrm>
            <a:custGeom>
              <a:avLst/>
              <a:gdLst/>
              <a:ahLst/>
              <a:cxnLst/>
              <a:rect l="l" t="t" r="r" b="b"/>
              <a:pathLst>
                <a:path w="3770629" h="5909945">
                  <a:moveTo>
                    <a:pt x="3697217" y="5909388"/>
                  </a:moveTo>
                  <a:lnTo>
                    <a:pt x="73174" y="5909388"/>
                  </a:lnTo>
                  <a:lnTo>
                    <a:pt x="44697" y="5903635"/>
                  </a:lnTo>
                  <a:lnTo>
                    <a:pt x="21437" y="5887950"/>
                  </a:lnTo>
                  <a:lnTo>
                    <a:pt x="5752" y="5864690"/>
                  </a:lnTo>
                  <a:lnTo>
                    <a:pt x="0" y="5836213"/>
                  </a:lnTo>
                  <a:lnTo>
                    <a:pt x="0" y="73182"/>
                  </a:lnTo>
                  <a:lnTo>
                    <a:pt x="5752" y="44696"/>
                  </a:lnTo>
                  <a:lnTo>
                    <a:pt x="21437" y="21434"/>
                  </a:lnTo>
                  <a:lnTo>
                    <a:pt x="44697" y="5751"/>
                  </a:lnTo>
                  <a:lnTo>
                    <a:pt x="73174" y="0"/>
                  </a:lnTo>
                  <a:lnTo>
                    <a:pt x="3697217" y="0"/>
                  </a:lnTo>
                  <a:lnTo>
                    <a:pt x="3737819" y="12295"/>
                  </a:lnTo>
                  <a:lnTo>
                    <a:pt x="3764826" y="45175"/>
                  </a:lnTo>
                  <a:lnTo>
                    <a:pt x="3770392" y="73182"/>
                  </a:lnTo>
                  <a:lnTo>
                    <a:pt x="3770392" y="5836213"/>
                  </a:lnTo>
                  <a:lnTo>
                    <a:pt x="3764640" y="5864690"/>
                  </a:lnTo>
                  <a:lnTo>
                    <a:pt x="3748954" y="5887950"/>
                  </a:lnTo>
                  <a:lnTo>
                    <a:pt x="3725694" y="5903635"/>
                  </a:lnTo>
                  <a:lnTo>
                    <a:pt x="3697217" y="590938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" name="object 5"/>
            <p:cNvSpPr/>
            <p:nvPr/>
          </p:nvSpPr>
          <p:spPr>
            <a:xfrm>
              <a:off x="8008034" y="2261920"/>
              <a:ext cx="3770629" cy="5909945"/>
            </a:xfrm>
            <a:custGeom>
              <a:avLst/>
              <a:gdLst/>
              <a:ahLst/>
              <a:cxnLst/>
              <a:rect l="l" t="t" r="r" b="b"/>
              <a:pathLst>
                <a:path w="3770629" h="5909945">
                  <a:moveTo>
                    <a:pt x="0" y="73182"/>
                  </a:moveTo>
                  <a:lnTo>
                    <a:pt x="5752" y="44696"/>
                  </a:lnTo>
                  <a:lnTo>
                    <a:pt x="21437" y="21434"/>
                  </a:lnTo>
                  <a:lnTo>
                    <a:pt x="44697" y="5751"/>
                  </a:lnTo>
                  <a:lnTo>
                    <a:pt x="73174" y="0"/>
                  </a:lnTo>
                  <a:lnTo>
                    <a:pt x="3697217" y="0"/>
                  </a:lnTo>
                  <a:lnTo>
                    <a:pt x="3737819" y="12295"/>
                  </a:lnTo>
                  <a:lnTo>
                    <a:pt x="3764826" y="45175"/>
                  </a:lnTo>
                  <a:lnTo>
                    <a:pt x="3770392" y="73182"/>
                  </a:lnTo>
                  <a:lnTo>
                    <a:pt x="3770392" y="5836213"/>
                  </a:lnTo>
                  <a:lnTo>
                    <a:pt x="3764640" y="5864690"/>
                  </a:lnTo>
                  <a:lnTo>
                    <a:pt x="3748954" y="5887950"/>
                  </a:lnTo>
                  <a:lnTo>
                    <a:pt x="3725694" y="5903635"/>
                  </a:lnTo>
                  <a:lnTo>
                    <a:pt x="3697217" y="5909388"/>
                  </a:lnTo>
                  <a:lnTo>
                    <a:pt x="73174" y="5909388"/>
                  </a:lnTo>
                  <a:lnTo>
                    <a:pt x="44697" y="5903635"/>
                  </a:lnTo>
                  <a:lnTo>
                    <a:pt x="21437" y="5887950"/>
                  </a:lnTo>
                  <a:lnTo>
                    <a:pt x="5752" y="5864690"/>
                  </a:lnTo>
                  <a:lnTo>
                    <a:pt x="0" y="5836213"/>
                  </a:lnTo>
                  <a:lnTo>
                    <a:pt x="0" y="731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" name="object 6"/>
            <p:cNvSpPr/>
            <p:nvPr/>
          </p:nvSpPr>
          <p:spPr>
            <a:xfrm>
              <a:off x="8253683" y="4607941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3245393" y="115199"/>
                  </a:move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lnTo>
                    <a:pt x="4528" y="35184"/>
                  </a:lnTo>
                  <a:lnTo>
                    <a:pt x="16874" y="16874"/>
                  </a:lnTo>
                  <a:lnTo>
                    <a:pt x="35184" y="4528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" name="object 7"/>
            <p:cNvSpPr/>
            <p:nvPr/>
          </p:nvSpPr>
          <p:spPr>
            <a:xfrm>
              <a:off x="8253683" y="4607940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0" y="57599"/>
                  </a:moveTo>
                  <a:lnTo>
                    <a:pt x="4528" y="35184"/>
                  </a:lnTo>
                  <a:lnTo>
                    <a:pt x="16874" y="16874"/>
                  </a:lnTo>
                  <a:lnTo>
                    <a:pt x="35184" y="4528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9056682" y="4517341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148199" y="296399"/>
                  </a:move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177244" y="2875"/>
                  </a:lnTo>
                  <a:lnTo>
                    <a:pt x="230422" y="24901"/>
                  </a:lnTo>
                  <a:lnTo>
                    <a:pt x="271498" y="65976"/>
                  </a:lnTo>
                  <a:lnTo>
                    <a:pt x="293524" y="119154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close/>
                </a:path>
              </a:pathLst>
            </a:custGeom>
            <a:solidFill>
              <a:srgbClr val="FF9C3B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9056681" y="4517340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0" y="148199"/>
                  </a:move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204912" y="11284"/>
                  </a:lnTo>
                  <a:lnTo>
                    <a:pt x="252999" y="43399"/>
                  </a:lnTo>
                  <a:lnTo>
                    <a:pt x="285115" y="91487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881010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Generative</a:t>
            </a:r>
            <a:r>
              <a:rPr spc="-163" dirty="0"/>
              <a:t> </a:t>
            </a:r>
            <a:r>
              <a:rPr spc="-10" dirty="0"/>
              <a:t>configuration</a:t>
            </a:r>
            <a:r>
              <a:rPr spc="-158" dirty="0"/>
              <a:t> </a:t>
            </a:r>
            <a:r>
              <a:rPr spc="-75" dirty="0"/>
              <a:t>-</a:t>
            </a:r>
            <a:r>
              <a:rPr spc="-158" dirty="0"/>
              <a:t> </a:t>
            </a:r>
            <a:r>
              <a:rPr dirty="0"/>
              <a:t>inference</a:t>
            </a:r>
            <a:r>
              <a:rPr spc="-158" dirty="0"/>
              <a:t> </a:t>
            </a:r>
            <a:r>
              <a:rPr spc="-5" dirty="0"/>
              <a:t>parameters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26289" y="1971521"/>
            <a:ext cx="452120" cy="201978"/>
          </a:xfrm>
          <a:prstGeom prst="rect">
            <a:avLst/>
          </a:prstGeom>
          <a:solidFill>
            <a:srgbClr val="FFFFFF"/>
          </a:solidFill>
          <a:ln w="9524">
            <a:solidFill>
              <a:srgbClr val="59595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170">
              <a:spcBef>
                <a:spcPts val="135"/>
              </a:spcBef>
            </a:pPr>
            <a:r>
              <a:rPr sz="1200" spc="-13" dirty="0"/>
              <a:t>25</a:t>
            </a:r>
            <a:endParaRPr sz="1200"/>
          </a:p>
        </p:txBody>
      </p:sp>
      <p:grpSp>
        <p:nvGrpSpPr>
          <p:cNvPr id="12" name="object 12"/>
          <p:cNvGrpSpPr/>
          <p:nvPr/>
        </p:nvGrpSpPr>
        <p:grpSpPr>
          <a:xfrm>
            <a:off x="1812915" y="1128613"/>
            <a:ext cx="3968115" cy="2959735"/>
            <a:chOff x="3625830" y="2257225"/>
            <a:chExt cx="7936230" cy="5919470"/>
          </a:xfrm>
        </p:grpSpPr>
        <p:sp>
          <p:nvSpPr>
            <p:cNvPr id="13" name="object 13"/>
            <p:cNvSpPr/>
            <p:nvPr/>
          </p:nvSpPr>
          <p:spPr>
            <a:xfrm>
              <a:off x="8253683" y="5623688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3245393" y="115199"/>
                  </a:move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lnTo>
                    <a:pt x="4528" y="35184"/>
                  </a:lnTo>
                  <a:lnTo>
                    <a:pt x="16874" y="16874"/>
                  </a:lnTo>
                  <a:lnTo>
                    <a:pt x="35184" y="4528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253683" y="5623688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0" y="57599"/>
                  </a:moveTo>
                  <a:lnTo>
                    <a:pt x="4528" y="35184"/>
                  </a:lnTo>
                  <a:lnTo>
                    <a:pt x="16874" y="16874"/>
                  </a:lnTo>
                  <a:lnTo>
                    <a:pt x="35184" y="4528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8447083" y="5533089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148199" y="296399"/>
                  </a:move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177244" y="2875"/>
                  </a:lnTo>
                  <a:lnTo>
                    <a:pt x="230422" y="24901"/>
                  </a:lnTo>
                  <a:lnTo>
                    <a:pt x="271498" y="65976"/>
                  </a:lnTo>
                  <a:lnTo>
                    <a:pt x="293524" y="119154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close/>
                </a:path>
              </a:pathLst>
            </a:custGeom>
            <a:solidFill>
              <a:srgbClr val="FF9C3B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447082" y="5533088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0" y="148199"/>
                  </a:move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204912" y="11284"/>
                  </a:lnTo>
                  <a:lnTo>
                    <a:pt x="252999" y="43399"/>
                  </a:lnTo>
                  <a:lnTo>
                    <a:pt x="285115" y="91487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3630592" y="2261987"/>
              <a:ext cx="4217035" cy="5909945"/>
            </a:xfrm>
            <a:custGeom>
              <a:avLst/>
              <a:gdLst/>
              <a:ahLst/>
              <a:cxnLst/>
              <a:rect l="l" t="t" r="r" b="b"/>
              <a:pathLst>
                <a:path w="4217034" h="5909945">
                  <a:moveTo>
                    <a:pt x="4134941" y="5909395"/>
                  </a:moveTo>
                  <a:lnTo>
                    <a:pt x="81849" y="5909395"/>
                  </a:lnTo>
                  <a:lnTo>
                    <a:pt x="49992" y="5902962"/>
                  </a:lnTo>
                  <a:lnTo>
                    <a:pt x="23974" y="5885420"/>
                  </a:lnTo>
                  <a:lnTo>
                    <a:pt x="6432" y="5859403"/>
                  </a:lnTo>
                  <a:lnTo>
                    <a:pt x="0" y="5827545"/>
                  </a:lnTo>
                  <a:lnTo>
                    <a:pt x="0" y="81847"/>
                  </a:lnTo>
                  <a:lnTo>
                    <a:pt x="6432" y="49988"/>
                  </a:lnTo>
                  <a:lnTo>
                    <a:pt x="23974" y="23972"/>
                  </a:lnTo>
                  <a:lnTo>
                    <a:pt x="49992" y="6432"/>
                  </a:lnTo>
                  <a:lnTo>
                    <a:pt x="81849" y="0"/>
                  </a:lnTo>
                  <a:lnTo>
                    <a:pt x="4134941" y="0"/>
                  </a:lnTo>
                  <a:lnTo>
                    <a:pt x="4180349" y="13750"/>
                  </a:lnTo>
                  <a:lnTo>
                    <a:pt x="4210560" y="50525"/>
                  </a:lnTo>
                  <a:lnTo>
                    <a:pt x="4216791" y="81847"/>
                  </a:lnTo>
                  <a:lnTo>
                    <a:pt x="4216791" y="5827545"/>
                  </a:lnTo>
                  <a:lnTo>
                    <a:pt x="4210358" y="5859403"/>
                  </a:lnTo>
                  <a:lnTo>
                    <a:pt x="4192816" y="5885420"/>
                  </a:lnTo>
                  <a:lnTo>
                    <a:pt x="4166799" y="5902962"/>
                  </a:lnTo>
                  <a:lnTo>
                    <a:pt x="4134941" y="59093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0592" y="2261987"/>
              <a:ext cx="4217035" cy="5909945"/>
            </a:xfrm>
            <a:custGeom>
              <a:avLst/>
              <a:gdLst/>
              <a:ahLst/>
              <a:cxnLst/>
              <a:rect l="l" t="t" r="r" b="b"/>
              <a:pathLst>
                <a:path w="4217034" h="5909945">
                  <a:moveTo>
                    <a:pt x="0" y="81847"/>
                  </a:moveTo>
                  <a:lnTo>
                    <a:pt x="6432" y="49988"/>
                  </a:lnTo>
                  <a:lnTo>
                    <a:pt x="23974" y="23972"/>
                  </a:lnTo>
                  <a:lnTo>
                    <a:pt x="49992" y="6432"/>
                  </a:lnTo>
                  <a:lnTo>
                    <a:pt x="81849" y="0"/>
                  </a:lnTo>
                  <a:lnTo>
                    <a:pt x="4134941" y="0"/>
                  </a:lnTo>
                  <a:lnTo>
                    <a:pt x="4180349" y="13750"/>
                  </a:lnTo>
                  <a:lnTo>
                    <a:pt x="4210560" y="50525"/>
                  </a:lnTo>
                  <a:lnTo>
                    <a:pt x="4216791" y="81847"/>
                  </a:lnTo>
                  <a:lnTo>
                    <a:pt x="4216791" y="5827545"/>
                  </a:lnTo>
                  <a:lnTo>
                    <a:pt x="4210358" y="5859403"/>
                  </a:lnTo>
                  <a:lnTo>
                    <a:pt x="4192816" y="5885420"/>
                  </a:lnTo>
                  <a:lnTo>
                    <a:pt x="4166799" y="5902962"/>
                  </a:lnTo>
                  <a:lnTo>
                    <a:pt x="4134941" y="5909395"/>
                  </a:lnTo>
                  <a:lnTo>
                    <a:pt x="81849" y="5909395"/>
                  </a:lnTo>
                  <a:lnTo>
                    <a:pt x="49992" y="5902962"/>
                  </a:lnTo>
                  <a:lnTo>
                    <a:pt x="23974" y="5885420"/>
                  </a:lnTo>
                  <a:lnTo>
                    <a:pt x="6432" y="5859403"/>
                  </a:lnTo>
                  <a:lnTo>
                    <a:pt x="0" y="5827545"/>
                  </a:lnTo>
                  <a:lnTo>
                    <a:pt x="0" y="81847"/>
                  </a:lnTo>
                  <a:close/>
                </a:path>
              </a:pathLst>
            </a:custGeom>
            <a:ln w="9524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32714" y="2479395"/>
            <a:ext cx="445770" cy="201978"/>
          </a:xfrm>
          <a:prstGeom prst="rect">
            <a:avLst/>
          </a:prstGeom>
          <a:solidFill>
            <a:srgbClr val="FFFFFF"/>
          </a:solidFill>
          <a:ln w="9524">
            <a:solidFill>
              <a:srgbClr val="59595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170">
              <a:spcBef>
                <a:spcPts val="135"/>
              </a:spcBef>
            </a:pPr>
            <a:r>
              <a:rPr sz="1200" spc="-25" dirty="0"/>
              <a:t>1</a:t>
            </a:r>
            <a:endParaRPr sz="1200"/>
          </a:p>
        </p:txBody>
      </p:sp>
      <p:sp>
        <p:nvSpPr>
          <p:cNvPr id="20" name="object 20"/>
          <p:cNvSpPr txBox="1"/>
          <p:nvPr/>
        </p:nvSpPr>
        <p:spPr>
          <a:xfrm>
            <a:off x="1911419" y="1221020"/>
            <a:ext cx="1731327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dirty="0">
                <a:solidFill>
                  <a:srgbClr val="757575"/>
                </a:solidFill>
              </a:rPr>
              <a:t>Enter</a:t>
            </a:r>
            <a:r>
              <a:rPr sz="1200" spc="-38" dirty="0">
                <a:solidFill>
                  <a:srgbClr val="757575"/>
                </a:solidFill>
              </a:rPr>
              <a:t> </a:t>
            </a:r>
            <a:r>
              <a:rPr sz="1200" dirty="0">
                <a:solidFill>
                  <a:srgbClr val="757575"/>
                </a:solidFill>
              </a:rPr>
              <a:t>your</a:t>
            </a:r>
            <a:r>
              <a:rPr sz="1200" spc="-38" dirty="0">
                <a:solidFill>
                  <a:srgbClr val="757575"/>
                </a:solidFill>
              </a:rPr>
              <a:t> </a:t>
            </a:r>
            <a:r>
              <a:rPr sz="1200" dirty="0">
                <a:solidFill>
                  <a:srgbClr val="757575"/>
                </a:solidFill>
              </a:rPr>
              <a:t>prompt</a:t>
            </a:r>
            <a:r>
              <a:rPr sz="1200" spc="-35" dirty="0">
                <a:solidFill>
                  <a:srgbClr val="757575"/>
                </a:solidFill>
              </a:rPr>
              <a:t> </a:t>
            </a:r>
            <a:r>
              <a:rPr sz="1200" spc="-5" dirty="0">
                <a:solidFill>
                  <a:srgbClr val="757575"/>
                </a:solidFill>
              </a:rPr>
              <a:t>here…</a:t>
            </a:r>
            <a:endParaRPr sz="1200"/>
          </a:p>
        </p:txBody>
      </p:sp>
      <p:sp>
        <p:nvSpPr>
          <p:cNvPr id="21" name="object 21"/>
          <p:cNvSpPr/>
          <p:nvPr/>
        </p:nvSpPr>
        <p:spPr>
          <a:xfrm>
            <a:off x="6054163" y="1152323"/>
            <a:ext cx="415290" cy="3001328"/>
          </a:xfrm>
          <a:custGeom>
            <a:avLst/>
            <a:gdLst/>
            <a:ahLst/>
            <a:cxnLst/>
            <a:rect l="l" t="t" r="r" b="b"/>
            <a:pathLst>
              <a:path w="830579" h="6002655">
                <a:moveTo>
                  <a:pt x="0" y="0"/>
                </a:moveTo>
                <a:lnTo>
                  <a:pt x="46851" y="2650"/>
                </a:lnTo>
                <a:lnTo>
                  <a:pt x="92743" y="10488"/>
                </a:lnTo>
                <a:lnTo>
                  <a:pt x="137269" y="23346"/>
                </a:lnTo>
                <a:lnTo>
                  <a:pt x="180023" y="41056"/>
                </a:lnTo>
                <a:lnTo>
                  <a:pt x="220600" y="63448"/>
                </a:lnTo>
                <a:lnTo>
                  <a:pt x="258594" y="90356"/>
                </a:lnTo>
                <a:lnTo>
                  <a:pt x="293599" y="121609"/>
                </a:lnTo>
                <a:lnTo>
                  <a:pt x="324847" y="156610"/>
                </a:lnTo>
                <a:lnTo>
                  <a:pt x="351751" y="194601"/>
                </a:lnTo>
                <a:lnTo>
                  <a:pt x="374142" y="235177"/>
                </a:lnTo>
                <a:lnTo>
                  <a:pt x="391851" y="277930"/>
                </a:lnTo>
                <a:lnTo>
                  <a:pt x="404709" y="322455"/>
                </a:lnTo>
                <a:lnTo>
                  <a:pt x="412548" y="368347"/>
                </a:lnTo>
                <a:lnTo>
                  <a:pt x="415199" y="415199"/>
                </a:lnTo>
                <a:lnTo>
                  <a:pt x="415199" y="2585994"/>
                </a:lnTo>
                <a:lnTo>
                  <a:pt x="417992" y="2634414"/>
                </a:lnTo>
                <a:lnTo>
                  <a:pt x="426165" y="2681193"/>
                </a:lnTo>
                <a:lnTo>
                  <a:pt x="439405" y="2726020"/>
                </a:lnTo>
                <a:lnTo>
                  <a:pt x="457401" y="2768585"/>
                </a:lnTo>
                <a:lnTo>
                  <a:pt x="479842" y="2808574"/>
                </a:lnTo>
                <a:lnTo>
                  <a:pt x="506416" y="2845677"/>
                </a:lnTo>
                <a:lnTo>
                  <a:pt x="536811" y="2879581"/>
                </a:lnTo>
                <a:lnTo>
                  <a:pt x="570716" y="2909976"/>
                </a:lnTo>
                <a:lnTo>
                  <a:pt x="607818" y="2936550"/>
                </a:lnTo>
                <a:lnTo>
                  <a:pt x="647808" y="2958991"/>
                </a:lnTo>
                <a:lnTo>
                  <a:pt x="690372" y="2976987"/>
                </a:lnTo>
                <a:lnTo>
                  <a:pt x="735199" y="2990227"/>
                </a:lnTo>
                <a:lnTo>
                  <a:pt x="781978" y="2998400"/>
                </a:lnTo>
                <a:lnTo>
                  <a:pt x="830398" y="3001193"/>
                </a:lnTo>
                <a:lnTo>
                  <a:pt x="781978" y="3003987"/>
                </a:lnTo>
                <a:lnTo>
                  <a:pt x="735199" y="3012160"/>
                </a:lnTo>
                <a:lnTo>
                  <a:pt x="690372" y="3025400"/>
                </a:lnTo>
                <a:lnTo>
                  <a:pt x="647808" y="3043396"/>
                </a:lnTo>
                <a:lnTo>
                  <a:pt x="607818" y="3065837"/>
                </a:lnTo>
                <a:lnTo>
                  <a:pt x="570716" y="3092411"/>
                </a:lnTo>
                <a:lnTo>
                  <a:pt x="536811" y="3122806"/>
                </a:lnTo>
                <a:lnTo>
                  <a:pt x="506416" y="3156710"/>
                </a:lnTo>
                <a:lnTo>
                  <a:pt x="479842" y="3193813"/>
                </a:lnTo>
                <a:lnTo>
                  <a:pt x="457401" y="3233802"/>
                </a:lnTo>
                <a:lnTo>
                  <a:pt x="439405" y="3276366"/>
                </a:lnTo>
                <a:lnTo>
                  <a:pt x="426165" y="3321194"/>
                </a:lnTo>
                <a:lnTo>
                  <a:pt x="417992" y="3367973"/>
                </a:lnTo>
                <a:lnTo>
                  <a:pt x="415199" y="3416393"/>
                </a:lnTo>
                <a:lnTo>
                  <a:pt x="415199" y="5587188"/>
                </a:lnTo>
                <a:lnTo>
                  <a:pt x="412405" y="5635608"/>
                </a:lnTo>
                <a:lnTo>
                  <a:pt x="404233" y="5682387"/>
                </a:lnTo>
                <a:lnTo>
                  <a:pt x="390992" y="5727214"/>
                </a:lnTo>
                <a:lnTo>
                  <a:pt x="372996" y="5769779"/>
                </a:lnTo>
                <a:lnTo>
                  <a:pt x="350555" y="5809768"/>
                </a:lnTo>
                <a:lnTo>
                  <a:pt x="323981" y="5846871"/>
                </a:lnTo>
                <a:lnTo>
                  <a:pt x="293586" y="5880775"/>
                </a:lnTo>
                <a:lnTo>
                  <a:pt x="259682" y="5911170"/>
                </a:lnTo>
                <a:lnTo>
                  <a:pt x="222579" y="5937744"/>
                </a:lnTo>
                <a:lnTo>
                  <a:pt x="182590" y="5960185"/>
                </a:lnTo>
                <a:lnTo>
                  <a:pt x="140026" y="5978181"/>
                </a:lnTo>
                <a:lnTo>
                  <a:pt x="95198" y="5991421"/>
                </a:lnTo>
                <a:lnTo>
                  <a:pt x="48419" y="5999594"/>
                </a:lnTo>
                <a:lnTo>
                  <a:pt x="0" y="6002387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22" name="object 22"/>
          <p:cNvSpPr txBox="1"/>
          <p:nvPr/>
        </p:nvSpPr>
        <p:spPr>
          <a:xfrm>
            <a:off x="6553505" y="2393496"/>
            <a:ext cx="1052513" cy="65274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spcBef>
                <a:spcPts val="50"/>
              </a:spcBef>
            </a:pPr>
            <a:r>
              <a:rPr spc="-5" dirty="0">
                <a:latin typeface="Lato"/>
                <a:cs typeface="Lato"/>
              </a:rPr>
              <a:t>Inference configuration parameters</a:t>
            </a:r>
            <a:endParaRPr>
              <a:latin typeface="Lato"/>
              <a:cs typeface="La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23715" y="3789168"/>
            <a:ext cx="763905" cy="214948"/>
          </a:xfrm>
          <a:custGeom>
            <a:avLst/>
            <a:gdLst/>
            <a:ahLst/>
            <a:cxnLst/>
            <a:rect l="l" t="t" r="r" b="b"/>
            <a:pathLst>
              <a:path w="1527809" h="429895">
                <a:moveTo>
                  <a:pt x="0" y="71599"/>
                </a:moveTo>
                <a:lnTo>
                  <a:pt x="5625" y="43727"/>
                </a:lnTo>
                <a:lnTo>
                  <a:pt x="20968" y="20968"/>
                </a:lnTo>
                <a:lnTo>
                  <a:pt x="43727" y="5625"/>
                </a:lnTo>
                <a:lnTo>
                  <a:pt x="71599" y="0"/>
                </a:lnTo>
                <a:lnTo>
                  <a:pt x="1455997" y="0"/>
                </a:lnTo>
                <a:lnTo>
                  <a:pt x="1495720" y="12033"/>
                </a:lnTo>
                <a:lnTo>
                  <a:pt x="1522143" y="44196"/>
                </a:lnTo>
                <a:lnTo>
                  <a:pt x="1527596" y="71599"/>
                </a:lnTo>
                <a:lnTo>
                  <a:pt x="1527596" y="357999"/>
                </a:lnTo>
                <a:lnTo>
                  <a:pt x="1521971" y="385871"/>
                </a:lnTo>
                <a:lnTo>
                  <a:pt x="1506628" y="408630"/>
                </a:lnTo>
                <a:lnTo>
                  <a:pt x="1483869" y="423973"/>
                </a:lnTo>
                <a:lnTo>
                  <a:pt x="1455997" y="429599"/>
                </a:lnTo>
                <a:lnTo>
                  <a:pt x="71599" y="429599"/>
                </a:lnTo>
                <a:lnTo>
                  <a:pt x="43727" y="423973"/>
                </a:lnTo>
                <a:lnTo>
                  <a:pt x="20968" y="408630"/>
                </a:lnTo>
                <a:lnTo>
                  <a:pt x="5625" y="385871"/>
                </a:lnTo>
                <a:lnTo>
                  <a:pt x="0" y="357999"/>
                </a:lnTo>
                <a:lnTo>
                  <a:pt x="0" y="715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24" name="object 24"/>
          <p:cNvSpPr txBox="1"/>
          <p:nvPr/>
        </p:nvSpPr>
        <p:spPr>
          <a:xfrm>
            <a:off x="5162097" y="3793634"/>
            <a:ext cx="48641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Submit</a:t>
            </a:r>
            <a:endParaRPr sz="1200"/>
          </a:p>
        </p:txBody>
      </p:sp>
      <p:grpSp>
        <p:nvGrpSpPr>
          <p:cNvPr id="25" name="object 25"/>
          <p:cNvGrpSpPr/>
          <p:nvPr/>
        </p:nvGrpSpPr>
        <p:grpSpPr>
          <a:xfrm>
            <a:off x="4124460" y="3500874"/>
            <a:ext cx="1656398" cy="153035"/>
            <a:chOff x="8248920" y="7001748"/>
            <a:chExt cx="3312795" cy="306070"/>
          </a:xfrm>
        </p:grpSpPr>
        <p:sp>
          <p:nvSpPr>
            <p:cNvPr id="26" name="object 26"/>
            <p:cNvSpPr/>
            <p:nvPr/>
          </p:nvSpPr>
          <p:spPr>
            <a:xfrm>
              <a:off x="8253683" y="7097111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3245393" y="115199"/>
                  </a:move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lnTo>
                    <a:pt x="4528" y="35173"/>
                  </a:lnTo>
                  <a:lnTo>
                    <a:pt x="16874" y="16865"/>
                  </a:lnTo>
                  <a:lnTo>
                    <a:pt x="35184" y="4524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8253683" y="7097110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0" y="57599"/>
                  </a:moveTo>
                  <a:lnTo>
                    <a:pt x="4528" y="35173"/>
                  </a:lnTo>
                  <a:lnTo>
                    <a:pt x="16874" y="16865"/>
                  </a:lnTo>
                  <a:lnTo>
                    <a:pt x="35184" y="4524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10275879" y="7006511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148199" y="296399"/>
                  </a:move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177244" y="2871"/>
                  </a:lnTo>
                  <a:lnTo>
                    <a:pt x="230422" y="24890"/>
                  </a:lnTo>
                  <a:lnTo>
                    <a:pt x="271498" y="65976"/>
                  </a:lnTo>
                  <a:lnTo>
                    <a:pt x="293524" y="119154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close/>
                </a:path>
              </a:pathLst>
            </a:custGeom>
            <a:solidFill>
              <a:srgbClr val="FF9C3B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0275878" y="7006511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0" y="148199"/>
                  </a:move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204912" y="11274"/>
                  </a:lnTo>
                  <a:lnTo>
                    <a:pt x="252999" y="43399"/>
                  </a:lnTo>
                  <a:lnTo>
                    <a:pt x="285115" y="91487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65179" y="1796796"/>
            <a:ext cx="1789430" cy="1619995"/>
          </a:xfrm>
          <a:prstGeom prst="rect">
            <a:avLst/>
          </a:prstGeom>
          <a:ln w="38099">
            <a:solidFill>
              <a:srgbClr val="FF00FF"/>
            </a:solidFill>
          </a:ln>
        </p:spPr>
        <p:txBody>
          <a:bodyPr vert="horz" wrap="square" lIns="0" tIns="1588" rIns="0" bIns="0" rtlCol="0">
            <a:spAutoFit/>
          </a:bodyPr>
          <a:lstStyle/>
          <a:p>
            <a:pPr>
              <a:spcBef>
                <a:spcPts val="13"/>
              </a:spcBef>
            </a:pPr>
            <a:endParaRPr sz="1200">
              <a:latin typeface="Times New Roman"/>
              <a:cs typeface="Times New Roman"/>
            </a:endParaRPr>
          </a:p>
          <a:p>
            <a:pPr marL="42545"/>
            <a:r>
              <a:rPr sz="1200" dirty="0">
                <a:latin typeface="Lato"/>
                <a:cs typeface="Lato"/>
              </a:rPr>
              <a:t>Sample</a:t>
            </a:r>
            <a:r>
              <a:rPr sz="1200" spc="-73" dirty="0">
                <a:latin typeface="Lato"/>
                <a:cs typeface="Lato"/>
              </a:rPr>
              <a:t> </a:t>
            </a:r>
            <a:r>
              <a:rPr sz="1200" spc="-10" dirty="0">
                <a:latin typeface="Lato"/>
                <a:cs typeface="Lato"/>
              </a:rPr>
              <a:t>top</a:t>
            </a:r>
            <a:r>
              <a:rPr sz="1200" spc="-73" dirty="0">
                <a:latin typeface="Lato"/>
                <a:cs typeface="Lato"/>
              </a:rPr>
              <a:t> </a:t>
            </a:r>
            <a:r>
              <a:rPr sz="1200" spc="-25" dirty="0">
                <a:latin typeface="Lato"/>
                <a:cs typeface="Lato"/>
              </a:rPr>
              <a:t>K</a:t>
            </a:r>
            <a:endParaRPr sz="1200">
              <a:latin typeface="Lato"/>
              <a:cs typeface="Lato"/>
            </a:endParaRPr>
          </a:p>
          <a:p>
            <a:pPr>
              <a:spcBef>
                <a:spcPts val="1118"/>
              </a:spcBef>
            </a:pPr>
            <a:endParaRPr sz="1200">
              <a:latin typeface="Lato"/>
              <a:cs typeface="Lato"/>
            </a:endParaRPr>
          </a:p>
          <a:p>
            <a:pPr marL="42545">
              <a:spcBef>
                <a:spcPts val="3"/>
              </a:spcBef>
            </a:pPr>
            <a:r>
              <a:rPr sz="1200" dirty="0">
                <a:latin typeface="Lato"/>
                <a:cs typeface="Lato"/>
              </a:rPr>
              <a:t>Sample</a:t>
            </a:r>
            <a:r>
              <a:rPr sz="1200" spc="-73" dirty="0">
                <a:latin typeface="Lato"/>
                <a:cs typeface="Lato"/>
              </a:rPr>
              <a:t> </a:t>
            </a:r>
            <a:r>
              <a:rPr sz="1200" spc="-10" dirty="0">
                <a:latin typeface="Lato"/>
                <a:cs typeface="Lato"/>
              </a:rPr>
              <a:t>top</a:t>
            </a:r>
            <a:r>
              <a:rPr sz="1200" spc="-73" dirty="0">
                <a:latin typeface="Lato"/>
                <a:cs typeface="Lato"/>
              </a:rPr>
              <a:t> </a:t>
            </a:r>
            <a:r>
              <a:rPr sz="1200" spc="-25" dirty="0">
                <a:latin typeface="Lato"/>
                <a:cs typeface="Lato"/>
              </a:rPr>
              <a:t>P</a:t>
            </a: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2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200">
              <a:latin typeface="Lato"/>
              <a:cs typeface="Lato"/>
            </a:endParaRPr>
          </a:p>
          <a:p>
            <a:pPr>
              <a:spcBef>
                <a:spcPts val="40"/>
              </a:spcBef>
            </a:pPr>
            <a:endParaRPr sz="1200">
              <a:latin typeface="Lato"/>
              <a:cs typeface="Lato"/>
            </a:endParaRPr>
          </a:p>
          <a:p>
            <a:pPr marL="42545"/>
            <a:r>
              <a:rPr sz="1200" spc="-5" dirty="0">
                <a:latin typeface="Lato"/>
                <a:cs typeface="Lato"/>
              </a:rPr>
              <a:t>Temperature</a:t>
            </a:r>
            <a:endParaRPr sz="1200">
              <a:latin typeface="Lato"/>
              <a:cs typeface="La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32714" y="3210444"/>
            <a:ext cx="446088" cy="201978"/>
          </a:xfrm>
          <a:prstGeom prst="rect">
            <a:avLst/>
          </a:prstGeom>
          <a:solidFill>
            <a:srgbClr val="FFFFFF"/>
          </a:solidFill>
          <a:ln w="9524">
            <a:solidFill>
              <a:srgbClr val="59595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170">
              <a:spcBef>
                <a:spcPts val="135"/>
              </a:spcBef>
            </a:pPr>
            <a:r>
              <a:rPr sz="1200" spc="-13" dirty="0"/>
              <a:t>0.8</a:t>
            </a:r>
            <a:endParaRPr sz="1200"/>
          </a:p>
        </p:txBody>
      </p:sp>
      <p:grpSp>
        <p:nvGrpSpPr>
          <p:cNvPr id="32" name="object 32"/>
          <p:cNvGrpSpPr/>
          <p:nvPr/>
        </p:nvGrpSpPr>
        <p:grpSpPr>
          <a:xfrm>
            <a:off x="4124460" y="1500578"/>
            <a:ext cx="1656398" cy="153035"/>
            <a:chOff x="8248920" y="3001156"/>
            <a:chExt cx="3312795" cy="306070"/>
          </a:xfrm>
        </p:grpSpPr>
        <p:sp>
          <p:nvSpPr>
            <p:cNvPr id="33" name="object 33"/>
            <p:cNvSpPr/>
            <p:nvPr/>
          </p:nvSpPr>
          <p:spPr>
            <a:xfrm>
              <a:off x="8253683" y="3096518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69">
                  <a:moveTo>
                    <a:pt x="3245393" y="115199"/>
                  </a:move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lnTo>
                    <a:pt x="4528" y="35173"/>
                  </a:lnTo>
                  <a:lnTo>
                    <a:pt x="16874" y="16865"/>
                  </a:lnTo>
                  <a:lnTo>
                    <a:pt x="35184" y="4524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8253683" y="3096518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69">
                  <a:moveTo>
                    <a:pt x="0" y="57599"/>
                  </a:moveTo>
                  <a:lnTo>
                    <a:pt x="4528" y="35173"/>
                  </a:lnTo>
                  <a:lnTo>
                    <a:pt x="16874" y="16865"/>
                  </a:lnTo>
                  <a:lnTo>
                    <a:pt x="35184" y="4524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11190277" y="3005919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148199" y="296399"/>
                  </a:move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177244" y="2871"/>
                  </a:lnTo>
                  <a:lnTo>
                    <a:pt x="230422" y="24890"/>
                  </a:lnTo>
                  <a:lnTo>
                    <a:pt x="271498" y="65976"/>
                  </a:lnTo>
                  <a:lnTo>
                    <a:pt x="293524" y="119154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close/>
                </a:path>
              </a:pathLst>
            </a:custGeom>
            <a:solidFill>
              <a:srgbClr val="FF9C3B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11190277" y="3005919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0" y="148199"/>
                  </a:move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204912" y="11274"/>
                  </a:lnTo>
                  <a:lnTo>
                    <a:pt x="252999" y="43399"/>
                  </a:lnTo>
                  <a:lnTo>
                    <a:pt x="285115" y="91487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063242" y="1111008"/>
            <a:ext cx="1789430" cy="292709"/>
          </a:xfrm>
          <a:prstGeom prst="rect">
            <a:avLst/>
          </a:prstGeom>
          <a:ln w="38099">
            <a:solidFill>
              <a:srgbClr val="FF00FF"/>
            </a:solidFill>
          </a:ln>
        </p:spPr>
        <p:txBody>
          <a:bodyPr vert="horz" wrap="square" lIns="0" tIns="106998" rIns="0" bIns="0" rtlCol="0">
            <a:spAutoFit/>
          </a:bodyPr>
          <a:lstStyle/>
          <a:p>
            <a:pPr marL="44768">
              <a:spcBef>
                <a:spcPts val="843"/>
              </a:spcBef>
            </a:pPr>
            <a:r>
              <a:rPr sz="1200" dirty="0">
                <a:latin typeface="Lato"/>
                <a:cs typeface="Lato"/>
              </a:rPr>
              <a:t>Max</a:t>
            </a:r>
            <a:r>
              <a:rPr sz="1200" spc="-75" dirty="0">
                <a:latin typeface="Lato"/>
                <a:cs typeface="Lato"/>
              </a:rPr>
              <a:t> </a:t>
            </a:r>
            <a:r>
              <a:rPr sz="1200" spc="-18" dirty="0">
                <a:latin typeface="Lato"/>
                <a:cs typeface="Lato"/>
              </a:rPr>
              <a:t>new</a:t>
            </a:r>
            <a:r>
              <a:rPr sz="1200" spc="-73" dirty="0">
                <a:latin typeface="Lato"/>
                <a:cs typeface="Lato"/>
              </a:rPr>
              <a:t> </a:t>
            </a:r>
            <a:r>
              <a:rPr sz="1200" spc="-5" dirty="0">
                <a:latin typeface="Lato"/>
                <a:cs typeface="Lato"/>
              </a:rPr>
              <a:t>tokens</a:t>
            </a:r>
            <a:endParaRPr sz="1200">
              <a:latin typeface="Lato"/>
              <a:cs typeface="La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32714" y="1215808"/>
            <a:ext cx="445770" cy="201978"/>
          </a:xfrm>
          <a:prstGeom prst="rect">
            <a:avLst/>
          </a:prstGeom>
          <a:solidFill>
            <a:srgbClr val="FFFFFF"/>
          </a:solidFill>
          <a:ln w="9524">
            <a:solidFill>
              <a:srgbClr val="59595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170">
              <a:spcBef>
                <a:spcPts val="135"/>
              </a:spcBef>
            </a:pPr>
            <a:r>
              <a:rPr sz="1200" spc="-13" dirty="0"/>
              <a:t>200</a:t>
            </a:r>
            <a:endParaRPr sz="12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881010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Generative</a:t>
            </a:r>
            <a:r>
              <a:rPr spc="-160" dirty="0"/>
              <a:t> </a:t>
            </a:r>
            <a:r>
              <a:rPr spc="-10" dirty="0"/>
              <a:t>configuration</a:t>
            </a:r>
            <a:r>
              <a:rPr spc="-160" dirty="0"/>
              <a:t> </a:t>
            </a:r>
            <a:r>
              <a:rPr spc="-75" dirty="0"/>
              <a:t>-</a:t>
            </a:r>
            <a:r>
              <a:rPr spc="-160" dirty="0"/>
              <a:t> </a:t>
            </a:r>
            <a:r>
              <a:rPr dirty="0"/>
              <a:t>max</a:t>
            </a:r>
            <a:r>
              <a:rPr spc="-160" dirty="0"/>
              <a:t> </a:t>
            </a:r>
            <a:r>
              <a:rPr spc="-38" dirty="0"/>
              <a:t>new</a:t>
            </a:r>
            <a:r>
              <a:rPr spc="-160" dirty="0"/>
              <a:t> </a:t>
            </a:r>
            <a:r>
              <a:rPr spc="-5" dirty="0"/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9401" y="1274287"/>
            <a:ext cx="1275080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dirty="0">
                <a:latin typeface="Lato"/>
                <a:cs typeface="Lato"/>
              </a:rPr>
              <a:t>Max</a:t>
            </a:r>
            <a:r>
              <a:rPr spc="-88" dirty="0">
                <a:latin typeface="Lato"/>
                <a:cs typeface="Lato"/>
              </a:rPr>
              <a:t> </a:t>
            </a:r>
            <a:r>
              <a:rPr spc="-20" dirty="0">
                <a:latin typeface="Lato"/>
                <a:cs typeface="Lato"/>
              </a:rPr>
              <a:t>new</a:t>
            </a:r>
            <a:r>
              <a:rPr spc="-85" dirty="0">
                <a:latin typeface="Lato"/>
                <a:cs typeface="Lato"/>
              </a:rPr>
              <a:t> </a:t>
            </a:r>
            <a:r>
              <a:rPr spc="-5" dirty="0">
                <a:latin typeface="Lato"/>
                <a:cs typeface="Lato"/>
              </a:rPr>
              <a:t>tokens</a:t>
            </a:r>
            <a:endParaRPr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46990" y="1073742"/>
            <a:ext cx="4205923" cy="3082290"/>
            <a:chOff x="3493980" y="2147483"/>
            <a:chExt cx="8411845" cy="6164580"/>
          </a:xfrm>
        </p:grpSpPr>
        <p:sp>
          <p:nvSpPr>
            <p:cNvPr id="5" name="object 5"/>
            <p:cNvSpPr/>
            <p:nvPr/>
          </p:nvSpPr>
          <p:spPr>
            <a:xfrm>
              <a:off x="3498743" y="2152245"/>
              <a:ext cx="8402320" cy="6155055"/>
            </a:xfrm>
            <a:custGeom>
              <a:avLst/>
              <a:gdLst/>
              <a:ahLst/>
              <a:cxnLst/>
              <a:rect l="l" t="t" r="r" b="b"/>
              <a:pathLst>
                <a:path w="8402320" h="6155055">
                  <a:moveTo>
                    <a:pt x="0" y="119464"/>
                  </a:moveTo>
                  <a:lnTo>
                    <a:pt x="9386" y="72963"/>
                  </a:lnTo>
                  <a:lnTo>
                    <a:pt x="34987" y="34989"/>
                  </a:lnTo>
                  <a:lnTo>
                    <a:pt x="72963" y="9387"/>
                  </a:lnTo>
                  <a:lnTo>
                    <a:pt x="119474" y="0"/>
                  </a:lnTo>
                  <a:lnTo>
                    <a:pt x="8282308" y="0"/>
                  </a:lnTo>
                  <a:lnTo>
                    <a:pt x="8328033" y="9093"/>
                  </a:lnTo>
                  <a:lnTo>
                    <a:pt x="8366783" y="34989"/>
                  </a:lnTo>
                  <a:lnTo>
                    <a:pt x="8392692" y="73747"/>
                  </a:lnTo>
                  <a:lnTo>
                    <a:pt x="8401783" y="119464"/>
                  </a:lnTo>
                  <a:lnTo>
                    <a:pt x="8401783" y="6035312"/>
                  </a:lnTo>
                  <a:lnTo>
                    <a:pt x="8392396" y="6081824"/>
                  </a:lnTo>
                  <a:lnTo>
                    <a:pt x="8366795" y="6119800"/>
                  </a:lnTo>
                  <a:lnTo>
                    <a:pt x="8328819" y="6145400"/>
                  </a:lnTo>
                  <a:lnTo>
                    <a:pt x="8282308" y="6154787"/>
                  </a:lnTo>
                  <a:lnTo>
                    <a:pt x="119474" y="6154787"/>
                  </a:lnTo>
                  <a:lnTo>
                    <a:pt x="72963" y="6145400"/>
                  </a:lnTo>
                  <a:lnTo>
                    <a:pt x="34987" y="6119800"/>
                  </a:lnTo>
                  <a:lnTo>
                    <a:pt x="9386" y="6081824"/>
                  </a:lnTo>
                  <a:lnTo>
                    <a:pt x="0" y="6035312"/>
                  </a:lnTo>
                  <a:lnTo>
                    <a:pt x="0" y="119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" name="object 6"/>
            <p:cNvSpPr/>
            <p:nvPr/>
          </p:nvSpPr>
          <p:spPr>
            <a:xfrm>
              <a:off x="8008034" y="2261920"/>
              <a:ext cx="3770629" cy="5909945"/>
            </a:xfrm>
            <a:custGeom>
              <a:avLst/>
              <a:gdLst/>
              <a:ahLst/>
              <a:cxnLst/>
              <a:rect l="l" t="t" r="r" b="b"/>
              <a:pathLst>
                <a:path w="3770629" h="5909945">
                  <a:moveTo>
                    <a:pt x="3697217" y="5909388"/>
                  </a:moveTo>
                  <a:lnTo>
                    <a:pt x="73174" y="5909388"/>
                  </a:lnTo>
                  <a:lnTo>
                    <a:pt x="44697" y="5903635"/>
                  </a:lnTo>
                  <a:lnTo>
                    <a:pt x="21437" y="5887950"/>
                  </a:lnTo>
                  <a:lnTo>
                    <a:pt x="5752" y="5864690"/>
                  </a:lnTo>
                  <a:lnTo>
                    <a:pt x="0" y="5836213"/>
                  </a:lnTo>
                  <a:lnTo>
                    <a:pt x="0" y="73182"/>
                  </a:lnTo>
                  <a:lnTo>
                    <a:pt x="5752" y="44696"/>
                  </a:lnTo>
                  <a:lnTo>
                    <a:pt x="21437" y="21434"/>
                  </a:lnTo>
                  <a:lnTo>
                    <a:pt x="44697" y="5751"/>
                  </a:lnTo>
                  <a:lnTo>
                    <a:pt x="73174" y="0"/>
                  </a:lnTo>
                  <a:lnTo>
                    <a:pt x="3697217" y="0"/>
                  </a:lnTo>
                  <a:lnTo>
                    <a:pt x="3737819" y="12295"/>
                  </a:lnTo>
                  <a:lnTo>
                    <a:pt x="3764826" y="45175"/>
                  </a:lnTo>
                  <a:lnTo>
                    <a:pt x="3770392" y="73182"/>
                  </a:lnTo>
                  <a:lnTo>
                    <a:pt x="3770392" y="5836213"/>
                  </a:lnTo>
                  <a:lnTo>
                    <a:pt x="3764640" y="5864690"/>
                  </a:lnTo>
                  <a:lnTo>
                    <a:pt x="3748954" y="5887950"/>
                  </a:lnTo>
                  <a:lnTo>
                    <a:pt x="3725694" y="5903635"/>
                  </a:lnTo>
                  <a:lnTo>
                    <a:pt x="3697217" y="590938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" name="object 7"/>
            <p:cNvSpPr/>
            <p:nvPr/>
          </p:nvSpPr>
          <p:spPr>
            <a:xfrm>
              <a:off x="8008034" y="2261920"/>
              <a:ext cx="3770629" cy="5909945"/>
            </a:xfrm>
            <a:custGeom>
              <a:avLst/>
              <a:gdLst/>
              <a:ahLst/>
              <a:cxnLst/>
              <a:rect l="l" t="t" r="r" b="b"/>
              <a:pathLst>
                <a:path w="3770629" h="5909945">
                  <a:moveTo>
                    <a:pt x="0" y="73182"/>
                  </a:moveTo>
                  <a:lnTo>
                    <a:pt x="5752" y="44696"/>
                  </a:lnTo>
                  <a:lnTo>
                    <a:pt x="21437" y="21434"/>
                  </a:lnTo>
                  <a:lnTo>
                    <a:pt x="44697" y="5751"/>
                  </a:lnTo>
                  <a:lnTo>
                    <a:pt x="73174" y="0"/>
                  </a:lnTo>
                  <a:lnTo>
                    <a:pt x="3697217" y="0"/>
                  </a:lnTo>
                  <a:lnTo>
                    <a:pt x="3737819" y="12295"/>
                  </a:lnTo>
                  <a:lnTo>
                    <a:pt x="3764826" y="45175"/>
                  </a:lnTo>
                  <a:lnTo>
                    <a:pt x="3770392" y="73182"/>
                  </a:lnTo>
                  <a:lnTo>
                    <a:pt x="3770392" y="5836213"/>
                  </a:lnTo>
                  <a:lnTo>
                    <a:pt x="3764640" y="5864690"/>
                  </a:lnTo>
                  <a:lnTo>
                    <a:pt x="3748954" y="5887950"/>
                  </a:lnTo>
                  <a:lnTo>
                    <a:pt x="3725694" y="5903635"/>
                  </a:lnTo>
                  <a:lnTo>
                    <a:pt x="3697217" y="5909388"/>
                  </a:lnTo>
                  <a:lnTo>
                    <a:pt x="73174" y="5909388"/>
                  </a:lnTo>
                  <a:lnTo>
                    <a:pt x="44697" y="5903635"/>
                  </a:lnTo>
                  <a:lnTo>
                    <a:pt x="21437" y="5887950"/>
                  </a:lnTo>
                  <a:lnTo>
                    <a:pt x="5752" y="5864690"/>
                  </a:lnTo>
                  <a:lnTo>
                    <a:pt x="0" y="5836213"/>
                  </a:lnTo>
                  <a:lnTo>
                    <a:pt x="0" y="731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8253683" y="4607941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3245393" y="115199"/>
                  </a:move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lnTo>
                    <a:pt x="4528" y="35184"/>
                  </a:lnTo>
                  <a:lnTo>
                    <a:pt x="16874" y="16874"/>
                  </a:lnTo>
                  <a:lnTo>
                    <a:pt x="35184" y="4528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8253683" y="4607940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0" y="57599"/>
                  </a:moveTo>
                  <a:lnTo>
                    <a:pt x="4528" y="35184"/>
                  </a:lnTo>
                  <a:lnTo>
                    <a:pt x="16874" y="16874"/>
                  </a:lnTo>
                  <a:lnTo>
                    <a:pt x="35184" y="4528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056682" y="4517341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148199" y="296399"/>
                  </a:move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177244" y="2875"/>
                  </a:lnTo>
                  <a:lnTo>
                    <a:pt x="230422" y="24901"/>
                  </a:lnTo>
                  <a:lnTo>
                    <a:pt x="271498" y="65976"/>
                  </a:lnTo>
                  <a:lnTo>
                    <a:pt x="293524" y="119154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close/>
                </a:path>
              </a:pathLst>
            </a:custGeom>
            <a:solidFill>
              <a:srgbClr val="FF9C3B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9056681" y="4517340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0" y="148199"/>
                  </a:move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204912" y="11284"/>
                  </a:lnTo>
                  <a:lnTo>
                    <a:pt x="252999" y="43399"/>
                  </a:lnTo>
                  <a:lnTo>
                    <a:pt x="285115" y="91487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01679" y="1967402"/>
            <a:ext cx="88741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dirty="0">
                <a:latin typeface="Lato"/>
                <a:cs typeface="Lato"/>
              </a:rPr>
              <a:t>Sample</a:t>
            </a:r>
            <a:r>
              <a:rPr sz="1200" spc="-73" dirty="0">
                <a:latin typeface="Lato"/>
                <a:cs typeface="Lato"/>
              </a:rPr>
              <a:t> </a:t>
            </a:r>
            <a:r>
              <a:rPr sz="1200" spc="-10" dirty="0">
                <a:latin typeface="Lato"/>
                <a:cs typeface="Lato"/>
              </a:rPr>
              <a:t>top</a:t>
            </a:r>
            <a:r>
              <a:rPr sz="1200" spc="-73" dirty="0">
                <a:latin typeface="Lato"/>
                <a:cs typeface="Lato"/>
              </a:rPr>
              <a:t> </a:t>
            </a:r>
            <a:r>
              <a:rPr sz="1200" spc="-25" dirty="0">
                <a:latin typeface="Lato"/>
                <a:cs typeface="Lato"/>
              </a:rPr>
              <a:t>K</a:t>
            </a:r>
            <a:endParaRPr sz="1200">
              <a:latin typeface="Lato"/>
              <a:cs typeface="La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26289" y="1971521"/>
            <a:ext cx="452120" cy="201978"/>
          </a:xfrm>
          <a:prstGeom prst="rect">
            <a:avLst/>
          </a:prstGeom>
          <a:solidFill>
            <a:srgbClr val="FFFFFF"/>
          </a:solidFill>
          <a:ln w="9524">
            <a:solidFill>
              <a:srgbClr val="59595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170">
              <a:spcBef>
                <a:spcPts val="135"/>
              </a:spcBef>
            </a:pPr>
            <a:r>
              <a:rPr sz="1200" spc="-13" dirty="0"/>
              <a:t>25</a:t>
            </a:r>
            <a:endParaRPr sz="1200"/>
          </a:p>
        </p:txBody>
      </p:sp>
      <p:grpSp>
        <p:nvGrpSpPr>
          <p:cNvPr id="14" name="object 14"/>
          <p:cNvGrpSpPr/>
          <p:nvPr/>
        </p:nvGrpSpPr>
        <p:grpSpPr>
          <a:xfrm>
            <a:off x="1812915" y="1128613"/>
            <a:ext cx="3968115" cy="2959735"/>
            <a:chOff x="3625830" y="2257225"/>
            <a:chExt cx="7936230" cy="5919470"/>
          </a:xfrm>
        </p:grpSpPr>
        <p:sp>
          <p:nvSpPr>
            <p:cNvPr id="15" name="object 15"/>
            <p:cNvSpPr/>
            <p:nvPr/>
          </p:nvSpPr>
          <p:spPr>
            <a:xfrm>
              <a:off x="8253683" y="5623688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3245393" y="115199"/>
                  </a:move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lnTo>
                    <a:pt x="4528" y="35184"/>
                  </a:lnTo>
                  <a:lnTo>
                    <a:pt x="16874" y="16874"/>
                  </a:lnTo>
                  <a:lnTo>
                    <a:pt x="35184" y="4528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253683" y="5623688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0" y="57599"/>
                  </a:moveTo>
                  <a:lnTo>
                    <a:pt x="4528" y="35184"/>
                  </a:lnTo>
                  <a:lnTo>
                    <a:pt x="16874" y="16874"/>
                  </a:lnTo>
                  <a:lnTo>
                    <a:pt x="35184" y="4528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8447083" y="5533089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148199" y="296399"/>
                  </a:move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177244" y="2875"/>
                  </a:lnTo>
                  <a:lnTo>
                    <a:pt x="230422" y="24901"/>
                  </a:lnTo>
                  <a:lnTo>
                    <a:pt x="271498" y="65976"/>
                  </a:lnTo>
                  <a:lnTo>
                    <a:pt x="293524" y="119154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close/>
                </a:path>
              </a:pathLst>
            </a:custGeom>
            <a:solidFill>
              <a:srgbClr val="FF9C3B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8447082" y="5533088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0" y="148199"/>
                  </a:move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204912" y="11284"/>
                  </a:lnTo>
                  <a:lnTo>
                    <a:pt x="252999" y="43399"/>
                  </a:lnTo>
                  <a:lnTo>
                    <a:pt x="285115" y="91487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0592" y="2261987"/>
              <a:ext cx="4217035" cy="5909945"/>
            </a:xfrm>
            <a:custGeom>
              <a:avLst/>
              <a:gdLst/>
              <a:ahLst/>
              <a:cxnLst/>
              <a:rect l="l" t="t" r="r" b="b"/>
              <a:pathLst>
                <a:path w="4217034" h="5909945">
                  <a:moveTo>
                    <a:pt x="4134941" y="5909395"/>
                  </a:moveTo>
                  <a:lnTo>
                    <a:pt x="81849" y="5909395"/>
                  </a:lnTo>
                  <a:lnTo>
                    <a:pt x="49992" y="5902962"/>
                  </a:lnTo>
                  <a:lnTo>
                    <a:pt x="23974" y="5885420"/>
                  </a:lnTo>
                  <a:lnTo>
                    <a:pt x="6432" y="5859403"/>
                  </a:lnTo>
                  <a:lnTo>
                    <a:pt x="0" y="5827545"/>
                  </a:lnTo>
                  <a:lnTo>
                    <a:pt x="0" y="81847"/>
                  </a:lnTo>
                  <a:lnTo>
                    <a:pt x="6432" y="49988"/>
                  </a:lnTo>
                  <a:lnTo>
                    <a:pt x="23974" y="23972"/>
                  </a:lnTo>
                  <a:lnTo>
                    <a:pt x="49992" y="6432"/>
                  </a:lnTo>
                  <a:lnTo>
                    <a:pt x="81849" y="0"/>
                  </a:lnTo>
                  <a:lnTo>
                    <a:pt x="4134941" y="0"/>
                  </a:lnTo>
                  <a:lnTo>
                    <a:pt x="4180349" y="13750"/>
                  </a:lnTo>
                  <a:lnTo>
                    <a:pt x="4210560" y="50525"/>
                  </a:lnTo>
                  <a:lnTo>
                    <a:pt x="4216791" y="81847"/>
                  </a:lnTo>
                  <a:lnTo>
                    <a:pt x="4216791" y="5827545"/>
                  </a:lnTo>
                  <a:lnTo>
                    <a:pt x="4210358" y="5859403"/>
                  </a:lnTo>
                  <a:lnTo>
                    <a:pt x="4192816" y="5885420"/>
                  </a:lnTo>
                  <a:lnTo>
                    <a:pt x="4166799" y="5902962"/>
                  </a:lnTo>
                  <a:lnTo>
                    <a:pt x="4134941" y="59093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630592" y="2261987"/>
              <a:ext cx="4217035" cy="5909945"/>
            </a:xfrm>
            <a:custGeom>
              <a:avLst/>
              <a:gdLst/>
              <a:ahLst/>
              <a:cxnLst/>
              <a:rect l="l" t="t" r="r" b="b"/>
              <a:pathLst>
                <a:path w="4217034" h="5909945">
                  <a:moveTo>
                    <a:pt x="0" y="81847"/>
                  </a:moveTo>
                  <a:lnTo>
                    <a:pt x="6432" y="49988"/>
                  </a:lnTo>
                  <a:lnTo>
                    <a:pt x="23974" y="23972"/>
                  </a:lnTo>
                  <a:lnTo>
                    <a:pt x="49992" y="6432"/>
                  </a:lnTo>
                  <a:lnTo>
                    <a:pt x="81849" y="0"/>
                  </a:lnTo>
                  <a:lnTo>
                    <a:pt x="4134941" y="0"/>
                  </a:lnTo>
                  <a:lnTo>
                    <a:pt x="4180349" y="13750"/>
                  </a:lnTo>
                  <a:lnTo>
                    <a:pt x="4210560" y="50525"/>
                  </a:lnTo>
                  <a:lnTo>
                    <a:pt x="4216791" y="81847"/>
                  </a:lnTo>
                  <a:lnTo>
                    <a:pt x="4216791" y="5827545"/>
                  </a:lnTo>
                  <a:lnTo>
                    <a:pt x="4210358" y="5859403"/>
                  </a:lnTo>
                  <a:lnTo>
                    <a:pt x="4192816" y="5885420"/>
                  </a:lnTo>
                  <a:lnTo>
                    <a:pt x="4166799" y="5902962"/>
                  </a:lnTo>
                  <a:lnTo>
                    <a:pt x="4134941" y="5909395"/>
                  </a:lnTo>
                  <a:lnTo>
                    <a:pt x="81849" y="5909395"/>
                  </a:lnTo>
                  <a:lnTo>
                    <a:pt x="49992" y="5902962"/>
                  </a:lnTo>
                  <a:lnTo>
                    <a:pt x="23974" y="5885420"/>
                  </a:lnTo>
                  <a:lnTo>
                    <a:pt x="6432" y="5859403"/>
                  </a:lnTo>
                  <a:lnTo>
                    <a:pt x="0" y="5827545"/>
                  </a:lnTo>
                  <a:lnTo>
                    <a:pt x="0" y="81847"/>
                  </a:lnTo>
                  <a:close/>
                </a:path>
              </a:pathLst>
            </a:custGeom>
            <a:ln w="9524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01679" y="2475274"/>
            <a:ext cx="876618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dirty="0">
                <a:latin typeface="Lato"/>
                <a:cs typeface="Lato"/>
              </a:rPr>
              <a:t>Sample</a:t>
            </a:r>
            <a:r>
              <a:rPr sz="1200" spc="-73" dirty="0">
                <a:latin typeface="Lato"/>
                <a:cs typeface="Lato"/>
              </a:rPr>
              <a:t> </a:t>
            </a:r>
            <a:r>
              <a:rPr sz="1200" spc="-10" dirty="0">
                <a:latin typeface="Lato"/>
                <a:cs typeface="Lato"/>
              </a:rPr>
              <a:t>top</a:t>
            </a:r>
            <a:r>
              <a:rPr sz="1200" spc="-73" dirty="0">
                <a:latin typeface="Lato"/>
                <a:cs typeface="Lato"/>
              </a:rPr>
              <a:t> </a:t>
            </a:r>
            <a:r>
              <a:rPr sz="1200" spc="-25" dirty="0">
                <a:latin typeface="Lato"/>
                <a:cs typeface="Lato"/>
              </a:rPr>
              <a:t>P</a:t>
            </a:r>
            <a:endParaRPr sz="1200">
              <a:latin typeface="Lato"/>
              <a:cs typeface="La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2714" y="2479395"/>
            <a:ext cx="445770" cy="201978"/>
          </a:xfrm>
          <a:prstGeom prst="rect">
            <a:avLst/>
          </a:prstGeom>
          <a:solidFill>
            <a:srgbClr val="FFFFFF"/>
          </a:solidFill>
          <a:ln w="9524">
            <a:solidFill>
              <a:srgbClr val="59595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170">
              <a:spcBef>
                <a:spcPts val="135"/>
              </a:spcBef>
            </a:pPr>
            <a:r>
              <a:rPr sz="1200" spc="-25" dirty="0"/>
              <a:t>1</a:t>
            </a:r>
            <a:endParaRPr sz="1200"/>
          </a:p>
        </p:txBody>
      </p:sp>
      <p:sp>
        <p:nvSpPr>
          <p:cNvPr id="23" name="object 23"/>
          <p:cNvSpPr txBox="1"/>
          <p:nvPr/>
        </p:nvSpPr>
        <p:spPr>
          <a:xfrm>
            <a:off x="1911419" y="1221020"/>
            <a:ext cx="1731327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dirty="0">
                <a:solidFill>
                  <a:srgbClr val="757575"/>
                </a:solidFill>
              </a:rPr>
              <a:t>Enter</a:t>
            </a:r>
            <a:r>
              <a:rPr sz="1200" spc="-38" dirty="0">
                <a:solidFill>
                  <a:srgbClr val="757575"/>
                </a:solidFill>
              </a:rPr>
              <a:t> </a:t>
            </a:r>
            <a:r>
              <a:rPr sz="1200" dirty="0">
                <a:solidFill>
                  <a:srgbClr val="757575"/>
                </a:solidFill>
              </a:rPr>
              <a:t>your</a:t>
            </a:r>
            <a:r>
              <a:rPr sz="1200" spc="-38" dirty="0">
                <a:solidFill>
                  <a:srgbClr val="757575"/>
                </a:solidFill>
              </a:rPr>
              <a:t> </a:t>
            </a:r>
            <a:r>
              <a:rPr sz="1200" dirty="0">
                <a:solidFill>
                  <a:srgbClr val="757575"/>
                </a:solidFill>
              </a:rPr>
              <a:t>prompt</a:t>
            </a:r>
            <a:r>
              <a:rPr sz="1200" spc="-35" dirty="0">
                <a:solidFill>
                  <a:srgbClr val="757575"/>
                </a:solidFill>
              </a:rPr>
              <a:t> </a:t>
            </a:r>
            <a:r>
              <a:rPr sz="1200" spc="-5" dirty="0">
                <a:solidFill>
                  <a:srgbClr val="757575"/>
                </a:solidFill>
              </a:rPr>
              <a:t>here…</a:t>
            </a:r>
            <a:endParaRPr sz="1200"/>
          </a:p>
        </p:txBody>
      </p:sp>
      <p:sp>
        <p:nvSpPr>
          <p:cNvPr id="24" name="object 24"/>
          <p:cNvSpPr/>
          <p:nvPr/>
        </p:nvSpPr>
        <p:spPr>
          <a:xfrm>
            <a:off x="5023715" y="3789168"/>
            <a:ext cx="763905" cy="214948"/>
          </a:xfrm>
          <a:custGeom>
            <a:avLst/>
            <a:gdLst/>
            <a:ahLst/>
            <a:cxnLst/>
            <a:rect l="l" t="t" r="r" b="b"/>
            <a:pathLst>
              <a:path w="1527809" h="429895">
                <a:moveTo>
                  <a:pt x="0" y="71599"/>
                </a:moveTo>
                <a:lnTo>
                  <a:pt x="5625" y="43727"/>
                </a:lnTo>
                <a:lnTo>
                  <a:pt x="20968" y="20968"/>
                </a:lnTo>
                <a:lnTo>
                  <a:pt x="43727" y="5625"/>
                </a:lnTo>
                <a:lnTo>
                  <a:pt x="71599" y="0"/>
                </a:lnTo>
                <a:lnTo>
                  <a:pt x="1455997" y="0"/>
                </a:lnTo>
                <a:lnTo>
                  <a:pt x="1495720" y="12033"/>
                </a:lnTo>
                <a:lnTo>
                  <a:pt x="1522143" y="44196"/>
                </a:lnTo>
                <a:lnTo>
                  <a:pt x="1527596" y="71599"/>
                </a:lnTo>
                <a:lnTo>
                  <a:pt x="1527596" y="357999"/>
                </a:lnTo>
                <a:lnTo>
                  <a:pt x="1521971" y="385871"/>
                </a:lnTo>
                <a:lnTo>
                  <a:pt x="1506628" y="408630"/>
                </a:lnTo>
                <a:lnTo>
                  <a:pt x="1483869" y="423973"/>
                </a:lnTo>
                <a:lnTo>
                  <a:pt x="1455997" y="429599"/>
                </a:lnTo>
                <a:lnTo>
                  <a:pt x="71599" y="429599"/>
                </a:lnTo>
                <a:lnTo>
                  <a:pt x="43727" y="423973"/>
                </a:lnTo>
                <a:lnTo>
                  <a:pt x="20968" y="408630"/>
                </a:lnTo>
                <a:lnTo>
                  <a:pt x="5625" y="385871"/>
                </a:lnTo>
                <a:lnTo>
                  <a:pt x="0" y="357999"/>
                </a:lnTo>
                <a:lnTo>
                  <a:pt x="0" y="715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25" name="object 25"/>
          <p:cNvSpPr txBox="1"/>
          <p:nvPr/>
        </p:nvSpPr>
        <p:spPr>
          <a:xfrm>
            <a:off x="5162097" y="3793634"/>
            <a:ext cx="48641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Submit</a:t>
            </a:r>
            <a:endParaRPr sz="1200"/>
          </a:p>
        </p:txBody>
      </p:sp>
      <p:grpSp>
        <p:nvGrpSpPr>
          <p:cNvPr id="26" name="object 26"/>
          <p:cNvGrpSpPr/>
          <p:nvPr/>
        </p:nvGrpSpPr>
        <p:grpSpPr>
          <a:xfrm>
            <a:off x="4124460" y="1500578"/>
            <a:ext cx="1656398" cy="2153285"/>
            <a:chOff x="8248920" y="3001156"/>
            <a:chExt cx="3312795" cy="4306570"/>
          </a:xfrm>
        </p:grpSpPr>
        <p:sp>
          <p:nvSpPr>
            <p:cNvPr id="27" name="object 27"/>
            <p:cNvSpPr/>
            <p:nvPr/>
          </p:nvSpPr>
          <p:spPr>
            <a:xfrm>
              <a:off x="8253683" y="7097111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3245393" y="115199"/>
                  </a:move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lnTo>
                    <a:pt x="4528" y="35173"/>
                  </a:lnTo>
                  <a:lnTo>
                    <a:pt x="16874" y="16865"/>
                  </a:lnTo>
                  <a:lnTo>
                    <a:pt x="35184" y="4524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8253683" y="7097110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0" y="57599"/>
                  </a:moveTo>
                  <a:lnTo>
                    <a:pt x="4528" y="35173"/>
                  </a:lnTo>
                  <a:lnTo>
                    <a:pt x="16874" y="16865"/>
                  </a:lnTo>
                  <a:lnTo>
                    <a:pt x="35184" y="4524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0275879" y="7006511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148199" y="296399"/>
                  </a:move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177244" y="2871"/>
                  </a:lnTo>
                  <a:lnTo>
                    <a:pt x="230422" y="24890"/>
                  </a:lnTo>
                  <a:lnTo>
                    <a:pt x="271498" y="65976"/>
                  </a:lnTo>
                  <a:lnTo>
                    <a:pt x="293524" y="119154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close/>
                </a:path>
              </a:pathLst>
            </a:custGeom>
            <a:solidFill>
              <a:srgbClr val="FF9C3B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0275878" y="7006510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0" y="148199"/>
                  </a:move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204912" y="11274"/>
                  </a:lnTo>
                  <a:lnTo>
                    <a:pt x="252999" y="43399"/>
                  </a:lnTo>
                  <a:lnTo>
                    <a:pt x="285115" y="91487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8253683" y="3096518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69">
                  <a:moveTo>
                    <a:pt x="3245393" y="115199"/>
                  </a:move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lnTo>
                    <a:pt x="4528" y="35173"/>
                  </a:lnTo>
                  <a:lnTo>
                    <a:pt x="16874" y="16865"/>
                  </a:lnTo>
                  <a:lnTo>
                    <a:pt x="35184" y="4524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8253683" y="3096518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69">
                  <a:moveTo>
                    <a:pt x="0" y="57599"/>
                  </a:moveTo>
                  <a:lnTo>
                    <a:pt x="4528" y="35173"/>
                  </a:lnTo>
                  <a:lnTo>
                    <a:pt x="16874" y="16865"/>
                  </a:lnTo>
                  <a:lnTo>
                    <a:pt x="35184" y="4524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1190277" y="3005919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148199" y="296399"/>
                  </a:move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177244" y="2871"/>
                  </a:lnTo>
                  <a:lnTo>
                    <a:pt x="230422" y="24890"/>
                  </a:lnTo>
                  <a:lnTo>
                    <a:pt x="271498" y="65976"/>
                  </a:lnTo>
                  <a:lnTo>
                    <a:pt x="293524" y="119154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close/>
                </a:path>
              </a:pathLst>
            </a:custGeom>
            <a:solidFill>
              <a:srgbClr val="FF9C3B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1190277" y="3005919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0" y="148199"/>
                  </a:move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204912" y="11274"/>
                  </a:lnTo>
                  <a:lnTo>
                    <a:pt x="252999" y="43399"/>
                  </a:lnTo>
                  <a:lnTo>
                    <a:pt x="285115" y="91487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101679" y="3211979"/>
            <a:ext cx="874395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>
                <a:latin typeface="Lato"/>
                <a:cs typeface="Lato"/>
              </a:rPr>
              <a:t>Temperature</a:t>
            </a:r>
            <a:endParaRPr sz="1200">
              <a:latin typeface="Lato"/>
              <a:cs typeface="La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32714" y="3210444"/>
            <a:ext cx="446088" cy="201978"/>
          </a:xfrm>
          <a:prstGeom prst="rect">
            <a:avLst/>
          </a:prstGeom>
          <a:solidFill>
            <a:srgbClr val="FFFFFF"/>
          </a:solidFill>
          <a:ln w="9524">
            <a:solidFill>
              <a:srgbClr val="59595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170">
              <a:spcBef>
                <a:spcPts val="135"/>
              </a:spcBef>
            </a:pPr>
            <a:r>
              <a:rPr sz="1200" spc="-13" dirty="0"/>
              <a:t>0.8</a:t>
            </a:r>
            <a:endParaRPr sz="1200"/>
          </a:p>
        </p:txBody>
      </p:sp>
      <p:sp>
        <p:nvSpPr>
          <p:cNvPr id="37" name="object 37"/>
          <p:cNvSpPr txBox="1"/>
          <p:nvPr/>
        </p:nvSpPr>
        <p:spPr>
          <a:xfrm>
            <a:off x="4063242" y="1111008"/>
            <a:ext cx="1789430" cy="292709"/>
          </a:xfrm>
          <a:prstGeom prst="rect">
            <a:avLst/>
          </a:prstGeom>
          <a:ln w="38099">
            <a:solidFill>
              <a:srgbClr val="FF00FF"/>
            </a:solidFill>
          </a:ln>
        </p:spPr>
        <p:txBody>
          <a:bodyPr vert="horz" wrap="square" lIns="0" tIns="106998" rIns="0" bIns="0" rtlCol="0">
            <a:spAutoFit/>
          </a:bodyPr>
          <a:lstStyle/>
          <a:p>
            <a:pPr marL="44768">
              <a:spcBef>
                <a:spcPts val="843"/>
              </a:spcBef>
            </a:pPr>
            <a:r>
              <a:rPr sz="1200" dirty="0">
                <a:latin typeface="Lato"/>
                <a:cs typeface="Lato"/>
              </a:rPr>
              <a:t>Max</a:t>
            </a:r>
            <a:r>
              <a:rPr sz="1200" spc="-75" dirty="0">
                <a:latin typeface="Lato"/>
                <a:cs typeface="Lato"/>
              </a:rPr>
              <a:t> </a:t>
            </a:r>
            <a:r>
              <a:rPr sz="1200" spc="-18" dirty="0">
                <a:latin typeface="Lato"/>
                <a:cs typeface="Lato"/>
              </a:rPr>
              <a:t>new</a:t>
            </a:r>
            <a:r>
              <a:rPr sz="1200" spc="-73" dirty="0">
                <a:latin typeface="Lato"/>
                <a:cs typeface="Lato"/>
              </a:rPr>
              <a:t> </a:t>
            </a:r>
            <a:r>
              <a:rPr sz="1200" spc="-5" dirty="0">
                <a:latin typeface="Lato"/>
                <a:cs typeface="Lato"/>
              </a:rPr>
              <a:t>tokens</a:t>
            </a:r>
            <a:endParaRPr sz="1200">
              <a:latin typeface="Lato"/>
              <a:cs typeface="La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32714" y="1215808"/>
            <a:ext cx="445770" cy="201978"/>
          </a:xfrm>
          <a:prstGeom prst="rect">
            <a:avLst/>
          </a:prstGeom>
          <a:solidFill>
            <a:srgbClr val="FFFFFF"/>
          </a:solidFill>
          <a:ln w="9524">
            <a:solidFill>
              <a:srgbClr val="59595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170">
              <a:spcBef>
                <a:spcPts val="135"/>
              </a:spcBef>
            </a:pPr>
            <a:r>
              <a:rPr sz="1200" spc="-13" dirty="0"/>
              <a:t>200</a:t>
            </a:r>
            <a:endParaRPr sz="12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0878" y="1173716"/>
            <a:ext cx="6817995" cy="577533"/>
            <a:chOff x="2981756" y="2347432"/>
            <a:chExt cx="13635990" cy="1155065"/>
          </a:xfrm>
        </p:grpSpPr>
        <p:sp>
          <p:nvSpPr>
            <p:cNvPr id="3" name="object 3"/>
            <p:cNvSpPr/>
            <p:nvPr/>
          </p:nvSpPr>
          <p:spPr>
            <a:xfrm>
              <a:off x="2986519" y="2352195"/>
              <a:ext cx="13626465" cy="1145540"/>
            </a:xfrm>
            <a:custGeom>
              <a:avLst/>
              <a:gdLst/>
              <a:ahLst/>
              <a:cxnLst/>
              <a:rect l="l" t="t" r="r" b="b"/>
              <a:pathLst>
                <a:path w="13626465" h="1145539">
                  <a:moveTo>
                    <a:pt x="13625972" y="1145397"/>
                  </a:moveTo>
                  <a:lnTo>
                    <a:pt x="0" y="1145397"/>
                  </a:lnTo>
                  <a:lnTo>
                    <a:pt x="0" y="0"/>
                  </a:lnTo>
                  <a:lnTo>
                    <a:pt x="13625972" y="0"/>
                  </a:lnTo>
                  <a:lnTo>
                    <a:pt x="13625972" y="114539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" name="object 4"/>
            <p:cNvSpPr/>
            <p:nvPr/>
          </p:nvSpPr>
          <p:spPr>
            <a:xfrm>
              <a:off x="2986519" y="2352195"/>
              <a:ext cx="13626465" cy="1145540"/>
            </a:xfrm>
            <a:custGeom>
              <a:avLst/>
              <a:gdLst/>
              <a:ahLst/>
              <a:cxnLst/>
              <a:rect l="l" t="t" r="r" b="b"/>
              <a:pathLst>
                <a:path w="13626465" h="1145539">
                  <a:moveTo>
                    <a:pt x="0" y="0"/>
                  </a:moveTo>
                  <a:lnTo>
                    <a:pt x="13625972" y="0"/>
                  </a:lnTo>
                  <a:lnTo>
                    <a:pt x="13625972" y="1145397"/>
                  </a:lnTo>
                  <a:lnTo>
                    <a:pt x="0" y="11453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" name="object 5"/>
            <p:cNvSpPr/>
            <p:nvPr/>
          </p:nvSpPr>
          <p:spPr>
            <a:xfrm>
              <a:off x="3307243" y="2828894"/>
              <a:ext cx="6209030" cy="192405"/>
            </a:xfrm>
            <a:custGeom>
              <a:avLst/>
              <a:gdLst/>
              <a:ahLst/>
              <a:cxnLst/>
              <a:rect l="l" t="t" r="r" b="b"/>
              <a:pathLst>
                <a:path w="6209030" h="192405">
                  <a:moveTo>
                    <a:pt x="6176787" y="191999"/>
                  </a:moveTo>
                  <a:lnTo>
                    <a:pt x="31999" y="191999"/>
                  </a:lnTo>
                  <a:lnTo>
                    <a:pt x="19543" y="189485"/>
                  </a:lnTo>
                  <a:lnTo>
                    <a:pt x="9371" y="182627"/>
                  </a:lnTo>
                  <a:lnTo>
                    <a:pt x="2514" y="172456"/>
                  </a:lnTo>
                  <a:lnTo>
                    <a:pt x="0" y="159999"/>
                  </a:lnTo>
                  <a:lnTo>
                    <a:pt x="0" y="31999"/>
                  </a:lnTo>
                  <a:lnTo>
                    <a:pt x="2514" y="19543"/>
                  </a:lnTo>
                  <a:lnTo>
                    <a:pt x="9371" y="9371"/>
                  </a:lnTo>
                  <a:lnTo>
                    <a:pt x="19543" y="2514"/>
                  </a:lnTo>
                  <a:lnTo>
                    <a:pt x="31999" y="0"/>
                  </a:lnTo>
                  <a:lnTo>
                    <a:pt x="6185287" y="0"/>
                  </a:lnTo>
                  <a:lnTo>
                    <a:pt x="6193412" y="3374"/>
                  </a:lnTo>
                  <a:lnTo>
                    <a:pt x="6205412" y="15374"/>
                  </a:lnTo>
                  <a:lnTo>
                    <a:pt x="6208787" y="23524"/>
                  </a:lnTo>
                  <a:lnTo>
                    <a:pt x="6208787" y="159999"/>
                  </a:lnTo>
                  <a:lnTo>
                    <a:pt x="6206273" y="172456"/>
                  </a:lnTo>
                  <a:lnTo>
                    <a:pt x="6199415" y="182627"/>
                  </a:lnTo>
                  <a:lnTo>
                    <a:pt x="6189244" y="189485"/>
                  </a:lnTo>
                  <a:lnTo>
                    <a:pt x="6176787" y="191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" name="object 6"/>
            <p:cNvSpPr/>
            <p:nvPr/>
          </p:nvSpPr>
          <p:spPr>
            <a:xfrm>
              <a:off x="3307243" y="2828894"/>
              <a:ext cx="6209030" cy="192405"/>
            </a:xfrm>
            <a:custGeom>
              <a:avLst/>
              <a:gdLst/>
              <a:ahLst/>
              <a:cxnLst/>
              <a:rect l="l" t="t" r="r" b="b"/>
              <a:pathLst>
                <a:path w="6209030" h="192405">
                  <a:moveTo>
                    <a:pt x="0" y="31999"/>
                  </a:moveTo>
                  <a:lnTo>
                    <a:pt x="2514" y="19543"/>
                  </a:lnTo>
                  <a:lnTo>
                    <a:pt x="9371" y="9371"/>
                  </a:lnTo>
                  <a:lnTo>
                    <a:pt x="19543" y="2514"/>
                  </a:lnTo>
                  <a:lnTo>
                    <a:pt x="31999" y="0"/>
                  </a:lnTo>
                  <a:lnTo>
                    <a:pt x="6176787" y="0"/>
                  </a:lnTo>
                  <a:lnTo>
                    <a:pt x="6185287" y="0"/>
                  </a:lnTo>
                  <a:lnTo>
                    <a:pt x="6193412" y="3374"/>
                  </a:lnTo>
                  <a:lnTo>
                    <a:pt x="6199412" y="9374"/>
                  </a:lnTo>
                  <a:lnTo>
                    <a:pt x="6205412" y="15374"/>
                  </a:lnTo>
                  <a:lnTo>
                    <a:pt x="6208787" y="23524"/>
                  </a:lnTo>
                  <a:lnTo>
                    <a:pt x="6208787" y="31999"/>
                  </a:lnTo>
                  <a:lnTo>
                    <a:pt x="6208787" y="159999"/>
                  </a:lnTo>
                  <a:lnTo>
                    <a:pt x="6206273" y="172456"/>
                  </a:lnTo>
                  <a:lnTo>
                    <a:pt x="6199415" y="182627"/>
                  </a:lnTo>
                  <a:lnTo>
                    <a:pt x="6189244" y="189485"/>
                  </a:lnTo>
                  <a:lnTo>
                    <a:pt x="6176787" y="191999"/>
                  </a:lnTo>
                  <a:lnTo>
                    <a:pt x="31999" y="191999"/>
                  </a:lnTo>
                  <a:lnTo>
                    <a:pt x="19543" y="189485"/>
                  </a:lnTo>
                  <a:lnTo>
                    <a:pt x="9371" y="182627"/>
                  </a:lnTo>
                  <a:lnTo>
                    <a:pt x="2514" y="172456"/>
                  </a:lnTo>
                  <a:lnTo>
                    <a:pt x="0" y="159999"/>
                  </a:lnTo>
                  <a:lnTo>
                    <a:pt x="0" y="319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6813232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Generative</a:t>
            </a:r>
            <a:r>
              <a:rPr spc="-170" dirty="0"/>
              <a:t> </a:t>
            </a:r>
            <a:r>
              <a:rPr spc="-28" dirty="0"/>
              <a:t>config</a:t>
            </a:r>
            <a:r>
              <a:rPr spc="-170" dirty="0"/>
              <a:t> </a:t>
            </a:r>
            <a:r>
              <a:rPr spc="-75" dirty="0"/>
              <a:t>-</a:t>
            </a:r>
            <a:r>
              <a:rPr spc="-168" dirty="0"/>
              <a:t> </a:t>
            </a:r>
            <a:r>
              <a:rPr dirty="0"/>
              <a:t>max</a:t>
            </a:r>
            <a:r>
              <a:rPr spc="-170" dirty="0"/>
              <a:t> </a:t>
            </a:r>
            <a:r>
              <a:rPr spc="-38" dirty="0"/>
              <a:t>new</a:t>
            </a:r>
            <a:r>
              <a:rPr spc="-170" dirty="0"/>
              <a:t> </a:t>
            </a:r>
            <a:r>
              <a:rPr spc="-5" dirty="0"/>
              <a:t>tokens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4763" y="1964146"/>
            <a:ext cx="891540" cy="961073"/>
            <a:chOff x="-9525" y="3928291"/>
            <a:chExt cx="1783080" cy="1922145"/>
          </a:xfrm>
        </p:grpSpPr>
        <p:sp>
          <p:nvSpPr>
            <p:cNvPr id="9" name="object 9"/>
            <p:cNvSpPr/>
            <p:nvPr/>
          </p:nvSpPr>
          <p:spPr>
            <a:xfrm>
              <a:off x="0" y="3937816"/>
              <a:ext cx="841375" cy="1903095"/>
            </a:xfrm>
            <a:custGeom>
              <a:avLst/>
              <a:gdLst/>
              <a:ahLst/>
              <a:cxnLst/>
              <a:rect l="l" t="t" r="r" b="b"/>
              <a:pathLst>
                <a:path w="841375" h="1903095">
                  <a:moveTo>
                    <a:pt x="683521" y="1902596"/>
                  </a:moveTo>
                  <a:lnTo>
                    <a:pt x="0" y="1902596"/>
                  </a:lnTo>
                  <a:lnTo>
                    <a:pt x="0" y="0"/>
                  </a:lnTo>
                  <a:lnTo>
                    <a:pt x="683521" y="0"/>
                  </a:lnTo>
                  <a:lnTo>
                    <a:pt x="733290" y="8027"/>
                  </a:lnTo>
                  <a:lnTo>
                    <a:pt x="776514" y="30382"/>
                  </a:lnTo>
                  <a:lnTo>
                    <a:pt x="810600" y="64470"/>
                  </a:lnTo>
                  <a:lnTo>
                    <a:pt x="832953" y="107698"/>
                  </a:lnTo>
                  <a:lnTo>
                    <a:pt x="840980" y="157474"/>
                  </a:lnTo>
                  <a:lnTo>
                    <a:pt x="840980" y="1745146"/>
                  </a:lnTo>
                  <a:lnTo>
                    <a:pt x="828994" y="1805415"/>
                  </a:lnTo>
                  <a:lnTo>
                    <a:pt x="794860" y="1856496"/>
                  </a:lnTo>
                  <a:lnTo>
                    <a:pt x="743779" y="1890618"/>
                  </a:lnTo>
                  <a:lnTo>
                    <a:pt x="683521" y="1902596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937816"/>
              <a:ext cx="841375" cy="1903095"/>
            </a:xfrm>
            <a:custGeom>
              <a:avLst/>
              <a:gdLst/>
              <a:ahLst/>
              <a:cxnLst/>
              <a:rect l="l" t="t" r="r" b="b"/>
              <a:pathLst>
                <a:path w="841375" h="1903095">
                  <a:moveTo>
                    <a:pt x="683521" y="0"/>
                  </a:moveTo>
                  <a:lnTo>
                    <a:pt x="733290" y="8027"/>
                  </a:lnTo>
                  <a:lnTo>
                    <a:pt x="776514" y="30382"/>
                  </a:lnTo>
                  <a:lnTo>
                    <a:pt x="810600" y="64470"/>
                  </a:lnTo>
                  <a:lnTo>
                    <a:pt x="832953" y="107698"/>
                  </a:lnTo>
                  <a:lnTo>
                    <a:pt x="840980" y="157474"/>
                  </a:lnTo>
                  <a:lnTo>
                    <a:pt x="840980" y="1745146"/>
                  </a:lnTo>
                  <a:lnTo>
                    <a:pt x="828994" y="1805415"/>
                  </a:lnTo>
                  <a:lnTo>
                    <a:pt x="794860" y="1856496"/>
                  </a:lnTo>
                  <a:lnTo>
                    <a:pt x="743779" y="1890618"/>
                  </a:lnTo>
                  <a:lnTo>
                    <a:pt x="683521" y="1902596"/>
                  </a:lnTo>
                  <a:lnTo>
                    <a:pt x="0" y="1902596"/>
                  </a:lnTo>
                </a:path>
                <a:path w="841375" h="1903095">
                  <a:moveTo>
                    <a:pt x="0" y="0"/>
                  </a:moveTo>
                  <a:lnTo>
                    <a:pt x="683521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7480" y="4107466"/>
              <a:ext cx="746760" cy="1287780"/>
            </a:xfrm>
            <a:custGeom>
              <a:avLst/>
              <a:gdLst/>
              <a:ahLst/>
              <a:cxnLst/>
              <a:rect l="l" t="t" r="r" b="b"/>
              <a:pathLst>
                <a:path w="746760" h="1287779">
                  <a:moveTo>
                    <a:pt x="694783" y="1287597"/>
                  </a:moveTo>
                  <a:lnTo>
                    <a:pt x="51612" y="1287597"/>
                  </a:lnTo>
                  <a:lnTo>
                    <a:pt x="31522" y="1283542"/>
                  </a:lnTo>
                  <a:lnTo>
                    <a:pt x="15116" y="1272484"/>
                  </a:lnTo>
                  <a:lnTo>
                    <a:pt x="4055" y="1256083"/>
                  </a:lnTo>
                  <a:lnTo>
                    <a:pt x="0" y="1235997"/>
                  </a:lnTo>
                  <a:lnTo>
                    <a:pt x="0" y="51624"/>
                  </a:lnTo>
                  <a:lnTo>
                    <a:pt x="4055" y="31535"/>
                  </a:lnTo>
                  <a:lnTo>
                    <a:pt x="15116" y="15124"/>
                  </a:lnTo>
                  <a:lnTo>
                    <a:pt x="31522" y="4058"/>
                  </a:lnTo>
                  <a:lnTo>
                    <a:pt x="51612" y="0"/>
                  </a:lnTo>
                  <a:lnTo>
                    <a:pt x="694783" y="0"/>
                  </a:lnTo>
                  <a:lnTo>
                    <a:pt x="714875" y="4058"/>
                  </a:lnTo>
                  <a:lnTo>
                    <a:pt x="731281" y="15124"/>
                  </a:lnTo>
                  <a:lnTo>
                    <a:pt x="742342" y="31535"/>
                  </a:lnTo>
                  <a:lnTo>
                    <a:pt x="746398" y="51624"/>
                  </a:lnTo>
                  <a:lnTo>
                    <a:pt x="746398" y="1235997"/>
                  </a:lnTo>
                  <a:lnTo>
                    <a:pt x="731281" y="1272497"/>
                  </a:lnTo>
                  <a:lnTo>
                    <a:pt x="694783" y="1287597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17480" y="4107466"/>
              <a:ext cx="746760" cy="1287780"/>
            </a:xfrm>
            <a:custGeom>
              <a:avLst/>
              <a:gdLst/>
              <a:ahLst/>
              <a:cxnLst/>
              <a:rect l="l" t="t" r="r" b="b"/>
              <a:pathLst>
                <a:path w="746760" h="1287779">
                  <a:moveTo>
                    <a:pt x="694783" y="0"/>
                  </a:moveTo>
                  <a:lnTo>
                    <a:pt x="714875" y="4058"/>
                  </a:lnTo>
                  <a:lnTo>
                    <a:pt x="731281" y="15124"/>
                  </a:lnTo>
                  <a:lnTo>
                    <a:pt x="742342" y="31535"/>
                  </a:lnTo>
                  <a:lnTo>
                    <a:pt x="746398" y="51624"/>
                  </a:lnTo>
                  <a:lnTo>
                    <a:pt x="746398" y="1235997"/>
                  </a:lnTo>
                  <a:lnTo>
                    <a:pt x="731281" y="1272497"/>
                  </a:lnTo>
                  <a:lnTo>
                    <a:pt x="694783" y="1287597"/>
                  </a:lnTo>
                  <a:lnTo>
                    <a:pt x="51612" y="1287597"/>
                  </a:lnTo>
                  <a:lnTo>
                    <a:pt x="31522" y="1283542"/>
                  </a:lnTo>
                  <a:lnTo>
                    <a:pt x="15116" y="1272484"/>
                  </a:lnTo>
                  <a:lnTo>
                    <a:pt x="4055" y="1256083"/>
                  </a:lnTo>
                  <a:lnTo>
                    <a:pt x="0" y="1235997"/>
                  </a:lnTo>
                  <a:lnTo>
                    <a:pt x="0" y="51624"/>
                  </a:lnTo>
                  <a:lnTo>
                    <a:pt x="4055" y="31535"/>
                  </a:lnTo>
                  <a:lnTo>
                    <a:pt x="15116" y="15124"/>
                  </a:lnTo>
                  <a:lnTo>
                    <a:pt x="31522" y="4058"/>
                  </a:lnTo>
                  <a:lnTo>
                    <a:pt x="51612" y="0"/>
                  </a:lnTo>
                  <a:lnTo>
                    <a:pt x="694783" y="0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7063" y="2159663"/>
            <a:ext cx="266740" cy="432118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6350">
              <a:lnSpc>
                <a:spcPts val="1045"/>
              </a:lnSpc>
            </a:pPr>
            <a:r>
              <a:rPr sz="900" spc="-5" dirty="0"/>
              <a:t>Softmax</a:t>
            </a:r>
            <a:endParaRPr sz="900"/>
          </a:p>
          <a:p>
            <a:pPr marL="56832">
              <a:spcBef>
                <a:spcPts val="8"/>
              </a:spcBef>
            </a:pPr>
            <a:r>
              <a:rPr sz="900" spc="-5" dirty="0"/>
              <a:t>output</a:t>
            </a:r>
            <a:endParaRPr sz="900"/>
          </a:p>
        </p:txBody>
      </p:sp>
      <p:sp>
        <p:nvSpPr>
          <p:cNvPr id="18" name="object 18"/>
          <p:cNvSpPr txBox="1"/>
          <p:nvPr/>
        </p:nvSpPr>
        <p:spPr>
          <a:xfrm>
            <a:off x="1517252" y="904311"/>
            <a:ext cx="1714183" cy="20646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300" b="1" spc="-20" dirty="0">
                <a:solidFill>
                  <a:srgbClr val="FF00FF"/>
                </a:solidFill>
                <a:latin typeface="Lato"/>
                <a:cs typeface="Lato"/>
              </a:rPr>
              <a:t>max_new_tokens</a:t>
            </a:r>
            <a:r>
              <a:rPr sz="1300" b="1" spc="-43" dirty="0">
                <a:solidFill>
                  <a:srgbClr val="FF00FF"/>
                </a:solidFill>
                <a:latin typeface="Lato"/>
                <a:cs typeface="Lato"/>
              </a:rPr>
              <a:t> </a:t>
            </a:r>
            <a:r>
              <a:rPr sz="1300" b="1" dirty="0">
                <a:solidFill>
                  <a:srgbClr val="FF00FF"/>
                </a:solidFill>
                <a:latin typeface="Lato"/>
                <a:cs typeface="Lato"/>
              </a:rPr>
              <a:t>=</a:t>
            </a:r>
            <a:r>
              <a:rPr sz="1300" b="1" spc="-43" dirty="0">
                <a:solidFill>
                  <a:srgbClr val="FF00FF"/>
                </a:solidFill>
                <a:latin typeface="Lato"/>
                <a:cs typeface="Lato"/>
              </a:rPr>
              <a:t> </a:t>
            </a:r>
            <a:r>
              <a:rPr sz="1300" b="1" spc="-13" dirty="0">
                <a:solidFill>
                  <a:srgbClr val="FF00FF"/>
                </a:solidFill>
                <a:latin typeface="Lato"/>
                <a:cs typeface="Lato"/>
              </a:rPr>
              <a:t>100</a:t>
            </a:r>
            <a:endParaRPr sz="1300">
              <a:latin typeface="Lato"/>
              <a:cs typeface="La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90878" y="2154652"/>
            <a:ext cx="6817995" cy="577533"/>
            <a:chOff x="2981756" y="4309303"/>
            <a:chExt cx="13635990" cy="1155065"/>
          </a:xfrm>
        </p:grpSpPr>
        <p:sp>
          <p:nvSpPr>
            <p:cNvPr id="20" name="object 20"/>
            <p:cNvSpPr/>
            <p:nvPr/>
          </p:nvSpPr>
          <p:spPr>
            <a:xfrm>
              <a:off x="2986519" y="4314066"/>
              <a:ext cx="13626465" cy="1145540"/>
            </a:xfrm>
            <a:custGeom>
              <a:avLst/>
              <a:gdLst/>
              <a:ahLst/>
              <a:cxnLst/>
              <a:rect l="l" t="t" r="r" b="b"/>
              <a:pathLst>
                <a:path w="13626465" h="1145539">
                  <a:moveTo>
                    <a:pt x="13625972" y="1145397"/>
                  </a:moveTo>
                  <a:lnTo>
                    <a:pt x="0" y="1145397"/>
                  </a:lnTo>
                  <a:lnTo>
                    <a:pt x="0" y="0"/>
                  </a:lnTo>
                  <a:lnTo>
                    <a:pt x="13625972" y="0"/>
                  </a:lnTo>
                  <a:lnTo>
                    <a:pt x="13625972" y="114539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2986519" y="4314066"/>
              <a:ext cx="13626465" cy="1145540"/>
            </a:xfrm>
            <a:custGeom>
              <a:avLst/>
              <a:gdLst/>
              <a:ahLst/>
              <a:cxnLst/>
              <a:rect l="l" t="t" r="r" b="b"/>
              <a:pathLst>
                <a:path w="13626465" h="1145539">
                  <a:moveTo>
                    <a:pt x="0" y="0"/>
                  </a:moveTo>
                  <a:lnTo>
                    <a:pt x="13625972" y="0"/>
                  </a:lnTo>
                  <a:lnTo>
                    <a:pt x="13625972" y="1145397"/>
                  </a:lnTo>
                  <a:lnTo>
                    <a:pt x="0" y="11453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307243" y="4790740"/>
              <a:ext cx="9237980" cy="192405"/>
            </a:xfrm>
            <a:custGeom>
              <a:avLst/>
              <a:gdLst/>
              <a:ahLst/>
              <a:cxnLst/>
              <a:rect l="l" t="t" r="r" b="b"/>
              <a:pathLst>
                <a:path w="9237980" h="192404">
                  <a:moveTo>
                    <a:pt x="9205581" y="191999"/>
                  </a:moveTo>
                  <a:lnTo>
                    <a:pt x="31999" y="191999"/>
                  </a:lnTo>
                  <a:lnTo>
                    <a:pt x="19543" y="189485"/>
                  </a:lnTo>
                  <a:lnTo>
                    <a:pt x="9371" y="182627"/>
                  </a:lnTo>
                  <a:lnTo>
                    <a:pt x="2514" y="172456"/>
                  </a:lnTo>
                  <a:lnTo>
                    <a:pt x="0" y="159999"/>
                  </a:lnTo>
                  <a:lnTo>
                    <a:pt x="0" y="31999"/>
                  </a:lnTo>
                  <a:lnTo>
                    <a:pt x="2514" y="19543"/>
                  </a:lnTo>
                  <a:lnTo>
                    <a:pt x="9371" y="9371"/>
                  </a:lnTo>
                  <a:lnTo>
                    <a:pt x="19543" y="2514"/>
                  </a:lnTo>
                  <a:lnTo>
                    <a:pt x="31999" y="0"/>
                  </a:lnTo>
                  <a:lnTo>
                    <a:pt x="9214081" y="0"/>
                  </a:lnTo>
                  <a:lnTo>
                    <a:pt x="9222206" y="3374"/>
                  </a:lnTo>
                  <a:lnTo>
                    <a:pt x="9234206" y="15374"/>
                  </a:lnTo>
                  <a:lnTo>
                    <a:pt x="9237581" y="23524"/>
                  </a:lnTo>
                  <a:lnTo>
                    <a:pt x="9237581" y="159999"/>
                  </a:lnTo>
                  <a:lnTo>
                    <a:pt x="9235066" y="172456"/>
                  </a:lnTo>
                  <a:lnTo>
                    <a:pt x="9228209" y="182627"/>
                  </a:lnTo>
                  <a:lnTo>
                    <a:pt x="9218038" y="189485"/>
                  </a:lnTo>
                  <a:lnTo>
                    <a:pt x="9205581" y="191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3307243" y="4790740"/>
              <a:ext cx="9237980" cy="192405"/>
            </a:xfrm>
            <a:custGeom>
              <a:avLst/>
              <a:gdLst/>
              <a:ahLst/>
              <a:cxnLst/>
              <a:rect l="l" t="t" r="r" b="b"/>
              <a:pathLst>
                <a:path w="9237980" h="192404">
                  <a:moveTo>
                    <a:pt x="0" y="31999"/>
                  </a:moveTo>
                  <a:lnTo>
                    <a:pt x="2514" y="19543"/>
                  </a:lnTo>
                  <a:lnTo>
                    <a:pt x="9371" y="9371"/>
                  </a:lnTo>
                  <a:lnTo>
                    <a:pt x="19543" y="2514"/>
                  </a:lnTo>
                  <a:lnTo>
                    <a:pt x="31999" y="0"/>
                  </a:lnTo>
                  <a:lnTo>
                    <a:pt x="9205581" y="0"/>
                  </a:lnTo>
                  <a:lnTo>
                    <a:pt x="9214081" y="0"/>
                  </a:lnTo>
                  <a:lnTo>
                    <a:pt x="9222206" y="3374"/>
                  </a:lnTo>
                  <a:lnTo>
                    <a:pt x="9228206" y="9374"/>
                  </a:lnTo>
                  <a:lnTo>
                    <a:pt x="9234206" y="15374"/>
                  </a:lnTo>
                  <a:lnTo>
                    <a:pt x="9237581" y="23524"/>
                  </a:lnTo>
                  <a:lnTo>
                    <a:pt x="9237581" y="31999"/>
                  </a:lnTo>
                  <a:lnTo>
                    <a:pt x="9237581" y="159999"/>
                  </a:lnTo>
                  <a:lnTo>
                    <a:pt x="9235066" y="172456"/>
                  </a:lnTo>
                  <a:lnTo>
                    <a:pt x="9228209" y="182627"/>
                  </a:lnTo>
                  <a:lnTo>
                    <a:pt x="9218038" y="189485"/>
                  </a:lnTo>
                  <a:lnTo>
                    <a:pt x="9205581" y="191999"/>
                  </a:lnTo>
                  <a:lnTo>
                    <a:pt x="31999" y="191999"/>
                  </a:lnTo>
                  <a:lnTo>
                    <a:pt x="19543" y="189485"/>
                  </a:lnTo>
                  <a:lnTo>
                    <a:pt x="9371" y="182627"/>
                  </a:lnTo>
                  <a:lnTo>
                    <a:pt x="2514" y="172456"/>
                  </a:lnTo>
                  <a:lnTo>
                    <a:pt x="0" y="159999"/>
                  </a:lnTo>
                  <a:lnTo>
                    <a:pt x="0" y="319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77397" y="1911506"/>
            <a:ext cx="1714183" cy="20646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300" b="1" spc="-20" dirty="0">
                <a:solidFill>
                  <a:srgbClr val="FF00FF"/>
                </a:solidFill>
                <a:latin typeface="Lato"/>
                <a:cs typeface="Lato"/>
              </a:rPr>
              <a:t>max_new_tokens</a:t>
            </a:r>
            <a:r>
              <a:rPr sz="1300" b="1" spc="-43" dirty="0">
                <a:solidFill>
                  <a:srgbClr val="FF00FF"/>
                </a:solidFill>
                <a:latin typeface="Lato"/>
                <a:cs typeface="Lato"/>
              </a:rPr>
              <a:t> </a:t>
            </a:r>
            <a:r>
              <a:rPr sz="1300" b="1" dirty="0">
                <a:solidFill>
                  <a:srgbClr val="FF00FF"/>
                </a:solidFill>
                <a:latin typeface="Lato"/>
                <a:cs typeface="Lato"/>
              </a:rPr>
              <a:t>=</a:t>
            </a:r>
            <a:r>
              <a:rPr sz="1300" b="1" spc="-43" dirty="0">
                <a:solidFill>
                  <a:srgbClr val="FF00FF"/>
                </a:solidFill>
                <a:latin typeface="Lato"/>
                <a:cs typeface="Lato"/>
              </a:rPr>
              <a:t> </a:t>
            </a:r>
            <a:r>
              <a:rPr sz="1300" b="1" spc="-13" dirty="0">
                <a:solidFill>
                  <a:srgbClr val="FF00FF"/>
                </a:solidFill>
                <a:latin typeface="Lato"/>
                <a:cs typeface="Lato"/>
              </a:rPr>
              <a:t>150</a:t>
            </a:r>
            <a:endParaRPr sz="1300">
              <a:latin typeface="Lato"/>
              <a:cs typeface="La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490891" y="3135625"/>
            <a:ext cx="6817995" cy="577533"/>
            <a:chOff x="2981781" y="6271249"/>
            <a:chExt cx="13635990" cy="1155065"/>
          </a:xfrm>
        </p:grpSpPr>
        <p:sp>
          <p:nvSpPr>
            <p:cNvPr id="26" name="object 26"/>
            <p:cNvSpPr/>
            <p:nvPr/>
          </p:nvSpPr>
          <p:spPr>
            <a:xfrm>
              <a:off x="2986544" y="6276012"/>
              <a:ext cx="13626465" cy="1145540"/>
            </a:xfrm>
            <a:custGeom>
              <a:avLst/>
              <a:gdLst/>
              <a:ahLst/>
              <a:cxnLst/>
              <a:rect l="l" t="t" r="r" b="b"/>
              <a:pathLst>
                <a:path w="13626465" h="1145540">
                  <a:moveTo>
                    <a:pt x="13625972" y="1145397"/>
                  </a:moveTo>
                  <a:lnTo>
                    <a:pt x="0" y="1145397"/>
                  </a:lnTo>
                  <a:lnTo>
                    <a:pt x="0" y="0"/>
                  </a:lnTo>
                  <a:lnTo>
                    <a:pt x="13625972" y="0"/>
                  </a:lnTo>
                  <a:lnTo>
                    <a:pt x="13625972" y="114539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986544" y="6276012"/>
              <a:ext cx="13626465" cy="1145540"/>
            </a:xfrm>
            <a:custGeom>
              <a:avLst/>
              <a:gdLst/>
              <a:ahLst/>
              <a:cxnLst/>
              <a:rect l="l" t="t" r="r" b="b"/>
              <a:pathLst>
                <a:path w="13626465" h="1145540">
                  <a:moveTo>
                    <a:pt x="0" y="0"/>
                  </a:moveTo>
                  <a:lnTo>
                    <a:pt x="13625972" y="0"/>
                  </a:lnTo>
                  <a:lnTo>
                    <a:pt x="13625972" y="1145397"/>
                  </a:lnTo>
                  <a:lnTo>
                    <a:pt x="0" y="11453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307243" y="6752711"/>
              <a:ext cx="12550140" cy="192405"/>
            </a:xfrm>
            <a:custGeom>
              <a:avLst/>
              <a:gdLst/>
              <a:ahLst/>
              <a:cxnLst/>
              <a:rect l="l" t="t" r="r" b="b"/>
              <a:pathLst>
                <a:path w="12550140" h="192404">
                  <a:moveTo>
                    <a:pt x="12517574" y="191999"/>
                  </a:moveTo>
                  <a:lnTo>
                    <a:pt x="31999" y="191999"/>
                  </a:lnTo>
                  <a:lnTo>
                    <a:pt x="19543" y="189481"/>
                  </a:lnTo>
                  <a:lnTo>
                    <a:pt x="9371" y="182618"/>
                  </a:lnTo>
                  <a:lnTo>
                    <a:pt x="2514" y="172445"/>
                  </a:lnTo>
                  <a:lnTo>
                    <a:pt x="0" y="159999"/>
                  </a:lnTo>
                  <a:lnTo>
                    <a:pt x="0" y="31999"/>
                  </a:lnTo>
                  <a:lnTo>
                    <a:pt x="2514" y="19543"/>
                  </a:lnTo>
                  <a:lnTo>
                    <a:pt x="9371" y="9371"/>
                  </a:lnTo>
                  <a:lnTo>
                    <a:pt x="19543" y="2514"/>
                  </a:lnTo>
                  <a:lnTo>
                    <a:pt x="31999" y="0"/>
                  </a:lnTo>
                  <a:lnTo>
                    <a:pt x="12526049" y="0"/>
                  </a:lnTo>
                  <a:lnTo>
                    <a:pt x="12534199" y="3349"/>
                  </a:lnTo>
                  <a:lnTo>
                    <a:pt x="12546199" y="15349"/>
                  </a:lnTo>
                  <a:lnTo>
                    <a:pt x="12549574" y="23499"/>
                  </a:lnTo>
                  <a:lnTo>
                    <a:pt x="12549574" y="159999"/>
                  </a:lnTo>
                  <a:lnTo>
                    <a:pt x="12547060" y="172445"/>
                  </a:lnTo>
                  <a:lnTo>
                    <a:pt x="12540202" y="182618"/>
                  </a:lnTo>
                  <a:lnTo>
                    <a:pt x="12530031" y="189481"/>
                  </a:lnTo>
                  <a:lnTo>
                    <a:pt x="12517574" y="191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307243" y="6752711"/>
              <a:ext cx="12550140" cy="192405"/>
            </a:xfrm>
            <a:custGeom>
              <a:avLst/>
              <a:gdLst/>
              <a:ahLst/>
              <a:cxnLst/>
              <a:rect l="l" t="t" r="r" b="b"/>
              <a:pathLst>
                <a:path w="12550140" h="192404">
                  <a:moveTo>
                    <a:pt x="0" y="31999"/>
                  </a:moveTo>
                  <a:lnTo>
                    <a:pt x="2514" y="19543"/>
                  </a:lnTo>
                  <a:lnTo>
                    <a:pt x="9371" y="9371"/>
                  </a:lnTo>
                  <a:lnTo>
                    <a:pt x="19543" y="2514"/>
                  </a:lnTo>
                  <a:lnTo>
                    <a:pt x="31999" y="0"/>
                  </a:lnTo>
                  <a:lnTo>
                    <a:pt x="12517574" y="0"/>
                  </a:lnTo>
                  <a:lnTo>
                    <a:pt x="12526049" y="0"/>
                  </a:lnTo>
                  <a:lnTo>
                    <a:pt x="12534199" y="3349"/>
                  </a:lnTo>
                  <a:lnTo>
                    <a:pt x="12540199" y="9349"/>
                  </a:lnTo>
                  <a:lnTo>
                    <a:pt x="12546199" y="15349"/>
                  </a:lnTo>
                  <a:lnTo>
                    <a:pt x="12549574" y="23499"/>
                  </a:lnTo>
                  <a:lnTo>
                    <a:pt x="12549574" y="31999"/>
                  </a:lnTo>
                  <a:lnTo>
                    <a:pt x="12549574" y="159999"/>
                  </a:lnTo>
                  <a:lnTo>
                    <a:pt x="12547060" y="172445"/>
                  </a:lnTo>
                  <a:lnTo>
                    <a:pt x="12540202" y="182618"/>
                  </a:lnTo>
                  <a:lnTo>
                    <a:pt x="12530031" y="189481"/>
                  </a:lnTo>
                  <a:lnTo>
                    <a:pt x="12517574" y="191999"/>
                  </a:lnTo>
                  <a:lnTo>
                    <a:pt x="31999" y="191999"/>
                  </a:lnTo>
                  <a:lnTo>
                    <a:pt x="19543" y="189481"/>
                  </a:lnTo>
                  <a:lnTo>
                    <a:pt x="9371" y="182618"/>
                  </a:lnTo>
                  <a:lnTo>
                    <a:pt x="2514" y="172445"/>
                  </a:lnTo>
                  <a:lnTo>
                    <a:pt x="0" y="159999"/>
                  </a:lnTo>
                  <a:lnTo>
                    <a:pt x="0" y="319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2782674" y="6752711"/>
              <a:ext cx="288925" cy="192405"/>
            </a:xfrm>
            <a:custGeom>
              <a:avLst/>
              <a:gdLst/>
              <a:ahLst/>
              <a:cxnLst/>
              <a:rect l="l" t="t" r="r" b="b"/>
              <a:pathLst>
                <a:path w="288925" h="192404">
                  <a:moveTo>
                    <a:pt x="288599" y="191999"/>
                  </a:moveTo>
                  <a:lnTo>
                    <a:pt x="0" y="191999"/>
                  </a:lnTo>
                  <a:lnTo>
                    <a:pt x="0" y="0"/>
                  </a:lnTo>
                  <a:lnTo>
                    <a:pt x="288599" y="0"/>
                  </a:lnTo>
                  <a:lnTo>
                    <a:pt x="288599" y="191999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12782674" y="6752711"/>
              <a:ext cx="288925" cy="192405"/>
            </a:xfrm>
            <a:custGeom>
              <a:avLst/>
              <a:gdLst/>
              <a:ahLst/>
              <a:cxnLst/>
              <a:rect l="l" t="t" r="r" b="b"/>
              <a:pathLst>
                <a:path w="288925" h="192404">
                  <a:moveTo>
                    <a:pt x="0" y="0"/>
                  </a:moveTo>
                  <a:lnTo>
                    <a:pt x="288599" y="0"/>
                  </a:lnTo>
                  <a:lnTo>
                    <a:pt x="288599" y="191999"/>
                  </a:lnTo>
                  <a:lnTo>
                    <a:pt x="0" y="191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3071273" y="6752711"/>
              <a:ext cx="2786380" cy="192405"/>
            </a:xfrm>
            <a:custGeom>
              <a:avLst/>
              <a:gdLst/>
              <a:ahLst/>
              <a:cxnLst/>
              <a:rect l="l" t="t" r="r" b="b"/>
              <a:pathLst>
                <a:path w="2786380" h="192404">
                  <a:moveTo>
                    <a:pt x="2785794" y="191999"/>
                  </a:moveTo>
                  <a:lnTo>
                    <a:pt x="0" y="191999"/>
                  </a:lnTo>
                  <a:lnTo>
                    <a:pt x="0" y="0"/>
                  </a:lnTo>
                  <a:lnTo>
                    <a:pt x="2785794" y="0"/>
                  </a:lnTo>
                  <a:lnTo>
                    <a:pt x="2785794" y="191999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3071273" y="6752711"/>
              <a:ext cx="2786380" cy="192405"/>
            </a:xfrm>
            <a:custGeom>
              <a:avLst/>
              <a:gdLst/>
              <a:ahLst/>
              <a:cxnLst/>
              <a:rect l="l" t="t" r="r" b="b"/>
              <a:pathLst>
                <a:path w="2786380" h="192404">
                  <a:moveTo>
                    <a:pt x="0" y="0"/>
                  </a:moveTo>
                  <a:lnTo>
                    <a:pt x="2785794" y="0"/>
                  </a:lnTo>
                  <a:lnTo>
                    <a:pt x="2785794" y="191999"/>
                  </a:lnTo>
                  <a:lnTo>
                    <a:pt x="0" y="191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577407" y="2901976"/>
            <a:ext cx="1714183" cy="20646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300" b="1" spc="-20" dirty="0">
                <a:solidFill>
                  <a:srgbClr val="FF00FF"/>
                </a:solidFill>
                <a:latin typeface="Lato"/>
                <a:cs typeface="Lato"/>
              </a:rPr>
              <a:t>max_new_tokens</a:t>
            </a:r>
            <a:r>
              <a:rPr sz="1300" b="1" spc="-43" dirty="0">
                <a:solidFill>
                  <a:srgbClr val="FF00FF"/>
                </a:solidFill>
                <a:latin typeface="Lato"/>
                <a:cs typeface="Lato"/>
              </a:rPr>
              <a:t> </a:t>
            </a:r>
            <a:r>
              <a:rPr sz="1300" b="1" dirty="0">
                <a:solidFill>
                  <a:srgbClr val="FF00FF"/>
                </a:solidFill>
                <a:latin typeface="Lato"/>
                <a:cs typeface="Lato"/>
              </a:rPr>
              <a:t>=</a:t>
            </a:r>
            <a:r>
              <a:rPr sz="1300" b="1" spc="-43" dirty="0">
                <a:solidFill>
                  <a:srgbClr val="FF00FF"/>
                </a:solidFill>
                <a:latin typeface="Lato"/>
                <a:cs typeface="Lato"/>
              </a:rPr>
              <a:t> </a:t>
            </a:r>
            <a:r>
              <a:rPr sz="1300" b="1" spc="-13" dirty="0">
                <a:solidFill>
                  <a:srgbClr val="FF00FF"/>
                </a:solidFill>
                <a:latin typeface="Lato"/>
                <a:cs typeface="Lato"/>
              </a:rPr>
              <a:t>200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03665" y="1877765"/>
            <a:ext cx="919163" cy="919163"/>
            <a:chOff x="3407330" y="3755530"/>
            <a:chExt cx="1838325" cy="1838325"/>
          </a:xfrm>
        </p:grpSpPr>
        <p:sp>
          <p:nvSpPr>
            <p:cNvPr id="3" name="object 3"/>
            <p:cNvSpPr/>
            <p:nvPr/>
          </p:nvSpPr>
          <p:spPr>
            <a:xfrm>
              <a:off x="3412093" y="3760292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914398" y="1828796"/>
                  </a:moveTo>
                  <a:lnTo>
                    <a:pt x="865836" y="1827528"/>
                  </a:lnTo>
                  <a:lnTo>
                    <a:pt x="817934" y="1823768"/>
                  </a:lnTo>
                  <a:lnTo>
                    <a:pt x="770755" y="1817578"/>
                  </a:lnTo>
                  <a:lnTo>
                    <a:pt x="724363" y="1809021"/>
                  </a:lnTo>
                  <a:lnTo>
                    <a:pt x="678821" y="1798162"/>
                  </a:lnTo>
                  <a:lnTo>
                    <a:pt x="634191" y="1785062"/>
                  </a:lnTo>
                  <a:lnTo>
                    <a:pt x="590538" y="1769785"/>
                  </a:lnTo>
                  <a:lnTo>
                    <a:pt x="547924" y="1752394"/>
                  </a:lnTo>
                  <a:lnTo>
                    <a:pt x="506412" y="1732953"/>
                  </a:lnTo>
                  <a:lnTo>
                    <a:pt x="466066" y="1711525"/>
                  </a:lnTo>
                  <a:lnTo>
                    <a:pt x="426949" y="1688173"/>
                  </a:lnTo>
                  <a:lnTo>
                    <a:pt x="389124" y="1662960"/>
                  </a:lnTo>
                  <a:lnTo>
                    <a:pt x="352654" y="1635949"/>
                  </a:lnTo>
                  <a:lnTo>
                    <a:pt x="317603" y="1607203"/>
                  </a:lnTo>
                  <a:lnTo>
                    <a:pt x="284033" y="1576787"/>
                  </a:lnTo>
                  <a:lnTo>
                    <a:pt x="252009" y="1544762"/>
                  </a:lnTo>
                  <a:lnTo>
                    <a:pt x="221592" y="1511192"/>
                  </a:lnTo>
                  <a:lnTo>
                    <a:pt x="192847" y="1476141"/>
                  </a:lnTo>
                  <a:lnTo>
                    <a:pt x="165836" y="1439671"/>
                  </a:lnTo>
                  <a:lnTo>
                    <a:pt x="140623" y="1401846"/>
                  </a:lnTo>
                  <a:lnTo>
                    <a:pt x="117270" y="1362729"/>
                  </a:lnTo>
                  <a:lnTo>
                    <a:pt x="95842" y="1322383"/>
                  </a:lnTo>
                  <a:lnTo>
                    <a:pt x="76401" y="1280872"/>
                  </a:lnTo>
                  <a:lnTo>
                    <a:pt x="59011" y="1238257"/>
                  </a:lnTo>
                  <a:lnTo>
                    <a:pt x="43734" y="1194604"/>
                  </a:lnTo>
                  <a:lnTo>
                    <a:pt x="30634" y="1149974"/>
                  </a:lnTo>
                  <a:lnTo>
                    <a:pt x="19774" y="1104432"/>
                  </a:lnTo>
                  <a:lnTo>
                    <a:pt x="11217" y="1058040"/>
                  </a:lnTo>
                  <a:lnTo>
                    <a:pt x="5027" y="1010861"/>
                  </a:lnTo>
                  <a:lnTo>
                    <a:pt x="1267" y="962960"/>
                  </a:lnTo>
                  <a:lnTo>
                    <a:pt x="0" y="914398"/>
                  </a:lnTo>
                  <a:lnTo>
                    <a:pt x="1267" y="865836"/>
                  </a:lnTo>
                  <a:lnTo>
                    <a:pt x="5027" y="817934"/>
                  </a:lnTo>
                  <a:lnTo>
                    <a:pt x="11217" y="770755"/>
                  </a:lnTo>
                  <a:lnTo>
                    <a:pt x="19774" y="724363"/>
                  </a:lnTo>
                  <a:lnTo>
                    <a:pt x="30634" y="678821"/>
                  </a:lnTo>
                  <a:lnTo>
                    <a:pt x="43734" y="634191"/>
                  </a:lnTo>
                  <a:lnTo>
                    <a:pt x="59011" y="590538"/>
                  </a:lnTo>
                  <a:lnTo>
                    <a:pt x="76401" y="547924"/>
                  </a:lnTo>
                  <a:lnTo>
                    <a:pt x="95842" y="506412"/>
                  </a:lnTo>
                  <a:lnTo>
                    <a:pt x="117270" y="466066"/>
                  </a:lnTo>
                  <a:lnTo>
                    <a:pt x="140623" y="426949"/>
                  </a:lnTo>
                  <a:lnTo>
                    <a:pt x="165836" y="389124"/>
                  </a:lnTo>
                  <a:lnTo>
                    <a:pt x="192847" y="352654"/>
                  </a:lnTo>
                  <a:lnTo>
                    <a:pt x="221592" y="317603"/>
                  </a:lnTo>
                  <a:lnTo>
                    <a:pt x="252009" y="284033"/>
                  </a:lnTo>
                  <a:lnTo>
                    <a:pt x="284033" y="252009"/>
                  </a:lnTo>
                  <a:lnTo>
                    <a:pt x="317603" y="221592"/>
                  </a:lnTo>
                  <a:lnTo>
                    <a:pt x="352654" y="192847"/>
                  </a:lnTo>
                  <a:lnTo>
                    <a:pt x="389124" y="165836"/>
                  </a:lnTo>
                  <a:lnTo>
                    <a:pt x="426949" y="140623"/>
                  </a:lnTo>
                  <a:lnTo>
                    <a:pt x="466066" y="117270"/>
                  </a:lnTo>
                  <a:lnTo>
                    <a:pt x="506412" y="95842"/>
                  </a:lnTo>
                  <a:lnTo>
                    <a:pt x="547924" y="76401"/>
                  </a:lnTo>
                  <a:lnTo>
                    <a:pt x="590538" y="59011"/>
                  </a:lnTo>
                  <a:lnTo>
                    <a:pt x="634191" y="43734"/>
                  </a:lnTo>
                  <a:lnTo>
                    <a:pt x="678821" y="30634"/>
                  </a:lnTo>
                  <a:lnTo>
                    <a:pt x="724363" y="19774"/>
                  </a:lnTo>
                  <a:lnTo>
                    <a:pt x="770755" y="11217"/>
                  </a:lnTo>
                  <a:lnTo>
                    <a:pt x="817934" y="5027"/>
                  </a:lnTo>
                  <a:lnTo>
                    <a:pt x="865836" y="1267"/>
                  </a:lnTo>
                  <a:lnTo>
                    <a:pt x="914398" y="0"/>
                  </a:lnTo>
                  <a:lnTo>
                    <a:pt x="962755" y="1278"/>
                  </a:lnTo>
                  <a:lnTo>
                    <a:pt x="1010756" y="5088"/>
                  </a:lnTo>
                  <a:lnTo>
                    <a:pt x="1058309" y="11392"/>
                  </a:lnTo>
                  <a:lnTo>
                    <a:pt x="1105325" y="20152"/>
                  </a:lnTo>
                  <a:lnTo>
                    <a:pt x="1151711" y="31330"/>
                  </a:lnTo>
                  <a:lnTo>
                    <a:pt x="1197378" y="44889"/>
                  </a:lnTo>
                  <a:lnTo>
                    <a:pt x="1242233" y="60791"/>
                  </a:lnTo>
                  <a:lnTo>
                    <a:pt x="1286187" y="78998"/>
                  </a:lnTo>
                  <a:lnTo>
                    <a:pt x="1329147" y="99473"/>
                  </a:lnTo>
                  <a:lnTo>
                    <a:pt x="1371025" y="122177"/>
                  </a:lnTo>
                  <a:lnTo>
                    <a:pt x="1411727" y="147073"/>
                  </a:lnTo>
                  <a:lnTo>
                    <a:pt x="1451164" y="174124"/>
                  </a:lnTo>
                  <a:lnTo>
                    <a:pt x="1489244" y="203291"/>
                  </a:lnTo>
                  <a:lnTo>
                    <a:pt x="1525877" y="234537"/>
                  </a:lnTo>
                  <a:lnTo>
                    <a:pt x="1560971" y="267824"/>
                  </a:lnTo>
                  <a:lnTo>
                    <a:pt x="1594258" y="302918"/>
                  </a:lnTo>
                  <a:lnTo>
                    <a:pt x="1625504" y="339551"/>
                  </a:lnTo>
                  <a:lnTo>
                    <a:pt x="1654671" y="377632"/>
                  </a:lnTo>
                  <a:lnTo>
                    <a:pt x="1681722" y="417068"/>
                  </a:lnTo>
                  <a:lnTo>
                    <a:pt x="1706618" y="457771"/>
                  </a:lnTo>
                  <a:lnTo>
                    <a:pt x="1729323" y="499648"/>
                  </a:lnTo>
                  <a:lnTo>
                    <a:pt x="1749797" y="542609"/>
                  </a:lnTo>
                  <a:lnTo>
                    <a:pt x="1768004" y="586562"/>
                  </a:lnTo>
                  <a:lnTo>
                    <a:pt x="1783906" y="631418"/>
                  </a:lnTo>
                  <a:lnTo>
                    <a:pt x="1797465" y="677084"/>
                  </a:lnTo>
                  <a:lnTo>
                    <a:pt x="1808644" y="723471"/>
                  </a:lnTo>
                  <a:lnTo>
                    <a:pt x="1817404" y="770486"/>
                  </a:lnTo>
                  <a:lnTo>
                    <a:pt x="1823708" y="818040"/>
                  </a:lnTo>
                  <a:lnTo>
                    <a:pt x="1827517" y="866041"/>
                  </a:lnTo>
                  <a:lnTo>
                    <a:pt x="1828796" y="914398"/>
                  </a:lnTo>
                  <a:lnTo>
                    <a:pt x="1827528" y="962960"/>
                  </a:lnTo>
                  <a:lnTo>
                    <a:pt x="1823768" y="1010861"/>
                  </a:lnTo>
                  <a:lnTo>
                    <a:pt x="1817578" y="1058040"/>
                  </a:lnTo>
                  <a:lnTo>
                    <a:pt x="1809021" y="1104432"/>
                  </a:lnTo>
                  <a:lnTo>
                    <a:pt x="1798162" y="1149974"/>
                  </a:lnTo>
                  <a:lnTo>
                    <a:pt x="1785062" y="1194604"/>
                  </a:lnTo>
                  <a:lnTo>
                    <a:pt x="1769785" y="1238257"/>
                  </a:lnTo>
                  <a:lnTo>
                    <a:pt x="1752394" y="1280872"/>
                  </a:lnTo>
                  <a:lnTo>
                    <a:pt x="1732953" y="1322383"/>
                  </a:lnTo>
                  <a:lnTo>
                    <a:pt x="1711525" y="1362729"/>
                  </a:lnTo>
                  <a:lnTo>
                    <a:pt x="1688173" y="1401846"/>
                  </a:lnTo>
                  <a:lnTo>
                    <a:pt x="1662960" y="1439671"/>
                  </a:lnTo>
                  <a:lnTo>
                    <a:pt x="1635949" y="1476141"/>
                  </a:lnTo>
                  <a:lnTo>
                    <a:pt x="1607203" y="1511192"/>
                  </a:lnTo>
                  <a:lnTo>
                    <a:pt x="1576787" y="1544762"/>
                  </a:lnTo>
                  <a:lnTo>
                    <a:pt x="1544762" y="1576787"/>
                  </a:lnTo>
                  <a:lnTo>
                    <a:pt x="1511192" y="1607203"/>
                  </a:lnTo>
                  <a:lnTo>
                    <a:pt x="1476141" y="1635949"/>
                  </a:lnTo>
                  <a:lnTo>
                    <a:pt x="1439671" y="1662960"/>
                  </a:lnTo>
                  <a:lnTo>
                    <a:pt x="1401846" y="1688173"/>
                  </a:lnTo>
                  <a:lnTo>
                    <a:pt x="1362729" y="1711525"/>
                  </a:lnTo>
                  <a:lnTo>
                    <a:pt x="1322383" y="1732953"/>
                  </a:lnTo>
                  <a:lnTo>
                    <a:pt x="1280872" y="1752394"/>
                  </a:lnTo>
                  <a:lnTo>
                    <a:pt x="1238257" y="1769785"/>
                  </a:lnTo>
                  <a:lnTo>
                    <a:pt x="1194604" y="1785062"/>
                  </a:lnTo>
                  <a:lnTo>
                    <a:pt x="1149974" y="1798162"/>
                  </a:lnTo>
                  <a:lnTo>
                    <a:pt x="1104432" y="1809021"/>
                  </a:lnTo>
                  <a:lnTo>
                    <a:pt x="1058040" y="1817578"/>
                  </a:lnTo>
                  <a:lnTo>
                    <a:pt x="1010861" y="1823768"/>
                  </a:lnTo>
                  <a:lnTo>
                    <a:pt x="962960" y="1827528"/>
                  </a:lnTo>
                  <a:lnTo>
                    <a:pt x="914398" y="1828796"/>
                  </a:lnTo>
                  <a:close/>
                </a:path>
              </a:pathLst>
            </a:custGeom>
            <a:solidFill>
              <a:srgbClr val="D18E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" name="object 4"/>
            <p:cNvSpPr/>
            <p:nvPr/>
          </p:nvSpPr>
          <p:spPr>
            <a:xfrm>
              <a:off x="3412093" y="3760292"/>
              <a:ext cx="1828800" cy="1828800"/>
            </a:xfrm>
            <a:custGeom>
              <a:avLst/>
              <a:gdLst/>
              <a:ahLst/>
              <a:cxnLst/>
              <a:rect l="l" t="t" r="r" b="b"/>
              <a:pathLst>
                <a:path w="1828800" h="1828800">
                  <a:moveTo>
                    <a:pt x="0" y="914398"/>
                  </a:moveTo>
                  <a:lnTo>
                    <a:pt x="1267" y="865836"/>
                  </a:lnTo>
                  <a:lnTo>
                    <a:pt x="5027" y="817934"/>
                  </a:lnTo>
                  <a:lnTo>
                    <a:pt x="11217" y="770755"/>
                  </a:lnTo>
                  <a:lnTo>
                    <a:pt x="19774" y="724363"/>
                  </a:lnTo>
                  <a:lnTo>
                    <a:pt x="30634" y="678821"/>
                  </a:lnTo>
                  <a:lnTo>
                    <a:pt x="43734" y="634191"/>
                  </a:lnTo>
                  <a:lnTo>
                    <a:pt x="59011" y="590538"/>
                  </a:lnTo>
                  <a:lnTo>
                    <a:pt x="76401" y="547924"/>
                  </a:lnTo>
                  <a:lnTo>
                    <a:pt x="95842" y="506412"/>
                  </a:lnTo>
                  <a:lnTo>
                    <a:pt x="117270" y="466066"/>
                  </a:lnTo>
                  <a:lnTo>
                    <a:pt x="140623" y="426949"/>
                  </a:lnTo>
                  <a:lnTo>
                    <a:pt x="165836" y="389124"/>
                  </a:lnTo>
                  <a:lnTo>
                    <a:pt x="192847" y="352654"/>
                  </a:lnTo>
                  <a:lnTo>
                    <a:pt x="221592" y="317603"/>
                  </a:lnTo>
                  <a:lnTo>
                    <a:pt x="252009" y="284033"/>
                  </a:lnTo>
                  <a:lnTo>
                    <a:pt x="284033" y="252009"/>
                  </a:lnTo>
                  <a:lnTo>
                    <a:pt x="317603" y="221592"/>
                  </a:lnTo>
                  <a:lnTo>
                    <a:pt x="352654" y="192847"/>
                  </a:lnTo>
                  <a:lnTo>
                    <a:pt x="389124" y="165836"/>
                  </a:lnTo>
                  <a:lnTo>
                    <a:pt x="426949" y="140623"/>
                  </a:lnTo>
                  <a:lnTo>
                    <a:pt x="466066" y="117270"/>
                  </a:lnTo>
                  <a:lnTo>
                    <a:pt x="506412" y="95842"/>
                  </a:lnTo>
                  <a:lnTo>
                    <a:pt x="547924" y="76401"/>
                  </a:lnTo>
                  <a:lnTo>
                    <a:pt x="590538" y="59011"/>
                  </a:lnTo>
                  <a:lnTo>
                    <a:pt x="634191" y="43734"/>
                  </a:lnTo>
                  <a:lnTo>
                    <a:pt x="678821" y="30634"/>
                  </a:lnTo>
                  <a:lnTo>
                    <a:pt x="724363" y="19774"/>
                  </a:lnTo>
                  <a:lnTo>
                    <a:pt x="770755" y="11217"/>
                  </a:lnTo>
                  <a:lnTo>
                    <a:pt x="817934" y="5027"/>
                  </a:lnTo>
                  <a:lnTo>
                    <a:pt x="865836" y="1267"/>
                  </a:lnTo>
                  <a:lnTo>
                    <a:pt x="914398" y="0"/>
                  </a:lnTo>
                  <a:lnTo>
                    <a:pt x="962755" y="1278"/>
                  </a:lnTo>
                  <a:lnTo>
                    <a:pt x="1010756" y="5088"/>
                  </a:lnTo>
                  <a:lnTo>
                    <a:pt x="1058309" y="11392"/>
                  </a:lnTo>
                  <a:lnTo>
                    <a:pt x="1105325" y="20152"/>
                  </a:lnTo>
                  <a:lnTo>
                    <a:pt x="1151711" y="31330"/>
                  </a:lnTo>
                  <a:lnTo>
                    <a:pt x="1197377" y="44889"/>
                  </a:lnTo>
                  <a:lnTo>
                    <a:pt x="1242233" y="60791"/>
                  </a:lnTo>
                  <a:lnTo>
                    <a:pt x="1286187" y="78998"/>
                  </a:lnTo>
                  <a:lnTo>
                    <a:pt x="1329147" y="99473"/>
                  </a:lnTo>
                  <a:lnTo>
                    <a:pt x="1371025" y="122177"/>
                  </a:lnTo>
                  <a:lnTo>
                    <a:pt x="1411727" y="147073"/>
                  </a:lnTo>
                  <a:lnTo>
                    <a:pt x="1451164" y="174124"/>
                  </a:lnTo>
                  <a:lnTo>
                    <a:pt x="1489244" y="203291"/>
                  </a:lnTo>
                  <a:lnTo>
                    <a:pt x="1525877" y="234537"/>
                  </a:lnTo>
                  <a:lnTo>
                    <a:pt x="1560971" y="267824"/>
                  </a:lnTo>
                  <a:lnTo>
                    <a:pt x="1594258" y="302918"/>
                  </a:lnTo>
                  <a:lnTo>
                    <a:pt x="1625504" y="339551"/>
                  </a:lnTo>
                  <a:lnTo>
                    <a:pt x="1654671" y="377632"/>
                  </a:lnTo>
                  <a:lnTo>
                    <a:pt x="1681722" y="417068"/>
                  </a:lnTo>
                  <a:lnTo>
                    <a:pt x="1706618" y="457771"/>
                  </a:lnTo>
                  <a:lnTo>
                    <a:pt x="1729323" y="499648"/>
                  </a:lnTo>
                  <a:lnTo>
                    <a:pt x="1749797" y="542609"/>
                  </a:lnTo>
                  <a:lnTo>
                    <a:pt x="1768004" y="586562"/>
                  </a:lnTo>
                  <a:lnTo>
                    <a:pt x="1783906" y="631418"/>
                  </a:lnTo>
                  <a:lnTo>
                    <a:pt x="1797465" y="677084"/>
                  </a:lnTo>
                  <a:lnTo>
                    <a:pt x="1808644" y="723471"/>
                  </a:lnTo>
                  <a:lnTo>
                    <a:pt x="1817404" y="770486"/>
                  </a:lnTo>
                  <a:lnTo>
                    <a:pt x="1823707" y="818040"/>
                  </a:lnTo>
                  <a:lnTo>
                    <a:pt x="1827517" y="866041"/>
                  </a:lnTo>
                  <a:lnTo>
                    <a:pt x="1828796" y="914398"/>
                  </a:lnTo>
                  <a:lnTo>
                    <a:pt x="1827528" y="962960"/>
                  </a:lnTo>
                  <a:lnTo>
                    <a:pt x="1823768" y="1010861"/>
                  </a:lnTo>
                  <a:lnTo>
                    <a:pt x="1817578" y="1058040"/>
                  </a:lnTo>
                  <a:lnTo>
                    <a:pt x="1809021" y="1104432"/>
                  </a:lnTo>
                  <a:lnTo>
                    <a:pt x="1798161" y="1149974"/>
                  </a:lnTo>
                  <a:lnTo>
                    <a:pt x="1785062" y="1194604"/>
                  </a:lnTo>
                  <a:lnTo>
                    <a:pt x="1769785" y="1238257"/>
                  </a:lnTo>
                  <a:lnTo>
                    <a:pt x="1752394" y="1280871"/>
                  </a:lnTo>
                  <a:lnTo>
                    <a:pt x="1732953" y="1322383"/>
                  </a:lnTo>
                  <a:lnTo>
                    <a:pt x="1711525" y="1362729"/>
                  </a:lnTo>
                  <a:lnTo>
                    <a:pt x="1688173" y="1401846"/>
                  </a:lnTo>
                  <a:lnTo>
                    <a:pt x="1662960" y="1439671"/>
                  </a:lnTo>
                  <a:lnTo>
                    <a:pt x="1635949" y="1476141"/>
                  </a:lnTo>
                  <a:lnTo>
                    <a:pt x="1607203" y="1511192"/>
                  </a:lnTo>
                  <a:lnTo>
                    <a:pt x="1576787" y="1544762"/>
                  </a:lnTo>
                  <a:lnTo>
                    <a:pt x="1544762" y="1576787"/>
                  </a:lnTo>
                  <a:lnTo>
                    <a:pt x="1511192" y="1607203"/>
                  </a:lnTo>
                  <a:lnTo>
                    <a:pt x="1476141" y="1635949"/>
                  </a:lnTo>
                  <a:lnTo>
                    <a:pt x="1439671" y="1662960"/>
                  </a:lnTo>
                  <a:lnTo>
                    <a:pt x="1401846" y="1688173"/>
                  </a:lnTo>
                  <a:lnTo>
                    <a:pt x="1362729" y="1711525"/>
                  </a:lnTo>
                  <a:lnTo>
                    <a:pt x="1322383" y="1732953"/>
                  </a:lnTo>
                  <a:lnTo>
                    <a:pt x="1280871" y="1752394"/>
                  </a:lnTo>
                  <a:lnTo>
                    <a:pt x="1238257" y="1769785"/>
                  </a:lnTo>
                  <a:lnTo>
                    <a:pt x="1194604" y="1785062"/>
                  </a:lnTo>
                  <a:lnTo>
                    <a:pt x="1149974" y="1798161"/>
                  </a:lnTo>
                  <a:lnTo>
                    <a:pt x="1104432" y="1809021"/>
                  </a:lnTo>
                  <a:lnTo>
                    <a:pt x="1058040" y="1817578"/>
                  </a:lnTo>
                  <a:lnTo>
                    <a:pt x="1010861" y="1823768"/>
                  </a:lnTo>
                  <a:lnTo>
                    <a:pt x="962960" y="1827528"/>
                  </a:lnTo>
                  <a:lnTo>
                    <a:pt x="914398" y="1828796"/>
                  </a:lnTo>
                  <a:lnTo>
                    <a:pt x="865836" y="1827528"/>
                  </a:lnTo>
                  <a:lnTo>
                    <a:pt x="817934" y="1823768"/>
                  </a:lnTo>
                  <a:lnTo>
                    <a:pt x="770755" y="1817578"/>
                  </a:lnTo>
                  <a:lnTo>
                    <a:pt x="724363" y="1809021"/>
                  </a:lnTo>
                  <a:lnTo>
                    <a:pt x="678821" y="1798161"/>
                  </a:lnTo>
                  <a:lnTo>
                    <a:pt x="634191" y="1785062"/>
                  </a:lnTo>
                  <a:lnTo>
                    <a:pt x="590538" y="1769785"/>
                  </a:lnTo>
                  <a:lnTo>
                    <a:pt x="547924" y="1752394"/>
                  </a:lnTo>
                  <a:lnTo>
                    <a:pt x="506412" y="1732953"/>
                  </a:lnTo>
                  <a:lnTo>
                    <a:pt x="466066" y="1711525"/>
                  </a:lnTo>
                  <a:lnTo>
                    <a:pt x="426949" y="1688173"/>
                  </a:lnTo>
                  <a:lnTo>
                    <a:pt x="389124" y="1662960"/>
                  </a:lnTo>
                  <a:lnTo>
                    <a:pt x="352654" y="1635949"/>
                  </a:lnTo>
                  <a:lnTo>
                    <a:pt x="317603" y="1607203"/>
                  </a:lnTo>
                  <a:lnTo>
                    <a:pt x="284033" y="1576787"/>
                  </a:lnTo>
                  <a:lnTo>
                    <a:pt x="252009" y="1544762"/>
                  </a:lnTo>
                  <a:lnTo>
                    <a:pt x="221592" y="1511192"/>
                  </a:lnTo>
                  <a:lnTo>
                    <a:pt x="192847" y="1476141"/>
                  </a:lnTo>
                  <a:lnTo>
                    <a:pt x="165836" y="1439671"/>
                  </a:lnTo>
                  <a:lnTo>
                    <a:pt x="140623" y="1401846"/>
                  </a:lnTo>
                  <a:lnTo>
                    <a:pt x="117270" y="1362729"/>
                  </a:lnTo>
                  <a:lnTo>
                    <a:pt x="95842" y="1322383"/>
                  </a:lnTo>
                  <a:lnTo>
                    <a:pt x="76401" y="1280871"/>
                  </a:lnTo>
                  <a:lnTo>
                    <a:pt x="59011" y="1238257"/>
                  </a:lnTo>
                  <a:lnTo>
                    <a:pt x="43734" y="1194604"/>
                  </a:lnTo>
                  <a:lnTo>
                    <a:pt x="30634" y="1149974"/>
                  </a:lnTo>
                  <a:lnTo>
                    <a:pt x="19774" y="1104432"/>
                  </a:lnTo>
                  <a:lnTo>
                    <a:pt x="11217" y="1058040"/>
                  </a:lnTo>
                  <a:lnTo>
                    <a:pt x="5027" y="1010861"/>
                  </a:lnTo>
                  <a:lnTo>
                    <a:pt x="1267" y="962960"/>
                  </a:lnTo>
                  <a:lnTo>
                    <a:pt x="0" y="91439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58833" y="2158721"/>
            <a:ext cx="408940" cy="346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2540" indent="-12383">
              <a:lnSpc>
                <a:spcPts val="1310"/>
              </a:lnSpc>
              <a:spcBef>
                <a:spcPts val="100"/>
              </a:spcBef>
            </a:pPr>
            <a:r>
              <a:rPr sz="1100" spc="-15" dirty="0">
                <a:latin typeface="Lato"/>
                <a:cs typeface="Lato"/>
              </a:rPr>
              <a:t>BERT* </a:t>
            </a:r>
            <a:r>
              <a:rPr sz="1100" spc="-10" dirty="0">
                <a:latin typeface="Lato"/>
                <a:cs typeface="Lato"/>
              </a:rPr>
              <a:t>110M</a:t>
            </a:r>
            <a:endParaRPr sz="1100">
              <a:latin typeface="Lato"/>
              <a:cs typeface="La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59488" y="-2381"/>
            <a:ext cx="6284595" cy="5148263"/>
            <a:chOff x="5718975" y="-4762"/>
            <a:chExt cx="12569190" cy="10296525"/>
          </a:xfrm>
        </p:grpSpPr>
        <p:sp>
          <p:nvSpPr>
            <p:cNvPr id="7" name="object 7"/>
            <p:cNvSpPr/>
            <p:nvPr/>
          </p:nvSpPr>
          <p:spPr>
            <a:xfrm>
              <a:off x="5723738" y="0"/>
              <a:ext cx="12564745" cy="10287000"/>
            </a:xfrm>
            <a:custGeom>
              <a:avLst/>
              <a:gdLst/>
              <a:ahLst/>
              <a:cxnLst/>
              <a:rect l="l" t="t" r="r" b="b"/>
              <a:pathLst>
                <a:path w="12564744" h="10287000">
                  <a:moveTo>
                    <a:pt x="12564224" y="10286979"/>
                  </a:moveTo>
                  <a:lnTo>
                    <a:pt x="877382" y="10286979"/>
                  </a:lnTo>
                  <a:lnTo>
                    <a:pt x="843696" y="10181628"/>
                  </a:lnTo>
                  <a:lnTo>
                    <a:pt x="800949" y="10044192"/>
                  </a:lnTo>
                  <a:lnTo>
                    <a:pt x="759256" y="9906295"/>
                  </a:lnTo>
                  <a:lnTo>
                    <a:pt x="718622" y="9767942"/>
                  </a:lnTo>
                  <a:lnTo>
                    <a:pt x="679051" y="9629137"/>
                  </a:lnTo>
                  <a:lnTo>
                    <a:pt x="640549" y="9489886"/>
                  </a:lnTo>
                  <a:lnTo>
                    <a:pt x="603119" y="9350192"/>
                  </a:lnTo>
                  <a:lnTo>
                    <a:pt x="566767" y="9210061"/>
                  </a:lnTo>
                  <a:lnTo>
                    <a:pt x="531497" y="9069497"/>
                  </a:lnTo>
                  <a:lnTo>
                    <a:pt x="497314" y="8928505"/>
                  </a:lnTo>
                  <a:lnTo>
                    <a:pt x="464223" y="8787089"/>
                  </a:lnTo>
                  <a:lnTo>
                    <a:pt x="432228" y="8645255"/>
                  </a:lnTo>
                  <a:lnTo>
                    <a:pt x="401334" y="8503007"/>
                  </a:lnTo>
                  <a:lnTo>
                    <a:pt x="371546" y="8360350"/>
                  </a:lnTo>
                  <a:lnTo>
                    <a:pt x="342869" y="8217288"/>
                  </a:lnTo>
                  <a:lnTo>
                    <a:pt x="315307" y="8073827"/>
                  </a:lnTo>
                  <a:lnTo>
                    <a:pt x="288864" y="7929970"/>
                  </a:lnTo>
                  <a:lnTo>
                    <a:pt x="263547" y="7785723"/>
                  </a:lnTo>
                  <a:lnTo>
                    <a:pt x="239358" y="7641091"/>
                  </a:lnTo>
                  <a:lnTo>
                    <a:pt x="216304" y="7496077"/>
                  </a:lnTo>
                  <a:lnTo>
                    <a:pt x="194388" y="7350687"/>
                  </a:lnTo>
                  <a:lnTo>
                    <a:pt x="173616" y="7204925"/>
                  </a:lnTo>
                  <a:lnTo>
                    <a:pt x="153992" y="7058797"/>
                  </a:lnTo>
                  <a:lnTo>
                    <a:pt x="135521" y="6912307"/>
                  </a:lnTo>
                  <a:lnTo>
                    <a:pt x="118208" y="6765459"/>
                  </a:lnTo>
                  <a:lnTo>
                    <a:pt x="102057" y="6618258"/>
                  </a:lnTo>
                  <a:lnTo>
                    <a:pt x="87072" y="6470709"/>
                  </a:lnTo>
                  <a:lnTo>
                    <a:pt x="73260" y="6322817"/>
                  </a:lnTo>
                  <a:lnTo>
                    <a:pt x="60624" y="6174586"/>
                  </a:lnTo>
                  <a:lnTo>
                    <a:pt x="49169" y="6026022"/>
                  </a:lnTo>
                  <a:lnTo>
                    <a:pt x="38899" y="5877128"/>
                  </a:lnTo>
                  <a:lnTo>
                    <a:pt x="29821" y="5727909"/>
                  </a:lnTo>
                  <a:lnTo>
                    <a:pt x="21937" y="5578371"/>
                  </a:lnTo>
                  <a:lnTo>
                    <a:pt x="15254" y="5428518"/>
                  </a:lnTo>
                  <a:lnTo>
                    <a:pt x="9775" y="5278354"/>
                  </a:lnTo>
                  <a:lnTo>
                    <a:pt x="5505" y="5127885"/>
                  </a:lnTo>
                  <a:lnTo>
                    <a:pt x="2450" y="4977115"/>
                  </a:lnTo>
                  <a:lnTo>
                    <a:pt x="613" y="4826048"/>
                  </a:lnTo>
                  <a:lnTo>
                    <a:pt x="0" y="4674690"/>
                  </a:lnTo>
                  <a:lnTo>
                    <a:pt x="613" y="4523332"/>
                  </a:lnTo>
                  <a:lnTo>
                    <a:pt x="2450" y="4372265"/>
                  </a:lnTo>
                  <a:lnTo>
                    <a:pt x="5505" y="4221495"/>
                  </a:lnTo>
                  <a:lnTo>
                    <a:pt x="9775" y="4071026"/>
                  </a:lnTo>
                  <a:lnTo>
                    <a:pt x="15254" y="3920862"/>
                  </a:lnTo>
                  <a:lnTo>
                    <a:pt x="21937" y="3771009"/>
                  </a:lnTo>
                  <a:lnTo>
                    <a:pt x="29821" y="3621471"/>
                  </a:lnTo>
                  <a:lnTo>
                    <a:pt x="38899" y="3472252"/>
                  </a:lnTo>
                  <a:lnTo>
                    <a:pt x="49169" y="3323359"/>
                  </a:lnTo>
                  <a:lnTo>
                    <a:pt x="60624" y="3174794"/>
                  </a:lnTo>
                  <a:lnTo>
                    <a:pt x="73260" y="3026563"/>
                  </a:lnTo>
                  <a:lnTo>
                    <a:pt x="87072" y="2878671"/>
                  </a:lnTo>
                  <a:lnTo>
                    <a:pt x="102057" y="2731122"/>
                  </a:lnTo>
                  <a:lnTo>
                    <a:pt x="118208" y="2583922"/>
                  </a:lnTo>
                  <a:lnTo>
                    <a:pt x="135521" y="2437074"/>
                  </a:lnTo>
                  <a:lnTo>
                    <a:pt x="153992" y="2290583"/>
                  </a:lnTo>
                  <a:lnTo>
                    <a:pt x="173616" y="2144455"/>
                  </a:lnTo>
                  <a:lnTo>
                    <a:pt x="194388" y="1998693"/>
                  </a:lnTo>
                  <a:lnTo>
                    <a:pt x="216304" y="1853303"/>
                  </a:lnTo>
                  <a:lnTo>
                    <a:pt x="239358" y="1708290"/>
                  </a:lnTo>
                  <a:lnTo>
                    <a:pt x="263547" y="1563657"/>
                  </a:lnTo>
                  <a:lnTo>
                    <a:pt x="288864" y="1419410"/>
                  </a:lnTo>
                  <a:lnTo>
                    <a:pt x="315307" y="1275553"/>
                  </a:lnTo>
                  <a:lnTo>
                    <a:pt x="342869" y="1132092"/>
                  </a:lnTo>
                  <a:lnTo>
                    <a:pt x="371546" y="989030"/>
                  </a:lnTo>
                  <a:lnTo>
                    <a:pt x="401334" y="846373"/>
                  </a:lnTo>
                  <a:lnTo>
                    <a:pt x="432228" y="704125"/>
                  </a:lnTo>
                  <a:lnTo>
                    <a:pt x="464223" y="562291"/>
                  </a:lnTo>
                  <a:lnTo>
                    <a:pt x="497314" y="420876"/>
                  </a:lnTo>
                  <a:lnTo>
                    <a:pt x="531497" y="279884"/>
                  </a:lnTo>
                  <a:lnTo>
                    <a:pt x="566767" y="139320"/>
                  </a:lnTo>
                  <a:lnTo>
                    <a:pt x="602908" y="0"/>
                  </a:lnTo>
                  <a:lnTo>
                    <a:pt x="12564224" y="0"/>
                  </a:lnTo>
                  <a:lnTo>
                    <a:pt x="12564224" y="10286979"/>
                  </a:lnTo>
                  <a:close/>
                </a:path>
              </a:pathLst>
            </a:custGeom>
            <a:solidFill>
              <a:srgbClr val="D18E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5723738" y="0"/>
              <a:ext cx="877569" cy="10287000"/>
            </a:xfrm>
            <a:custGeom>
              <a:avLst/>
              <a:gdLst/>
              <a:ahLst/>
              <a:cxnLst/>
              <a:rect l="l" t="t" r="r" b="b"/>
              <a:pathLst>
                <a:path w="877570" h="10287000">
                  <a:moveTo>
                    <a:pt x="0" y="4674690"/>
                  </a:moveTo>
                  <a:lnTo>
                    <a:pt x="613" y="4523332"/>
                  </a:lnTo>
                  <a:lnTo>
                    <a:pt x="2450" y="4372265"/>
                  </a:lnTo>
                  <a:lnTo>
                    <a:pt x="5505" y="4221495"/>
                  </a:lnTo>
                  <a:lnTo>
                    <a:pt x="9775" y="4071026"/>
                  </a:lnTo>
                  <a:lnTo>
                    <a:pt x="15254" y="3920862"/>
                  </a:lnTo>
                  <a:lnTo>
                    <a:pt x="21937" y="3771009"/>
                  </a:lnTo>
                  <a:lnTo>
                    <a:pt x="29821" y="3621471"/>
                  </a:lnTo>
                  <a:lnTo>
                    <a:pt x="38899" y="3472252"/>
                  </a:lnTo>
                  <a:lnTo>
                    <a:pt x="49169" y="3323358"/>
                  </a:lnTo>
                  <a:lnTo>
                    <a:pt x="60624" y="3174794"/>
                  </a:lnTo>
                  <a:lnTo>
                    <a:pt x="73260" y="3026563"/>
                  </a:lnTo>
                  <a:lnTo>
                    <a:pt x="87072" y="2878671"/>
                  </a:lnTo>
                  <a:lnTo>
                    <a:pt x="102057" y="2731122"/>
                  </a:lnTo>
                  <a:lnTo>
                    <a:pt x="118208" y="2583921"/>
                  </a:lnTo>
                  <a:lnTo>
                    <a:pt x="135521" y="2437074"/>
                  </a:lnTo>
                  <a:lnTo>
                    <a:pt x="153992" y="2290583"/>
                  </a:lnTo>
                  <a:lnTo>
                    <a:pt x="173616" y="2144455"/>
                  </a:lnTo>
                  <a:lnTo>
                    <a:pt x="194388" y="1998693"/>
                  </a:lnTo>
                  <a:lnTo>
                    <a:pt x="216304" y="1853303"/>
                  </a:lnTo>
                  <a:lnTo>
                    <a:pt x="239358" y="1708289"/>
                  </a:lnTo>
                  <a:lnTo>
                    <a:pt x="263547" y="1563657"/>
                  </a:lnTo>
                  <a:lnTo>
                    <a:pt x="288864" y="1419410"/>
                  </a:lnTo>
                  <a:lnTo>
                    <a:pt x="315307" y="1275553"/>
                  </a:lnTo>
                  <a:lnTo>
                    <a:pt x="342869" y="1132092"/>
                  </a:lnTo>
                  <a:lnTo>
                    <a:pt x="371546" y="989030"/>
                  </a:lnTo>
                  <a:lnTo>
                    <a:pt x="401334" y="846373"/>
                  </a:lnTo>
                  <a:lnTo>
                    <a:pt x="432228" y="704125"/>
                  </a:lnTo>
                  <a:lnTo>
                    <a:pt x="464223" y="562291"/>
                  </a:lnTo>
                  <a:lnTo>
                    <a:pt x="497314" y="420876"/>
                  </a:lnTo>
                  <a:lnTo>
                    <a:pt x="531497" y="279884"/>
                  </a:lnTo>
                  <a:lnTo>
                    <a:pt x="566767" y="139320"/>
                  </a:lnTo>
                  <a:lnTo>
                    <a:pt x="602908" y="0"/>
                  </a:lnTo>
                </a:path>
                <a:path w="877570" h="10287000">
                  <a:moveTo>
                    <a:pt x="877382" y="10286978"/>
                  </a:moveTo>
                  <a:lnTo>
                    <a:pt x="843696" y="10181627"/>
                  </a:lnTo>
                  <a:lnTo>
                    <a:pt x="800949" y="10044192"/>
                  </a:lnTo>
                  <a:lnTo>
                    <a:pt x="759256" y="9906295"/>
                  </a:lnTo>
                  <a:lnTo>
                    <a:pt x="718622" y="9767942"/>
                  </a:lnTo>
                  <a:lnTo>
                    <a:pt x="679051" y="9629137"/>
                  </a:lnTo>
                  <a:lnTo>
                    <a:pt x="640549" y="9489885"/>
                  </a:lnTo>
                  <a:lnTo>
                    <a:pt x="603119" y="9350192"/>
                  </a:lnTo>
                  <a:lnTo>
                    <a:pt x="566767" y="9210060"/>
                  </a:lnTo>
                  <a:lnTo>
                    <a:pt x="531497" y="9069496"/>
                  </a:lnTo>
                  <a:lnTo>
                    <a:pt x="497314" y="8928504"/>
                  </a:lnTo>
                  <a:lnTo>
                    <a:pt x="464223" y="8787089"/>
                  </a:lnTo>
                  <a:lnTo>
                    <a:pt x="432228" y="8645255"/>
                  </a:lnTo>
                  <a:lnTo>
                    <a:pt x="401334" y="8503007"/>
                  </a:lnTo>
                  <a:lnTo>
                    <a:pt x="371546" y="8360350"/>
                  </a:lnTo>
                  <a:lnTo>
                    <a:pt x="342869" y="8217288"/>
                  </a:lnTo>
                  <a:lnTo>
                    <a:pt x="315307" y="8073827"/>
                  </a:lnTo>
                  <a:lnTo>
                    <a:pt x="288864" y="7929970"/>
                  </a:lnTo>
                  <a:lnTo>
                    <a:pt x="263547" y="7785723"/>
                  </a:lnTo>
                  <a:lnTo>
                    <a:pt x="239358" y="7641090"/>
                  </a:lnTo>
                  <a:lnTo>
                    <a:pt x="216304" y="7496077"/>
                  </a:lnTo>
                  <a:lnTo>
                    <a:pt x="194388" y="7350687"/>
                  </a:lnTo>
                  <a:lnTo>
                    <a:pt x="173616" y="7204925"/>
                  </a:lnTo>
                  <a:lnTo>
                    <a:pt x="153992" y="7058797"/>
                  </a:lnTo>
                  <a:lnTo>
                    <a:pt x="135521" y="6912306"/>
                  </a:lnTo>
                  <a:lnTo>
                    <a:pt x="118208" y="6765458"/>
                  </a:lnTo>
                  <a:lnTo>
                    <a:pt x="102057" y="6618258"/>
                  </a:lnTo>
                  <a:lnTo>
                    <a:pt x="87072" y="6470709"/>
                  </a:lnTo>
                  <a:lnTo>
                    <a:pt x="73260" y="6322817"/>
                  </a:lnTo>
                  <a:lnTo>
                    <a:pt x="60624" y="6174586"/>
                  </a:lnTo>
                  <a:lnTo>
                    <a:pt x="49169" y="6026021"/>
                  </a:lnTo>
                  <a:lnTo>
                    <a:pt x="38899" y="5877128"/>
                  </a:lnTo>
                  <a:lnTo>
                    <a:pt x="29821" y="5727909"/>
                  </a:lnTo>
                  <a:lnTo>
                    <a:pt x="21937" y="5578371"/>
                  </a:lnTo>
                  <a:lnTo>
                    <a:pt x="15254" y="5428518"/>
                  </a:lnTo>
                  <a:lnTo>
                    <a:pt x="9775" y="5278354"/>
                  </a:lnTo>
                  <a:lnTo>
                    <a:pt x="5505" y="5127885"/>
                  </a:lnTo>
                  <a:lnTo>
                    <a:pt x="2450" y="4977115"/>
                  </a:lnTo>
                  <a:lnTo>
                    <a:pt x="613" y="4826048"/>
                  </a:lnTo>
                  <a:lnTo>
                    <a:pt x="0" y="467469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84537" y="2897432"/>
            <a:ext cx="671830" cy="1756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100" dirty="0">
                <a:latin typeface="Lato"/>
                <a:cs typeface="Lato"/>
              </a:rPr>
              <a:t>*Bert-</a:t>
            </a:r>
            <a:r>
              <a:rPr sz="1100" spc="-10" dirty="0">
                <a:latin typeface="Lato"/>
                <a:cs typeface="Lato"/>
              </a:rPr>
              <a:t>base</a:t>
            </a:r>
            <a:endParaRPr sz="1100" dirty="0">
              <a:latin typeface="Lato"/>
              <a:cs typeface="La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881010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18" dirty="0"/>
              <a:t>The</a:t>
            </a:r>
            <a:r>
              <a:rPr spc="-170" dirty="0"/>
              <a:t> </a:t>
            </a:r>
            <a:r>
              <a:rPr spc="-15" dirty="0"/>
              <a:t>significance</a:t>
            </a:r>
            <a:r>
              <a:rPr spc="-168" dirty="0"/>
              <a:t> </a:t>
            </a:r>
            <a:r>
              <a:rPr spc="-40" dirty="0"/>
              <a:t>of</a:t>
            </a:r>
            <a:r>
              <a:rPr spc="-170" dirty="0"/>
              <a:t> </a:t>
            </a:r>
            <a:r>
              <a:rPr dirty="0"/>
              <a:t>scale:</a:t>
            </a:r>
            <a:r>
              <a:rPr spc="-168" dirty="0"/>
              <a:t> </a:t>
            </a:r>
            <a:r>
              <a:rPr dirty="0"/>
              <a:t>language</a:t>
            </a:r>
            <a:r>
              <a:rPr spc="-170" dirty="0"/>
              <a:t> </a:t>
            </a:r>
            <a:r>
              <a:rPr spc="-5" dirty="0"/>
              <a:t>understanding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55610" y="3718769"/>
            <a:ext cx="659448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7158" marR="2540" indent="-111125">
              <a:spcBef>
                <a:spcPts val="50"/>
              </a:spcBef>
            </a:pPr>
            <a:r>
              <a:rPr spc="-18" dirty="0">
                <a:latin typeface="Lato"/>
                <a:cs typeface="Lato"/>
              </a:rPr>
              <a:t>BLOOM </a:t>
            </a:r>
            <a:r>
              <a:rPr spc="-10" dirty="0">
                <a:latin typeface="Lato"/>
                <a:cs typeface="Lato"/>
              </a:rPr>
              <a:t>176B</a:t>
            </a:r>
            <a:endParaRPr>
              <a:latin typeface="Lato"/>
              <a:cs typeface="La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22694" y="3908554"/>
            <a:ext cx="456883" cy="82233"/>
            <a:chOff x="5445388" y="7817108"/>
            <a:chExt cx="913765" cy="164465"/>
          </a:xfrm>
        </p:grpSpPr>
        <p:sp>
          <p:nvSpPr>
            <p:cNvPr id="13" name="object 13"/>
            <p:cNvSpPr/>
            <p:nvPr/>
          </p:nvSpPr>
          <p:spPr>
            <a:xfrm>
              <a:off x="5445388" y="7899083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198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7537" y="7817108"/>
              <a:ext cx="210999" cy="1639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0878" y="2154652"/>
            <a:ext cx="6817995" cy="577533"/>
            <a:chOff x="2981756" y="4309303"/>
            <a:chExt cx="13635990" cy="1155065"/>
          </a:xfrm>
        </p:grpSpPr>
        <p:sp>
          <p:nvSpPr>
            <p:cNvPr id="3" name="object 3"/>
            <p:cNvSpPr/>
            <p:nvPr/>
          </p:nvSpPr>
          <p:spPr>
            <a:xfrm>
              <a:off x="2986519" y="4314066"/>
              <a:ext cx="13626465" cy="1145540"/>
            </a:xfrm>
            <a:custGeom>
              <a:avLst/>
              <a:gdLst/>
              <a:ahLst/>
              <a:cxnLst/>
              <a:rect l="l" t="t" r="r" b="b"/>
              <a:pathLst>
                <a:path w="13626465" h="1145539">
                  <a:moveTo>
                    <a:pt x="13625972" y="1145397"/>
                  </a:moveTo>
                  <a:lnTo>
                    <a:pt x="0" y="1145397"/>
                  </a:lnTo>
                  <a:lnTo>
                    <a:pt x="0" y="0"/>
                  </a:lnTo>
                  <a:lnTo>
                    <a:pt x="13625972" y="0"/>
                  </a:lnTo>
                  <a:lnTo>
                    <a:pt x="13625972" y="114539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" name="object 4"/>
            <p:cNvSpPr/>
            <p:nvPr/>
          </p:nvSpPr>
          <p:spPr>
            <a:xfrm>
              <a:off x="2986519" y="4314066"/>
              <a:ext cx="13626465" cy="1145540"/>
            </a:xfrm>
            <a:custGeom>
              <a:avLst/>
              <a:gdLst/>
              <a:ahLst/>
              <a:cxnLst/>
              <a:rect l="l" t="t" r="r" b="b"/>
              <a:pathLst>
                <a:path w="13626465" h="1145539">
                  <a:moveTo>
                    <a:pt x="0" y="0"/>
                  </a:moveTo>
                  <a:lnTo>
                    <a:pt x="13625972" y="0"/>
                  </a:lnTo>
                  <a:lnTo>
                    <a:pt x="13625972" y="1145397"/>
                  </a:lnTo>
                  <a:lnTo>
                    <a:pt x="0" y="11453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90878" y="1173716"/>
            <a:ext cx="6817995" cy="577533"/>
            <a:chOff x="2981756" y="2347432"/>
            <a:chExt cx="13635990" cy="1155065"/>
          </a:xfrm>
        </p:grpSpPr>
        <p:sp>
          <p:nvSpPr>
            <p:cNvPr id="6" name="object 6"/>
            <p:cNvSpPr/>
            <p:nvPr/>
          </p:nvSpPr>
          <p:spPr>
            <a:xfrm>
              <a:off x="2986519" y="2352195"/>
              <a:ext cx="13626465" cy="1145540"/>
            </a:xfrm>
            <a:custGeom>
              <a:avLst/>
              <a:gdLst/>
              <a:ahLst/>
              <a:cxnLst/>
              <a:rect l="l" t="t" r="r" b="b"/>
              <a:pathLst>
                <a:path w="13626465" h="1145539">
                  <a:moveTo>
                    <a:pt x="13625972" y="1145397"/>
                  </a:moveTo>
                  <a:lnTo>
                    <a:pt x="0" y="1145397"/>
                  </a:lnTo>
                  <a:lnTo>
                    <a:pt x="0" y="0"/>
                  </a:lnTo>
                  <a:lnTo>
                    <a:pt x="13625972" y="0"/>
                  </a:lnTo>
                  <a:lnTo>
                    <a:pt x="13625972" y="114539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" name="object 7"/>
            <p:cNvSpPr/>
            <p:nvPr/>
          </p:nvSpPr>
          <p:spPr>
            <a:xfrm>
              <a:off x="2986519" y="2352195"/>
              <a:ext cx="13626465" cy="1145540"/>
            </a:xfrm>
            <a:custGeom>
              <a:avLst/>
              <a:gdLst/>
              <a:ahLst/>
              <a:cxnLst/>
              <a:rect l="l" t="t" r="r" b="b"/>
              <a:pathLst>
                <a:path w="13626465" h="1145539">
                  <a:moveTo>
                    <a:pt x="0" y="0"/>
                  </a:moveTo>
                  <a:lnTo>
                    <a:pt x="13625972" y="0"/>
                  </a:lnTo>
                  <a:lnTo>
                    <a:pt x="13625972" y="1145397"/>
                  </a:lnTo>
                  <a:lnTo>
                    <a:pt x="0" y="11453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3307243" y="2828894"/>
              <a:ext cx="6209030" cy="192405"/>
            </a:xfrm>
            <a:custGeom>
              <a:avLst/>
              <a:gdLst/>
              <a:ahLst/>
              <a:cxnLst/>
              <a:rect l="l" t="t" r="r" b="b"/>
              <a:pathLst>
                <a:path w="6209030" h="192405">
                  <a:moveTo>
                    <a:pt x="6176787" y="191999"/>
                  </a:moveTo>
                  <a:lnTo>
                    <a:pt x="31999" y="191999"/>
                  </a:lnTo>
                  <a:lnTo>
                    <a:pt x="19543" y="189485"/>
                  </a:lnTo>
                  <a:lnTo>
                    <a:pt x="9371" y="182627"/>
                  </a:lnTo>
                  <a:lnTo>
                    <a:pt x="2514" y="172456"/>
                  </a:lnTo>
                  <a:lnTo>
                    <a:pt x="0" y="159999"/>
                  </a:lnTo>
                  <a:lnTo>
                    <a:pt x="0" y="31999"/>
                  </a:lnTo>
                  <a:lnTo>
                    <a:pt x="2514" y="19543"/>
                  </a:lnTo>
                  <a:lnTo>
                    <a:pt x="9371" y="9371"/>
                  </a:lnTo>
                  <a:lnTo>
                    <a:pt x="19543" y="2514"/>
                  </a:lnTo>
                  <a:lnTo>
                    <a:pt x="31999" y="0"/>
                  </a:lnTo>
                  <a:lnTo>
                    <a:pt x="6185287" y="0"/>
                  </a:lnTo>
                  <a:lnTo>
                    <a:pt x="6193412" y="3374"/>
                  </a:lnTo>
                  <a:lnTo>
                    <a:pt x="6205412" y="15374"/>
                  </a:lnTo>
                  <a:lnTo>
                    <a:pt x="6208787" y="23524"/>
                  </a:lnTo>
                  <a:lnTo>
                    <a:pt x="6208787" y="159999"/>
                  </a:lnTo>
                  <a:lnTo>
                    <a:pt x="6206273" y="172456"/>
                  </a:lnTo>
                  <a:lnTo>
                    <a:pt x="6199415" y="182627"/>
                  </a:lnTo>
                  <a:lnTo>
                    <a:pt x="6189244" y="189485"/>
                  </a:lnTo>
                  <a:lnTo>
                    <a:pt x="6176787" y="191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3307243" y="2828894"/>
              <a:ext cx="6209030" cy="192405"/>
            </a:xfrm>
            <a:custGeom>
              <a:avLst/>
              <a:gdLst/>
              <a:ahLst/>
              <a:cxnLst/>
              <a:rect l="l" t="t" r="r" b="b"/>
              <a:pathLst>
                <a:path w="6209030" h="192405">
                  <a:moveTo>
                    <a:pt x="0" y="31999"/>
                  </a:moveTo>
                  <a:lnTo>
                    <a:pt x="2514" y="19543"/>
                  </a:lnTo>
                  <a:lnTo>
                    <a:pt x="9371" y="9371"/>
                  </a:lnTo>
                  <a:lnTo>
                    <a:pt x="19543" y="2514"/>
                  </a:lnTo>
                  <a:lnTo>
                    <a:pt x="31999" y="0"/>
                  </a:lnTo>
                  <a:lnTo>
                    <a:pt x="6176787" y="0"/>
                  </a:lnTo>
                  <a:lnTo>
                    <a:pt x="6185287" y="0"/>
                  </a:lnTo>
                  <a:lnTo>
                    <a:pt x="6193412" y="3374"/>
                  </a:lnTo>
                  <a:lnTo>
                    <a:pt x="6199412" y="9374"/>
                  </a:lnTo>
                  <a:lnTo>
                    <a:pt x="6205412" y="15374"/>
                  </a:lnTo>
                  <a:lnTo>
                    <a:pt x="6208787" y="23524"/>
                  </a:lnTo>
                  <a:lnTo>
                    <a:pt x="6208787" y="31999"/>
                  </a:lnTo>
                  <a:lnTo>
                    <a:pt x="6208787" y="159999"/>
                  </a:lnTo>
                  <a:lnTo>
                    <a:pt x="6206273" y="172456"/>
                  </a:lnTo>
                  <a:lnTo>
                    <a:pt x="6199415" y="182627"/>
                  </a:lnTo>
                  <a:lnTo>
                    <a:pt x="6189244" y="189485"/>
                  </a:lnTo>
                  <a:lnTo>
                    <a:pt x="6176787" y="191999"/>
                  </a:lnTo>
                  <a:lnTo>
                    <a:pt x="31999" y="191999"/>
                  </a:lnTo>
                  <a:lnTo>
                    <a:pt x="19543" y="189485"/>
                  </a:lnTo>
                  <a:lnTo>
                    <a:pt x="9371" y="182627"/>
                  </a:lnTo>
                  <a:lnTo>
                    <a:pt x="2514" y="172456"/>
                  </a:lnTo>
                  <a:lnTo>
                    <a:pt x="0" y="159999"/>
                  </a:lnTo>
                  <a:lnTo>
                    <a:pt x="0" y="319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5849" y="222513"/>
            <a:ext cx="7943121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Generative</a:t>
            </a:r>
            <a:r>
              <a:rPr spc="-170" dirty="0"/>
              <a:t> </a:t>
            </a:r>
            <a:r>
              <a:rPr spc="-28" dirty="0"/>
              <a:t>config</a:t>
            </a:r>
            <a:r>
              <a:rPr spc="-170" dirty="0"/>
              <a:t> </a:t>
            </a:r>
            <a:r>
              <a:rPr spc="-75" dirty="0"/>
              <a:t>-</a:t>
            </a:r>
            <a:r>
              <a:rPr spc="-168" dirty="0"/>
              <a:t> </a:t>
            </a:r>
            <a:r>
              <a:rPr dirty="0"/>
              <a:t>max</a:t>
            </a:r>
            <a:r>
              <a:rPr spc="-170" dirty="0"/>
              <a:t> </a:t>
            </a:r>
            <a:r>
              <a:rPr spc="-38" dirty="0"/>
              <a:t>new</a:t>
            </a:r>
            <a:r>
              <a:rPr spc="-170" dirty="0"/>
              <a:t> </a:t>
            </a:r>
            <a:r>
              <a:rPr spc="-5" dirty="0"/>
              <a:t>tokens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651240" y="2392989"/>
            <a:ext cx="4623753" cy="100965"/>
            <a:chOff x="3302480" y="4785978"/>
            <a:chExt cx="9247505" cy="201930"/>
          </a:xfrm>
        </p:grpSpPr>
        <p:sp>
          <p:nvSpPr>
            <p:cNvPr id="12" name="object 12"/>
            <p:cNvSpPr/>
            <p:nvPr/>
          </p:nvSpPr>
          <p:spPr>
            <a:xfrm>
              <a:off x="3307243" y="4790740"/>
              <a:ext cx="9237980" cy="192405"/>
            </a:xfrm>
            <a:custGeom>
              <a:avLst/>
              <a:gdLst/>
              <a:ahLst/>
              <a:cxnLst/>
              <a:rect l="l" t="t" r="r" b="b"/>
              <a:pathLst>
                <a:path w="9237980" h="192404">
                  <a:moveTo>
                    <a:pt x="9205581" y="191999"/>
                  </a:moveTo>
                  <a:lnTo>
                    <a:pt x="31999" y="191999"/>
                  </a:lnTo>
                  <a:lnTo>
                    <a:pt x="19543" y="189485"/>
                  </a:lnTo>
                  <a:lnTo>
                    <a:pt x="9371" y="182627"/>
                  </a:lnTo>
                  <a:lnTo>
                    <a:pt x="2514" y="172456"/>
                  </a:lnTo>
                  <a:lnTo>
                    <a:pt x="0" y="159999"/>
                  </a:lnTo>
                  <a:lnTo>
                    <a:pt x="0" y="31999"/>
                  </a:lnTo>
                  <a:lnTo>
                    <a:pt x="2514" y="19543"/>
                  </a:lnTo>
                  <a:lnTo>
                    <a:pt x="9371" y="9371"/>
                  </a:lnTo>
                  <a:lnTo>
                    <a:pt x="19543" y="2514"/>
                  </a:lnTo>
                  <a:lnTo>
                    <a:pt x="31999" y="0"/>
                  </a:lnTo>
                  <a:lnTo>
                    <a:pt x="9214081" y="0"/>
                  </a:lnTo>
                  <a:lnTo>
                    <a:pt x="9222206" y="3374"/>
                  </a:lnTo>
                  <a:lnTo>
                    <a:pt x="9234206" y="15374"/>
                  </a:lnTo>
                  <a:lnTo>
                    <a:pt x="9237581" y="23524"/>
                  </a:lnTo>
                  <a:lnTo>
                    <a:pt x="9237581" y="159999"/>
                  </a:lnTo>
                  <a:lnTo>
                    <a:pt x="9235066" y="172456"/>
                  </a:lnTo>
                  <a:lnTo>
                    <a:pt x="9228209" y="182627"/>
                  </a:lnTo>
                  <a:lnTo>
                    <a:pt x="9218038" y="189485"/>
                  </a:lnTo>
                  <a:lnTo>
                    <a:pt x="9205581" y="191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307243" y="4790740"/>
              <a:ext cx="9237980" cy="192405"/>
            </a:xfrm>
            <a:custGeom>
              <a:avLst/>
              <a:gdLst/>
              <a:ahLst/>
              <a:cxnLst/>
              <a:rect l="l" t="t" r="r" b="b"/>
              <a:pathLst>
                <a:path w="9237980" h="192404">
                  <a:moveTo>
                    <a:pt x="0" y="31999"/>
                  </a:moveTo>
                  <a:lnTo>
                    <a:pt x="2514" y="19543"/>
                  </a:lnTo>
                  <a:lnTo>
                    <a:pt x="9371" y="9371"/>
                  </a:lnTo>
                  <a:lnTo>
                    <a:pt x="19543" y="2514"/>
                  </a:lnTo>
                  <a:lnTo>
                    <a:pt x="31999" y="0"/>
                  </a:lnTo>
                  <a:lnTo>
                    <a:pt x="9205581" y="0"/>
                  </a:lnTo>
                  <a:lnTo>
                    <a:pt x="9214081" y="0"/>
                  </a:lnTo>
                  <a:lnTo>
                    <a:pt x="9222206" y="3374"/>
                  </a:lnTo>
                  <a:lnTo>
                    <a:pt x="9228206" y="9374"/>
                  </a:lnTo>
                  <a:lnTo>
                    <a:pt x="9234206" y="15374"/>
                  </a:lnTo>
                  <a:lnTo>
                    <a:pt x="9237581" y="23524"/>
                  </a:lnTo>
                  <a:lnTo>
                    <a:pt x="9237581" y="31999"/>
                  </a:lnTo>
                  <a:lnTo>
                    <a:pt x="9237581" y="159999"/>
                  </a:lnTo>
                  <a:lnTo>
                    <a:pt x="9235066" y="172456"/>
                  </a:lnTo>
                  <a:lnTo>
                    <a:pt x="9228209" y="182627"/>
                  </a:lnTo>
                  <a:lnTo>
                    <a:pt x="9218038" y="189485"/>
                  </a:lnTo>
                  <a:lnTo>
                    <a:pt x="9205581" y="191999"/>
                  </a:lnTo>
                  <a:lnTo>
                    <a:pt x="31999" y="191999"/>
                  </a:lnTo>
                  <a:lnTo>
                    <a:pt x="19543" y="189485"/>
                  </a:lnTo>
                  <a:lnTo>
                    <a:pt x="9371" y="182627"/>
                  </a:lnTo>
                  <a:lnTo>
                    <a:pt x="2514" y="172456"/>
                  </a:lnTo>
                  <a:lnTo>
                    <a:pt x="0" y="159999"/>
                  </a:lnTo>
                  <a:lnTo>
                    <a:pt x="0" y="319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-4763" y="1964146"/>
            <a:ext cx="891540" cy="961073"/>
            <a:chOff x="-9525" y="3928291"/>
            <a:chExt cx="1783080" cy="1922145"/>
          </a:xfrm>
        </p:grpSpPr>
        <p:sp>
          <p:nvSpPr>
            <p:cNvPr id="15" name="object 15"/>
            <p:cNvSpPr/>
            <p:nvPr/>
          </p:nvSpPr>
          <p:spPr>
            <a:xfrm>
              <a:off x="0" y="3937816"/>
              <a:ext cx="841375" cy="1903095"/>
            </a:xfrm>
            <a:custGeom>
              <a:avLst/>
              <a:gdLst/>
              <a:ahLst/>
              <a:cxnLst/>
              <a:rect l="l" t="t" r="r" b="b"/>
              <a:pathLst>
                <a:path w="841375" h="1903095">
                  <a:moveTo>
                    <a:pt x="683521" y="1902596"/>
                  </a:moveTo>
                  <a:lnTo>
                    <a:pt x="0" y="1902596"/>
                  </a:lnTo>
                  <a:lnTo>
                    <a:pt x="0" y="0"/>
                  </a:lnTo>
                  <a:lnTo>
                    <a:pt x="683521" y="0"/>
                  </a:lnTo>
                  <a:lnTo>
                    <a:pt x="733290" y="8027"/>
                  </a:lnTo>
                  <a:lnTo>
                    <a:pt x="776514" y="30382"/>
                  </a:lnTo>
                  <a:lnTo>
                    <a:pt x="810600" y="64470"/>
                  </a:lnTo>
                  <a:lnTo>
                    <a:pt x="832953" y="107698"/>
                  </a:lnTo>
                  <a:lnTo>
                    <a:pt x="840980" y="157474"/>
                  </a:lnTo>
                  <a:lnTo>
                    <a:pt x="840980" y="1745146"/>
                  </a:lnTo>
                  <a:lnTo>
                    <a:pt x="828994" y="1805415"/>
                  </a:lnTo>
                  <a:lnTo>
                    <a:pt x="794860" y="1856496"/>
                  </a:lnTo>
                  <a:lnTo>
                    <a:pt x="743779" y="1890618"/>
                  </a:lnTo>
                  <a:lnTo>
                    <a:pt x="683521" y="1902596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937816"/>
              <a:ext cx="841375" cy="1903095"/>
            </a:xfrm>
            <a:custGeom>
              <a:avLst/>
              <a:gdLst/>
              <a:ahLst/>
              <a:cxnLst/>
              <a:rect l="l" t="t" r="r" b="b"/>
              <a:pathLst>
                <a:path w="841375" h="1903095">
                  <a:moveTo>
                    <a:pt x="683521" y="0"/>
                  </a:moveTo>
                  <a:lnTo>
                    <a:pt x="733290" y="8027"/>
                  </a:lnTo>
                  <a:lnTo>
                    <a:pt x="776514" y="30382"/>
                  </a:lnTo>
                  <a:lnTo>
                    <a:pt x="810600" y="64470"/>
                  </a:lnTo>
                  <a:lnTo>
                    <a:pt x="832953" y="107698"/>
                  </a:lnTo>
                  <a:lnTo>
                    <a:pt x="840980" y="157474"/>
                  </a:lnTo>
                  <a:lnTo>
                    <a:pt x="840980" y="1745146"/>
                  </a:lnTo>
                  <a:lnTo>
                    <a:pt x="828994" y="1805415"/>
                  </a:lnTo>
                  <a:lnTo>
                    <a:pt x="794860" y="1856496"/>
                  </a:lnTo>
                  <a:lnTo>
                    <a:pt x="743779" y="1890618"/>
                  </a:lnTo>
                  <a:lnTo>
                    <a:pt x="683521" y="1902596"/>
                  </a:lnTo>
                  <a:lnTo>
                    <a:pt x="0" y="1902596"/>
                  </a:lnTo>
                </a:path>
                <a:path w="841375" h="1903095">
                  <a:moveTo>
                    <a:pt x="0" y="0"/>
                  </a:moveTo>
                  <a:lnTo>
                    <a:pt x="683521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017480" y="4107466"/>
              <a:ext cx="746760" cy="1287780"/>
            </a:xfrm>
            <a:custGeom>
              <a:avLst/>
              <a:gdLst/>
              <a:ahLst/>
              <a:cxnLst/>
              <a:rect l="l" t="t" r="r" b="b"/>
              <a:pathLst>
                <a:path w="746760" h="1287779">
                  <a:moveTo>
                    <a:pt x="694783" y="1287597"/>
                  </a:moveTo>
                  <a:lnTo>
                    <a:pt x="51612" y="1287597"/>
                  </a:lnTo>
                  <a:lnTo>
                    <a:pt x="31522" y="1283542"/>
                  </a:lnTo>
                  <a:lnTo>
                    <a:pt x="15116" y="1272484"/>
                  </a:lnTo>
                  <a:lnTo>
                    <a:pt x="4055" y="1256083"/>
                  </a:lnTo>
                  <a:lnTo>
                    <a:pt x="0" y="1235997"/>
                  </a:lnTo>
                  <a:lnTo>
                    <a:pt x="0" y="51624"/>
                  </a:lnTo>
                  <a:lnTo>
                    <a:pt x="4055" y="31535"/>
                  </a:lnTo>
                  <a:lnTo>
                    <a:pt x="15116" y="15124"/>
                  </a:lnTo>
                  <a:lnTo>
                    <a:pt x="31522" y="4058"/>
                  </a:lnTo>
                  <a:lnTo>
                    <a:pt x="51612" y="0"/>
                  </a:lnTo>
                  <a:lnTo>
                    <a:pt x="694783" y="0"/>
                  </a:lnTo>
                  <a:lnTo>
                    <a:pt x="714875" y="4058"/>
                  </a:lnTo>
                  <a:lnTo>
                    <a:pt x="731281" y="15124"/>
                  </a:lnTo>
                  <a:lnTo>
                    <a:pt x="742342" y="31535"/>
                  </a:lnTo>
                  <a:lnTo>
                    <a:pt x="746398" y="51624"/>
                  </a:lnTo>
                  <a:lnTo>
                    <a:pt x="746398" y="1235997"/>
                  </a:lnTo>
                  <a:lnTo>
                    <a:pt x="731281" y="1272497"/>
                  </a:lnTo>
                  <a:lnTo>
                    <a:pt x="694783" y="1287597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1017480" y="4107466"/>
              <a:ext cx="746760" cy="1287780"/>
            </a:xfrm>
            <a:custGeom>
              <a:avLst/>
              <a:gdLst/>
              <a:ahLst/>
              <a:cxnLst/>
              <a:rect l="l" t="t" r="r" b="b"/>
              <a:pathLst>
                <a:path w="746760" h="1287779">
                  <a:moveTo>
                    <a:pt x="694783" y="0"/>
                  </a:moveTo>
                  <a:lnTo>
                    <a:pt x="714875" y="4058"/>
                  </a:lnTo>
                  <a:lnTo>
                    <a:pt x="731281" y="15124"/>
                  </a:lnTo>
                  <a:lnTo>
                    <a:pt x="742342" y="31535"/>
                  </a:lnTo>
                  <a:lnTo>
                    <a:pt x="746398" y="51624"/>
                  </a:lnTo>
                  <a:lnTo>
                    <a:pt x="746398" y="1235997"/>
                  </a:lnTo>
                  <a:lnTo>
                    <a:pt x="731281" y="1272497"/>
                  </a:lnTo>
                  <a:lnTo>
                    <a:pt x="694783" y="1287597"/>
                  </a:lnTo>
                  <a:lnTo>
                    <a:pt x="51612" y="1287597"/>
                  </a:lnTo>
                  <a:lnTo>
                    <a:pt x="31522" y="1283542"/>
                  </a:lnTo>
                  <a:lnTo>
                    <a:pt x="15116" y="1272484"/>
                  </a:lnTo>
                  <a:lnTo>
                    <a:pt x="4055" y="1256083"/>
                  </a:lnTo>
                  <a:lnTo>
                    <a:pt x="0" y="1235997"/>
                  </a:lnTo>
                  <a:lnTo>
                    <a:pt x="0" y="51624"/>
                  </a:lnTo>
                  <a:lnTo>
                    <a:pt x="4055" y="31535"/>
                  </a:lnTo>
                  <a:lnTo>
                    <a:pt x="15116" y="15124"/>
                  </a:lnTo>
                  <a:lnTo>
                    <a:pt x="31522" y="4058"/>
                  </a:lnTo>
                  <a:lnTo>
                    <a:pt x="51612" y="0"/>
                  </a:lnTo>
                  <a:lnTo>
                    <a:pt x="694783" y="0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67063" y="2159663"/>
            <a:ext cx="266740" cy="432118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6350">
              <a:lnSpc>
                <a:spcPts val="1045"/>
              </a:lnSpc>
            </a:pPr>
            <a:r>
              <a:rPr sz="900" spc="-5" dirty="0"/>
              <a:t>Softmax</a:t>
            </a:r>
            <a:endParaRPr sz="900"/>
          </a:p>
          <a:p>
            <a:pPr marL="56832">
              <a:spcBef>
                <a:spcPts val="8"/>
              </a:spcBef>
            </a:pPr>
            <a:r>
              <a:rPr sz="900" spc="-5" dirty="0"/>
              <a:t>output</a:t>
            </a:r>
            <a:endParaRPr sz="900"/>
          </a:p>
        </p:txBody>
      </p:sp>
      <p:sp>
        <p:nvSpPr>
          <p:cNvPr id="24" name="object 24"/>
          <p:cNvSpPr txBox="1"/>
          <p:nvPr/>
        </p:nvSpPr>
        <p:spPr>
          <a:xfrm>
            <a:off x="1517252" y="904311"/>
            <a:ext cx="1714183" cy="20646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300" b="1" spc="-20" dirty="0">
                <a:solidFill>
                  <a:srgbClr val="FF00FF"/>
                </a:solidFill>
                <a:latin typeface="Lato"/>
                <a:cs typeface="Lato"/>
              </a:rPr>
              <a:t>max_new_tokens</a:t>
            </a:r>
            <a:r>
              <a:rPr sz="1300" b="1" spc="-43" dirty="0">
                <a:solidFill>
                  <a:srgbClr val="FF00FF"/>
                </a:solidFill>
                <a:latin typeface="Lato"/>
                <a:cs typeface="Lato"/>
              </a:rPr>
              <a:t> </a:t>
            </a:r>
            <a:r>
              <a:rPr sz="1300" b="1" dirty="0">
                <a:solidFill>
                  <a:srgbClr val="FF00FF"/>
                </a:solidFill>
                <a:latin typeface="Lato"/>
                <a:cs typeface="Lato"/>
              </a:rPr>
              <a:t>=</a:t>
            </a:r>
            <a:r>
              <a:rPr sz="1300" b="1" spc="-43" dirty="0">
                <a:solidFill>
                  <a:srgbClr val="FF00FF"/>
                </a:solidFill>
                <a:latin typeface="Lato"/>
                <a:cs typeface="Lato"/>
              </a:rPr>
              <a:t> </a:t>
            </a:r>
            <a:r>
              <a:rPr sz="1300" b="1" spc="-13" dirty="0">
                <a:solidFill>
                  <a:srgbClr val="FF00FF"/>
                </a:solidFill>
                <a:latin typeface="Lato"/>
                <a:cs typeface="Lato"/>
              </a:rPr>
              <a:t>100</a:t>
            </a:r>
            <a:endParaRPr sz="1300">
              <a:latin typeface="Lato"/>
              <a:cs typeface="La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490891" y="3135625"/>
            <a:ext cx="6817995" cy="1012507"/>
            <a:chOff x="2981781" y="6271249"/>
            <a:chExt cx="13635990" cy="2025014"/>
          </a:xfrm>
        </p:grpSpPr>
        <p:sp>
          <p:nvSpPr>
            <p:cNvPr id="26" name="object 26"/>
            <p:cNvSpPr/>
            <p:nvPr/>
          </p:nvSpPr>
          <p:spPr>
            <a:xfrm>
              <a:off x="2986544" y="6276012"/>
              <a:ext cx="13626465" cy="1145540"/>
            </a:xfrm>
            <a:custGeom>
              <a:avLst/>
              <a:gdLst/>
              <a:ahLst/>
              <a:cxnLst/>
              <a:rect l="l" t="t" r="r" b="b"/>
              <a:pathLst>
                <a:path w="13626465" h="1145540">
                  <a:moveTo>
                    <a:pt x="13625972" y="1145397"/>
                  </a:moveTo>
                  <a:lnTo>
                    <a:pt x="0" y="1145397"/>
                  </a:lnTo>
                  <a:lnTo>
                    <a:pt x="0" y="0"/>
                  </a:lnTo>
                  <a:lnTo>
                    <a:pt x="13625972" y="0"/>
                  </a:lnTo>
                  <a:lnTo>
                    <a:pt x="13625972" y="1145397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986544" y="6276012"/>
              <a:ext cx="13626465" cy="1145540"/>
            </a:xfrm>
            <a:custGeom>
              <a:avLst/>
              <a:gdLst/>
              <a:ahLst/>
              <a:cxnLst/>
              <a:rect l="l" t="t" r="r" b="b"/>
              <a:pathLst>
                <a:path w="13626465" h="1145540">
                  <a:moveTo>
                    <a:pt x="0" y="0"/>
                  </a:moveTo>
                  <a:lnTo>
                    <a:pt x="13625972" y="0"/>
                  </a:lnTo>
                  <a:lnTo>
                    <a:pt x="13625972" y="1145397"/>
                  </a:lnTo>
                  <a:lnTo>
                    <a:pt x="0" y="1145397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307243" y="6752711"/>
              <a:ext cx="12550140" cy="192405"/>
            </a:xfrm>
            <a:custGeom>
              <a:avLst/>
              <a:gdLst/>
              <a:ahLst/>
              <a:cxnLst/>
              <a:rect l="l" t="t" r="r" b="b"/>
              <a:pathLst>
                <a:path w="12550140" h="192404">
                  <a:moveTo>
                    <a:pt x="12517574" y="191999"/>
                  </a:moveTo>
                  <a:lnTo>
                    <a:pt x="31999" y="191999"/>
                  </a:lnTo>
                  <a:lnTo>
                    <a:pt x="19543" y="189481"/>
                  </a:lnTo>
                  <a:lnTo>
                    <a:pt x="9371" y="182618"/>
                  </a:lnTo>
                  <a:lnTo>
                    <a:pt x="2514" y="172445"/>
                  </a:lnTo>
                  <a:lnTo>
                    <a:pt x="0" y="159999"/>
                  </a:lnTo>
                  <a:lnTo>
                    <a:pt x="0" y="31999"/>
                  </a:lnTo>
                  <a:lnTo>
                    <a:pt x="2514" y="19543"/>
                  </a:lnTo>
                  <a:lnTo>
                    <a:pt x="9371" y="9371"/>
                  </a:lnTo>
                  <a:lnTo>
                    <a:pt x="19543" y="2514"/>
                  </a:lnTo>
                  <a:lnTo>
                    <a:pt x="31999" y="0"/>
                  </a:lnTo>
                  <a:lnTo>
                    <a:pt x="12526049" y="0"/>
                  </a:lnTo>
                  <a:lnTo>
                    <a:pt x="12534199" y="3349"/>
                  </a:lnTo>
                  <a:lnTo>
                    <a:pt x="12546199" y="15349"/>
                  </a:lnTo>
                  <a:lnTo>
                    <a:pt x="12549574" y="23499"/>
                  </a:lnTo>
                  <a:lnTo>
                    <a:pt x="12549574" y="159999"/>
                  </a:lnTo>
                  <a:lnTo>
                    <a:pt x="12547060" y="172445"/>
                  </a:lnTo>
                  <a:lnTo>
                    <a:pt x="12540202" y="182618"/>
                  </a:lnTo>
                  <a:lnTo>
                    <a:pt x="12530031" y="189481"/>
                  </a:lnTo>
                  <a:lnTo>
                    <a:pt x="12517574" y="191999"/>
                  </a:lnTo>
                  <a:close/>
                </a:path>
              </a:pathLst>
            </a:custGeom>
            <a:solidFill>
              <a:srgbClr val="0844A1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3307243" y="6752711"/>
              <a:ext cx="12550140" cy="192405"/>
            </a:xfrm>
            <a:custGeom>
              <a:avLst/>
              <a:gdLst/>
              <a:ahLst/>
              <a:cxnLst/>
              <a:rect l="l" t="t" r="r" b="b"/>
              <a:pathLst>
                <a:path w="12550140" h="192404">
                  <a:moveTo>
                    <a:pt x="0" y="31999"/>
                  </a:moveTo>
                  <a:lnTo>
                    <a:pt x="2514" y="19543"/>
                  </a:lnTo>
                  <a:lnTo>
                    <a:pt x="9371" y="9371"/>
                  </a:lnTo>
                  <a:lnTo>
                    <a:pt x="19543" y="2514"/>
                  </a:lnTo>
                  <a:lnTo>
                    <a:pt x="31999" y="0"/>
                  </a:lnTo>
                  <a:lnTo>
                    <a:pt x="12517574" y="0"/>
                  </a:lnTo>
                  <a:lnTo>
                    <a:pt x="12526049" y="0"/>
                  </a:lnTo>
                  <a:lnTo>
                    <a:pt x="12534199" y="3349"/>
                  </a:lnTo>
                  <a:lnTo>
                    <a:pt x="12540199" y="9349"/>
                  </a:lnTo>
                  <a:lnTo>
                    <a:pt x="12546199" y="15349"/>
                  </a:lnTo>
                  <a:lnTo>
                    <a:pt x="12549574" y="23499"/>
                  </a:lnTo>
                  <a:lnTo>
                    <a:pt x="12549574" y="31999"/>
                  </a:lnTo>
                  <a:lnTo>
                    <a:pt x="12549574" y="159999"/>
                  </a:lnTo>
                  <a:lnTo>
                    <a:pt x="12547060" y="172445"/>
                  </a:lnTo>
                  <a:lnTo>
                    <a:pt x="12540202" y="182618"/>
                  </a:lnTo>
                  <a:lnTo>
                    <a:pt x="12530031" y="189481"/>
                  </a:lnTo>
                  <a:lnTo>
                    <a:pt x="12517574" y="191999"/>
                  </a:lnTo>
                  <a:lnTo>
                    <a:pt x="31999" y="191999"/>
                  </a:lnTo>
                  <a:lnTo>
                    <a:pt x="19543" y="189481"/>
                  </a:lnTo>
                  <a:lnTo>
                    <a:pt x="9371" y="182618"/>
                  </a:lnTo>
                  <a:lnTo>
                    <a:pt x="2514" y="172445"/>
                  </a:lnTo>
                  <a:lnTo>
                    <a:pt x="0" y="159999"/>
                  </a:lnTo>
                  <a:lnTo>
                    <a:pt x="0" y="319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2782674" y="6752711"/>
              <a:ext cx="288925" cy="192405"/>
            </a:xfrm>
            <a:custGeom>
              <a:avLst/>
              <a:gdLst/>
              <a:ahLst/>
              <a:cxnLst/>
              <a:rect l="l" t="t" r="r" b="b"/>
              <a:pathLst>
                <a:path w="288925" h="192404">
                  <a:moveTo>
                    <a:pt x="288599" y="191999"/>
                  </a:moveTo>
                  <a:lnTo>
                    <a:pt x="0" y="191999"/>
                  </a:lnTo>
                  <a:lnTo>
                    <a:pt x="0" y="0"/>
                  </a:lnTo>
                  <a:lnTo>
                    <a:pt x="288599" y="0"/>
                  </a:lnTo>
                  <a:lnTo>
                    <a:pt x="288599" y="191999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12782674" y="6752711"/>
              <a:ext cx="288925" cy="192405"/>
            </a:xfrm>
            <a:custGeom>
              <a:avLst/>
              <a:gdLst/>
              <a:ahLst/>
              <a:cxnLst/>
              <a:rect l="l" t="t" r="r" b="b"/>
              <a:pathLst>
                <a:path w="288925" h="192404">
                  <a:moveTo>
                    <a:pt x="0" y="0"/>
                  </a:moveTo>
                  <a:lnTo>
                    <a:pt x="288599" y="0"/>
                  </a:lnTo>
                  <a:lnTo>
                    <a:pt x="288599" y="191999"/>
                  </a:lnTo>
                  <a:lnTo>
                    <a:pt x="0" y="191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3071273" y="6752711"/>
              <a:ext cx="2786380" cy="192405"/>
            </a:xfrm>
            <a:custGeom>
              <a:avLst/>
              <a:gdLst/>
              <a:ahLst/>
              <a:cxnLst/>
              <a:rect l="l" t="t" r="r" b="b"/>
              <a:pathLst>
                <a:path w="2786380" h="192404">
                  <a:moveTo>
                    <a:pt x="2785794" y="191999"/>
                  </a:moveTo>
                  <a:lnTo>
                    <a:pt x="0" y="191999"/>
                  </a:lnTo>
                  <a:lnTo>
                    <a:pt x="0" y="0"/>
                  </a:lnTo>
                  <a:lnTo>
                    <a:pt x="2785794" y="0"/>
                  </a:lnTo>
                  <a:lnTo>
                    <a:pt x="2785794" y="191999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3071273" y="6752711"/>
              <a:ext cx="2786380" cy="192405"/>
            </a:xfrm>
            <a:custGeom>
              <a:avLst/>
              <a:gdLst/>
              <a:ahLst/>
              <a:cxnLst/>
              <a:rect l="l" t="t" r="r" b="b"/>
              <a:pathLst>
                <a:path w="2786380" h="192404">
                  <a:moveTo>
                    <a:pt x="0" y="0"/>
                  </a:moveTo>
                  <a:lnTo>
                    <a:pt x="2785794" y="0"/>
                  </a:lnTo>
                  <a:lnTo>
                    <a:pt x="2785794" y="191999"/>
                  </a:lnTo>
                  <a:lnTo>
                    <a:pt x="0" y="191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1549076" y="7115485"/>
              <a:ext cx="1363345" cy="1166495"/>
            </a:xfrm>
            <a:custGeom>
              <a:avLst/>
              <a:gdLst/>
              <a:ahLst/>
              <a:cxnLst/>
              <a:rect l="l" t="t" r="r" b="b"/>
              <a:pathLst>
                <a:path w="1363345" h="1166495">
                  <a:moveTo>
                    <a:pt x="0" y="1165972"/>
                  </a:moveTo>
                  <a:lnTo>
                    <a:pt x="49201" y="1164844"/>
                  </a:lnTo>
                  <a:lnTo>
                    <a:pt x="98346" y="1161497"/>
                  </a:lnTo>
                  <a:lnTo>
                    <a:pt x="147380" y="1155985"/>
                  </a:lnTo>
                  <a:lnTo>
                    <a:pt x="196247" y="1148362"/>
                  </a:lnTo>
                  <a:lnTo>
                    <a:pt x="244890" y="1138682"/>
                  </a:lnTo>
                  <a:lnTo>
                    <a:pt x="293254" y="1126998"/>
                  </a:lnTo>
                  <a:lnTo>
                    <a:pt x="341284" y="1113367"/>
                  </a:lnTo>
                  <a:lnTo>
                    <a:pt x="388923" y="1097840"/>
                  </a:lnTo>
                  <a:lnTo>
                    <a:pt x="436116" y="1080474"/>
                  </a:lnTo>
                  <a:lnTo>
                    <a:pt x="482806" y="1061321"/>
                  </a:lnTo>
                  <a:lnTo>
                    <a:pt x="528938" y="1040435"/>
                  </a:lnTo>
                  <a:lnTo>
                    <a:pt x="574457" y="1017872"/>
                  </a:lnTo>
                  <a:lnTo>
                    <a:pt x="619306" y="993685"/>
                  </a:lnTo>
                  <a:lnTo>
                    <a:pt x="663430" y="967928"/>
                  </a:lnTo>
                  <a:lnTo>
                    <a:pt x="706772" y="940656"/>
                  </a:lnTo>
                  <a:lnTo>
                    <a:pt x="749278" y="911921"/>
                  </a:lnTo>
                  <a:lnTo>
                    <a:pt x="790890" y="881780"/>
                  </a:lnTo>
                  <a:lnTo>
                    <a:pt x="831555" y="850285"/>
                  </a:lnTo>
                  <a:lnTo>
                    <a:pt x="871214" y="817491"/>
                  </a:lnTo>
                  <a:lnTo>
                    <a:pt x="909814" y="783453"/>
                  </a:lnTo>
                  <a:lnTo>
                    <a:pt x="947298" y="748223"/>
                  </a:lnTo>
                  <a:lnTo>
                    <a:pt x="981985" y="713534"/>
                  </a:lnTo>
                  <a:lnTo>
                    <a:pt x="1015557" y="677856"/>
                  </a:lnTo>
                  <a:lnTo>
                    <a:pt x="1047965" y="641237"/>
                  </a:lnTo>
                  <a:lnTo>
                    <a:pt x="1079160" y="603724"/>
                  </a:lnTo>
                  <a:lnTo>
                    <a:pt x="1109093" y="565363"/>
                  </a:lnTo>
                  <a:lnTo>
                    <a:pt x="1137718" y="526202"/>
                  </a:lnTo>
                  <a:lnTo>
                    <a:pt x="1164983" y="486286"/>
                  </a:lnTo>
                  <a:lnTo>
                    <a:pt x="1190843" y="445664"/>
                  </a:lnTo>
                  <a:lnTo>
                    <a:pt x="1215247" y="404381"/>
                  </a:lnTo>
                  <a:lnTo>
                    <a:pt x="1238148" y="362486"/>
                  </a:lnTo>
                  <a:lnTo>
                    <a:pt x="1259497" y="320024"/>
                  </a:lnTo>
                  <a:lnTo>
                    <a:pt x="1281122" y="272727"/>
                  </a:lnTo>
                  <a:lnTo>
                    <a:pt x="1300744" y="224868"/>
                  </a:lnTo>
                  <a:lnTo>
                    <a:pt x="1318299" y="176507"/>
                  </a:lnTo>
                  <a:lnTo>
                    <a:pt x="1333722" y="127705"/>
                  </a:lnTo>
                  <a:lnTo>
                    <a:pt x="1346947" y="78524"/>
                  </a:lnTo>
                  <a:lnTo>
                    <a:pt x="1357297" y="32136"/>
                  </a:lnTo>
                  <a:lnTo>
                    <a:pt x="1363072" y="1074"/>
                  </a:lnTo>
                  <a:lnTo>
                    <a:pt x="1363247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1011" y="6971998"/>
              <a:ext cx="122624" cy="16179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577407" y="2901976"/>
            <a:ext cx="1714183" cy="20646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300" b="1" spc="-20" dirty="0">
                <a:solidFill>
                  <a:srgbClr val="FF00FF"/>
                </a:solidFill>
                <a:latin typeface="Lato"/>
                <a:cs typeface="Lato"/>
              </a:rPr>
              <a:t>max_new_tokens</a:t>
            </a:r>
            <a:r>
              <a:rPr sz="1300" b="1" spc="-43" dirty="0">
                <a:solidFill>
                  <a:srgbClr val="FF00FF"/>
                </a:solidFill>
                <a:latin typeface="Lato"/>
                <a:cs typeface="Lato"/>
              </a:rPr>
              <a:t> </a:t>
            </a:r>
            <a:r>
              <a:rPr sz="1300" b="1" dirty="0">
                <a:solidFill>
                  <a:srgbClr val="FF00FF"/>
                </a:solidFill>
                <a:latin typeface="Lato"/>
                <a:cs typeface="Lato"/>
              </a:rPr>
              <a:t>=</a:t>
            </a:r>
            <a:r>
              <a:rPr sz="1300" b="1" spc="-43" dirty="0">
                <a:solidFill>
                  <a:srgbClr val="FF00FF"/>
                </a:solidFill>
                <a:latin typeface="Lato"/>
                <a:cs typeface="Lato"/>
              </a:rPr>
              <a:t> </a:t>
            </a:r>
            <a:r>
              <a:rPr sz="1300" b="1" spc="-13" dirty="0">
                <a:solidFill>
                  <a:srgbClr val="FF00FF"/>
                </a:solidFill>
                <a:latin typeface="Lato"/>
                <a:cs typeface="Lato"/>
              </a:rPr>
              <a:t>200</a:t>
            </a:r>
            <a:endParaRPr sz="1300">
              <a:latin typeface="Lato"/>
              <a:cs typeface="La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77397" y="1911506"/>
            <a:ext cx="1714183" cy="20646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300" b="1" spc="-20" dirty="0">
                <a:solidFill>
                  <a:srgbClr val="FF00FF"/>
                </a:solidFill>
                <a:latin typeface="Lato"/>
                <a:cs typeface="Lato"/>
              </a:rPr>
              <a:t>max_new_tokens</a:t>
            </a:r>
            <a:r>
              <a:rPr sz="1300" b="1" spc="-43" dirty="0">
                <a:solidFill>
                  <a:srgbClr val="FF00FF"/>
                </a:solidFill>
                <a:latin typeface="Lato"/>
                <a:cs typeface="Lato"/>
              </a:rPr>
              <a:t> </a:t>
            </a:r>
            <a:r>
              <a:rPr sz="1300" b="1" dirty="0">
                <a:solidFill>
                  <a:srgbClr val="FF00FF"/>
                </a:solidFill>
                <a:latin typeface="Lato"/>
                <a:cs typeface="Lato"/>
              </a:rPr>
              <a:t>=</a:t>
            </a:r>
            <a:r>
              <a:rPr sz="1300" b="1" spc="-43" dirty="0">
                <a:solidFill>
                  <a:srgbClr val="FF00FF"/>
                </a:solidFill>
                <a:latin typeface="Lato"/>
                <a:cs typeface="Lato"/>
              </a:rPr>
              <a:t> </a:t>
            </a:r>
            <a:r>
              <a:rPr sz="1300" b="1" spc="-13" dirty="0">
                <a:solidFill>
                  <a:srgbClr val="FF00FF"/>
                </a:solidFill>
                <a:latin typeface="Lato"/>
                <a:cs typeface="Lato"/>
              </a:rPr>
              <a:t>150</a:t>
            </a:r>
            <a:endParaRPr sz="1300">
              <a:latin typeface="Lato"/>
              <a:cs typeface="La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80435" y="4025890"/>
            <a:ext cx="809625" cy="20646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300" b="1" spc="-10" dirty="0">
                <a:solidFill>
                  <a:srgbClr val="FF0000"/>
                </a:solidFill>
                <a:latin typeface="Lato"/>
                <a:cs typeface="Lato"/>
              </a:rPr>
              <a:t>Stop</a:t>
            </a:r>
            <a:r>
              <a:rPr sz="1300" b="1" spc="-65" dirty="0">
                <a:solidFill>
                  <a:srgbClr val="FF0000"/>
                </a:solidFill>
                <a:latin typeface="Lato"/>
                <a:cs typeface="Lato"/>
              </a:rPr>
              <a:t> </a:t>
            </a:r>
            <a:r>
              <a:rPr sz="1300" b="1" spc="-10" dirty="0">
                <a:solidFill>
                  <a:srgbClr val="FF0000"/>
                </a:solidFill>
                <a:latin typeface="Lato"/>
                <a:cs typeface="Lato"/>
              </a:rPr>
              <a:t>token</a:t>
            </a:r>
            <a:endParaRPr sz="13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5429" y="2822788"/>
            <a:ext cx="1840548" cy="1778318"/>
          </a:xfrm>
          <a:custGeom>
            <a:avLst/>
            <a:gdLst/>
            <a:ahLst/>
            <a:cxnLst/>
            <a:rect l="l" t="t" r="r" b="b"/>
            <a:pathLst>
              <a:path w="3681095" h="3556634">
                <a:moveTo>
                  <a:pt x="0" y="0"/>
                </a:moveTo>
                <a:lnTo>
                  <a:pt x="3680992" y="0"/>
                </a:lnTo>
                <a:lnTo>
                  <a:pt x="3680992" y="3556492"/>
                </a:lnTo>
                <a:lnTo>
                  <a:pt x="0" y="3556492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grpSp>
        <p:nvGrpSpPr>
          <p:cNvPr id="3" name="object 3"/>
          <p:cNvGrpSpPr/>
          <p:nvPr/>
        </p:nvGrpSpPr>
        <p:grpSpPr>
          <a:xfrm>
            <a:off x="370795" y="1436190"/>
            <a:ext cx="430213" cy="961073"/>
            <a:chOff x="-9524" y="2709094"/>
            <a:chExt cx="860425" cy="1922145"/>
          </a:xfrm>
        </p:grpSpPr>
        <p:sp>
          <p:nvSpPr>
            <p:cNvPr id="4" name="object 4"/>
            <p:cNvSpPr/>
            <p:nvPr/>
          </p:nvSpPr>
          <p:spPr>
            <a:xfrm>
              <a:off x="0" y="2718619"/>
              <a:ext cx="841375" cy="1903095"/>
            </a:xfrm>
            <a:custGeom>
              <a:avLst/>
              <a:gdLst/>
              <a:ahLst/>
              <a:cxnLst/>
              <a:rect l="l" t="t" r="r" b="b"/>
              <a:pathLst>
                <a:path w="841375" h="1903095">
                  <a:moveTo>
                    <a:pt x="683521" y="1902596"/>
                  </a:moveTo>
                  <a:lnTo>
                    <a:pt x="0" y="1902596"/>
                  </a:lnTo>
                  <a:lnTo>
                    <a:pt x="0" y="0"/>
                  </a:lnTo>
                  <a:lnTo>
                    <a:pt x="683521" y="0"/>
                  </a:lnTo>
                  <a:lnTo>
                    <a:pt x="733290" y="8027"/>
                  </a:lnTo>
                  <a:lnTo>
                    <a:pt x="776514" y="30382"/>
                  </a:lnTo>
                  <a:lnTo>
                    <a:pt x="810600" y="64470"/>
                  </a:lnTo>
                  <a:lnTo>
                    <a:pt x="832953" y="107698"/>
                  </a:lnTo>
                  <a:lnTo>
                    <a:pt x="840980" y="157474"/>
                  </a:lnTo>
                  <a:lnTo>
                    <a:pt x="840980" y="1745146"/>
                  </a:lnTo>
                  <a:lnTo>
                    <a:pt x="828994" y="1805415"/>
                  </a:lnTo>
                  <a:lnTo>
                    <a:pt x="794860" y="1856496"/>
                  </a:lnTo>
                  <a:lnTo>
                    <a:pt x="743779" y="1890618"/>
                  </a:lnTo>
                  <a:lnTo>
                    <a:pt x="683521" y="1902596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718619"/>
              <a:ext cx="841375" cy="1903095"/>
            </a:xfrm>
            <a:custGeom>
              <a:avLst/>
              <a:gdLst/>
              <a:ahLst/>
              <a:cxnLst/>
              <a:rect l="l" t="t" r="r" b="b"/>
              <a:pathLst>
                <a:path w="841375" h="1903095">
                  <a:moveTo>
                    <a:pt x="683521" y="0"/>
                  </a:moveTo>
                  <a:lnTo>
                    <a:pt x="733290" y="8027"/>
                  </a:lnTo>
                  <a:lnTo>
                    <a:pt x="776514" y="30382"/>
                  </a:lnTo>
                  <a:lnTo>
                    <a:pt x="810600" y="64470"/>
                  </a:lnTo>
                  <a:lnTo>
                    <a:pt x="832953" y="107698"/>
                  </a:lnTo>
                  <a:lnTo>
                    <a:pt x="840980" y="157474"/>
                  </a:lnTo>
                  <a:lnTo>
                    <a:pt x="840980" y="1745146"/>
                  </a:lnTo>
                  <a:lnTo>
                    <a:pt x="828994" y="1805415"/>
                  </a:lnTo>
                  <a:lnTo>
                    <a:pt x="794860" y="1856496"/>
                  </a:lnTo>
                  <a:lnTo>
                    <a:pt x="743779" y="1890618"/>
                  </a:lnTo>
                  <a:lnTo>
                    <a:pt x="683521" y="1902596"/>
                  </a:lnTo>
                  <a:lnTo>
                    <a:pt x="0" y="1902596"/>
                  </a:lnTo>
                </a:path>
                <a:path w="841375" h="1903095">
                  <a:moveTo>
                    <a:pt x="0" y="0"/>
                  </a:moveTo>
                  <a:lnTo>
                    <a:pt x="683521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79535" y="1521015"/>
            <a:ext cx="382905" cy="653415"/>
            <a:chOff x="1007955" y="2878744"/>
            <a:chExt cx="765810" cy="1306830"/>
          </a:xfrm>
        </p:grpSpPr>
        <p:sp>
          <p:nvSpPr>
            <p:cNvPr id="7" name="object 7"/>
            <p:cNvSpPr/>
            <p:nvPr/>
          </p:nvSpPr>
          <p:spPr>
            <a:xfrm>
              <a:off x="1017480" y="2888269"/>
              <a:ext cx="746760" cy="1287780"/>
            </a:xfrm>
            <a:custGeom>
              <a:avLst/>
              <a:gdLst/>
              <a:ahLst/>
              <a:cxnLst/>
              <a:rect l="l" t="t" r="r" b="b"/>
              <a:pathLst>
                <a:path w="746760" h="1287779">
                  <a:moveTo>
                    <a:pt x="694783" y="1287597"/>
                  </a:moveTo>
                  <a:lnTo>
                    <a:pt x="51612" y="1287597"/>
                  </a:lnTo>
                  <a:lnTo>
                    <a:pt x="31522" y="1283542"/>
                  </a:lnTo>
                  <a:lnTo>
                    <a:pt x="15116" y="1272484"/>
                  </a:lnTo>
                  <a:lnTo>
                    <a:pt x="4055" y="1256083"/>
                  </a:lnTo>
                  <a:lnTo>
                    <a:pt x="0" y="1235997"/>
                  </a:lnTo>
                  <a:lnTo>
                    <a:pt x="0" y="51624"/>
                  </a:lnTo>
                  <a:lnTo>
                    <a:pt x="4055" y="31535"/>
                  </a:lnTo>
                  <a:lnTo>
                    <a:pt x="15116" y="15124"/>
                  </a:lnTo>
                  <a:lnTo>
                    <a:pt x="31522" y="4058"/>
                  </a:lnTo>
                  <a:lnTo>
                    <a:pt x="51612" y="0"/>
                  </a:lnTo>
                  <a:lnTo>
                    <a:pt x="694783" y="0"/>
                  </a:lnTo>
                  <a:lnTo>
                    <a:pt x="714875" y="4058"/>
                  </a:lnTo>
                  <a:lnTo>
                    <a:pt x="731281" y="15124"/>
                  </a:lnTo>
                  <a:lnTo>
                    <a:pt x="742342" y="31535"/>
                  </a:lnTo>
                  <a:lnTo>
                    <a:pt x="746398" y="51624"/>
                  </a:lnTo>
                  <a:lnTo>
                    <a:pt x="746398" y="1235997"/>
                  </a:lnTo>
                  <a:lnTo>
                    <a:pt x="731281" y="1272497"/>
                  </a:lnTo>
                  <a:lnTo>
                    <a:pt x="694783" y="1287597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1017480" y="2888269"/>
              <a:ext cx="746760" cy="1287780"/>
            </a:xfrm>
            <a:custGeom>
              <a:avLst/>
              <a:gdLst/>
              <a:ahLst/>
              <a:cxnLst/>
              <a:rect l="l" t="t" r="r" b="b"/>
              <a:pathLst>
                <a:path w="746760" h="1287779">
                  <a:moveTo>
                    <a:pt x="694783" y="0"/>
                  </a:moveTo>
                  <a:lnTo>
                    <a:pt x="714875" y="4058"/>
                  </a:lnTo>
                  <a:lnTo>
                    <a:pt x="731281" y="15124"/>
                  </a:lnTo>
                  <a:lnTo>
                    <a:pt x="742342" y="31535"/>
                  </a:lnTo>
                  <a:lnTo>
                    <a:pt x="746398" y="51624"/>
                  </a:lnTo>
                  <a:lnTo>
                    <a:pt x="746398" y="1235997"/>
                  </a:lnTo>
                  <a:lnTo>
                    <a:pt x="731281" y="1272497"/>
                  </a:lnTo>
                  <a:lnTo>
                    <a:pt x="694783" y="1287597"/>
                  </a:lnTo>
                  <a:lnTo>
                    <a:pt x="51612" y="1287597"/>
                  </a:lnTo>
                  <a:lnTo>
                    <a:pt x="31522" y="1283542"/>
                  </a:lnTo>
                  <a:lnTo>
                    <a:pt x="15116" y="1272484"/>
                  </a:lnTo>
                  <a:lnTo>
                    <a:pt x="4055" y="1256083"/>
                  </a:lnTo>
                  <a:lnTo>
                    <a:pt x="0" y="1235997"/>
                  </a:lnTo>
                  <a:lnTo>
                    <a:pt x="0" y="51624"/>
                  </a:lnTo>
                  <a:lnTo>
                    <a:pt x="4055" y="31535"/>
                  </a:lnTo>
                  <a:lnTo>
                    <a:pt x="15116" y="15124"/>
                  </a:lnTo>
                  <a:lnTo>
                    <a:pt x="31522" y="4058"/>
                  </a:lnTo>
                  <a:lnTo>
                    <a:pt x="51612" y="0"/>
                  </a:lnTo>
                  <a:lnTo>
                    <a:pt x="694783" y="0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42620" y="1631707"/>
            <a:ext cx="266740" cy="432118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6350">
              <a:lnSpc>
                <a:spcPts val="1045"/>
              </a:lnSpc>
            </a:pPr>
            <a:r>
              <a:rPr sz="900" spc="-5" dirty="0"/>
              <a:t>Softmax</a:t>
            </a:r>
            <a:endParaRPr sz="900"/>
          </a:p>
          <a:p>
            <a:pPr marL="56832">
              <a:spcBef>
                <a:spcPts val="8"/>
              </a:spcBef>
            </a:pPr>
            <a:r>
              <a:rPr sz="900" spc="-5" dirty="0"/>
              <a:t>output</a:t>
            </a:r>
            <a:endParaRPr sz="900"/>
          </a:p>
        </p:txBody>
      </p:sp>
      <p:sp>
        <p:nvSpPr>
          <p:cNvPr id="15" name="object 15"/>
          <p:cNvSpPr txBox="1"/>
          <p:nvPr/>
        </p:nvSpPr>
        <p:spPr>
          <a:xfrm>
            <a:off x="2618327" y="966997"/>
            <a:ext cx="73691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7780">
              <a:spcBef>
                <a:spcPts val="50"/>
              </a:spcBef>
            </a:pPr>
            <a:r>
              <a:rPr spc="-10" dirty="0"/>
              <a:t>cake</a:t>
            </a:r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45678" y="1272416"/>
            <a:ext cx="811848" cy="369888"/>
          </a:xfrm>
          <a:custGeom>
            <a:avLst/>
            <a:gdLst/>
            <a:ahLst/>
            <a:cxnLst/>
            <a:rect l="l" t="t" r="r" b="b"/>
            <a:pathLst>
              <a:path w="1623695" h="739775">
                <a:moveTo>
                  <a:pt x="0" y="0"/>
                </a:moveTo>
                <a:lnTo>
                  <a:pt x="1623596" y="0"/>
                </a:lnTo>
                <a:lnTo>
                  <a:pt x="1623596" y="739198"/>
                </a:lnTo>
                <a:lnTo>
                  <a:pt x="0" y="739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7" name="object 17"/>
          <p:cNvSpPr txBox="1"/>
          <p:nvPr/>
        </p:nvSpPr>
        <p:spPr>
          <a:xfrm>
            <a:off x="2618327" y="1336595"/>
            <a:ext cx="73691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7780">
              <a:spcBef>
                <a:spcPts val="50"/>
              </a:spcBef>
            </a:pPr>
            <a:r>
              <a:rPr spc="-5" dirty="0"/>
              <a:t>donut</a:t>
            </a:r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45678" y="1642015"/>
            <a:ext cx="811848" cy="369888"/>
          </a:xfrm>
          <a:custGeom>
            <a:avLst/>
            <a:gdLst/>
            <a:ahLst/>
            <a:cxnLst/>
            <a:rect l="l" t="t" r="r" b="b"/>
            <a:pathLst>
              <a:path w="1623695" h="739775">
                <a:moveTo>
                  <a:pt x="0" y="0"/>
                </a:moveTo>
                <a:lnTo>
                  <a:pt x="1623596" y="0"/>
                </a:lnTo>
                <a:lnTo>
                  <a:pt x="1623596" y="739198"/>
                </a:lnTo>
                <a:lnTo>
                  <a:pt x="0" y="739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9" name="object 19"/>
          <p:cNvSpPr txBox="1"/>
          <p:nvPr/>
        </p:nvSpPr>
        <p:spPr>
          <a:xfrm>
            <a:off x="2618327" y="1706197"/>
            <a:ext cx="73691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7780">
              <a:spcBef>
                <a:spcPts val="50"/>
              </a:spcBef>
            </a:pPr>
            <a:r>
              <a:rPr spc="-5" dirty="0"/>
              <a:t>banana</a:t>
            </a:r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45678" y="2011614"/>
            <a:ext cx="811848" cy="369888"/>
          </a:xfrm>
          <a:custGeom>
            <a:avLst/>
            <a:gdLst/>
            <a:ahLst/>
            <a:cxnLst/>
            <a:rect l="l" t="t" r="r" b="b"/>
            <a:pathLst>
              <a:path w="1623695" h="739775">
                <a:moveTo>
                  <a:pt x="0" y="0"/>
                </a:moveTo>
                <a:lnTo>
                  <a:pt x="1623596" y="0"/>
                </a:lnTo>
                <a:lnTo>
                  <a:pt x="1623596" y="739198"/>
                </a:lnTo>
                <a:lnTo>
                  <a:pt x="0" y="739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21" name="object 21"/>
          <p:cNvSpPr txBox="1"/>
          <p:nvPr/>
        </p:nvSpPr>
        <p:spPr>
          <a:xfrm>
            <a:off x="2618327" y="2075795"/>
            <a:ext cx="73691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7780">
              <a:spcBef>
                <a:spcPts val="50"/>
              </a:spcBef>
            </a:pPr>
            <a:r>
              <a:rPr spc="-5" dirty="0"/>
              <a:t>apple</a:t>
            </a:r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45678" y="2381213"/>
            <a:ext cx="811848" cy="179388"/>
          </a:xfrm>
          <a:custGeom>
            <a:avLst/>
            <a:gdLst/>
            <a:ahLst/>
            <a:cxnLst/>
            <a:rect l="l" t="t" r="r" b="b"/>
            <a:pathLst>
              <a:path w="1623695" h="358775">
                <a:moveTo>
                  <a:pt x="0" y="0"/>
                </a:moveTo>
                <a:lnTo>
                  <a:pt x="1623596" y="0"/>
                </a:lnTo>
                <a:lnTo>
                  <a:pt x="1623596" y="358199"/>
                </a:lnTo>
                <a:lnTo>
                  <a:pt x="0" y="3581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23" name="object 23"/>
          <p:cNvSpPr txBox="1"/>
          <p:nvPr/>
        </p:nvSpPr>
        <p:spPr>
          <a:xfrm>
            <a:off x="2618327" y="2350143"/>
            <a:ext cx="736918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7780">
              <a:spcBef>
                <a:spcPts val="50"/>
              </a:spcBef>
            </a:pPr>
            <a:r>
              <a:rPr spc="-25" dirty="0"/>
              <a:t>…</a:t>
            </a:r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733879" y="902816"/>
            <a:ext cx="811848" cy="286617"/>
          </a:xfrm>
          <a:prstGeom prst="rect">
            <a:avLst/>
          </a:prstGeom>
          <a:solidFill>
            <a:srgbClr val="D8E9D3"/>
          </a:solidFill>
          <a:ln w="9524">
            <a:solidFill>
              <a:srgbClr val="595959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90488">
              <a:spcBef>
                <a:spcPts val="555"/>
              </a:spcBef>
            </a:pPr>
            <a:r>
              <a:rPr spc="-10" dirty="0"/>
              <a:t>0.20</a:t>
            </a:r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731498" y="1270034"/>
            <a:ext cx="816610" cy="374650"/>
            <a:chOff x="2711881" y="2376782"/>
            <a:chExt cx="1633220" cy="749300"/>
          </a:xfrm>
        </p:grpSpPr>
        <p:sp>
          <p:nvSpPr>
            <p:cNvPr id="26" name="object 26"/>
            <p:cNvSpPr/>
            <p:nvPr/>
          </p:nvSpPr>
          <p:spPr>
            <a:xfrm>
              <a:off x="2716644" y="2381545"/>
              <a:ext cx="1623695" cy="739775"/>
            </a:xfrm>
            <a:custGeom>
              <a:avLst/>
              <a:gdLst/>
              <a:ahLst/>
              <a:cxnLst/>
              <a:rect l="l" t="t" r="r" b="b"/>
              <a:pathLst>
                <a:path w="1623695" h="739775">
                  <a:moveTo>
                    <a:pt x="16235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623596" y="0"/>
                  </a:lnTo>
                  <a:lnTo>
                    <a:pt x="1623596" y="739198"/>
                  </a:lnTo>
                  <a:close/>
                </a:path>
              </a:pathLst>
            </a:custGeom>
            <a:solidFill>
              <a:srgbClr val="D8E9D3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2716644" y="2381545"/>
              <a:ext cx="1623695" cy="739775"/>
            </a:xfrm>
            <a:custGeom>
              <a:avLst/>
              <a:gdLst/>
              <a:ahLst/>
              <a:cxnLst/>
              <a:rect l="l" t="t" r="r" b="b"/>
              <a:pathLst>
                <a:path w="1623695" h="739775">
                  <a:moveTo>
                    <a:pt x="0" y="0"/>
                  </a:moveTo>
                  <a:lnTo>
                    <a:pt x="1623596" y="0"/>
                  </a:lnTo>
                  <a:lnTo>
                    <a:pt x="16235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736260" y="1326565"/>
            <a:ext cx="807085" cy="231794"/>
          </a:xfrm>
          <a:prstGeom prst="rect">
            <a:avLst/>
          </a:prstGeom>
          <a:solidFill>
            <a:srgbClr val="D8E9D3"/>
          </a:solidFill>
        </p:spPr>
        <p:txBody>
          <a:bodyPr vert="horz" wrap="square" lIns="0" tIns="16192" rIns="0" bIns="0" rtlCol="0">
            <a:spAutoFit/>
          </a:bodyPr>
          <a:lstStyle/>
          <a:p>
            <a:pPr marL="87948">
              <a:spcBef>
                <a:spcPts val="127"/>
              </a:spcBef>
            </a:pPr>
            <a:r>
              <a:rPr spc="-10" dirty="0"/>
              <a:t>0.10</a:t>
            </a:r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733879" y="1642015"/>
            <a:ext cx="811848" cy="286617"/>
          </a:xfrm>
          <a:prstGeom prst="rect">
            <a:avLst/>
          </a:prstGeom>
          <a:solidFill>
            <a:srgbClr val="D8E9D3"/>
          </a:solidFill>
          <a:ln w="9524">
            <a:solidFill>
              <a:srgbClr val="595959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90488">
              <a:spcBef>
                <a:spcPts val="555"/>
              </a:spcBef>
            </a:pPr>
            <a:r>
              <a:rPr spc="-10" dirty="0"/>
              <a:t>0.02</a:t>
            </a:r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33879" y="2011614"/>
            <a:ext cx="811848" cy="286617"/>
          </a:xfrm>
          <a:prstGeom prst="rect">
            <a:avLst/>
          </a:prstGeom>
          <a:solidFill>
            <a:srgbClr val="D8E9D3"/>
          </a:solidFill>
          <a:ln w="9524">
            <a:solidFill>
              <a:srgbClr val="595959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90488">
              <a:spcBef>
                <a:spcPts val="555"/>
              </a:spcBef>
            </a:pPr>
            <a:r>
              <a:rPr spc="-10" dirty="0"/>
              <a:t>0.01</a:t>
            </a:r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33879" y="2381213"/>
            <a:ext cx="811848" cy="179536"/>
          </a:xfrm>
          <a:prstGeom prst="rect">
            <a:avLst/>
          </a:prstGeom>
          <a:solidFill>
            <a:srgbClr val="D8E9D3"/>
          </a:solidFill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488">
              <a:lnSpc>
                <a:spcPts val="1410"/>
              </a:lnSpc>
            </a:pPr>
            <a:r>
              <a:rPr spc="-25" dirty="0"/>
              <a:t>…</a:t>
            </a:r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8829938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Generative</a:t>
            </a:r>
            <a:r>
              <a:rPr spc="-168" dirty="0"/>
              <a:t> </a:t>
            </a:r>
            <a:r>
              <a:rPr spc="-28" dirty="0"/>
              <a:t>config</a:t>
            </a:r>
            <a:r>
              <a:rPr spc="-168" dirty="0"/>
              <a:t> </a:t>
            </a:r>
            <a:r>
              <a:rPr spc="-75" dirty="0"/>
              <a:t>-</a:t>
            </a:r>
            <a:r>
              <a:rPr spc="-165" dirty="0"/>
              <a:t> </a:t>
            </a:r>
            <a:r>
              <a:rPr dirty="0"/>
              <a:t>greedy</a:t>
            </a:r>
            <a:r>
              <a:rPr spc="-168" dirty="0"/>
              <a:t> </a:t>
            </a:r>
            <a:r>
              <a:rPr spc="-35" dirty="0"/>
              <a:t>vs.</a:t>
            </a:r>
            <a:r>
              <a:rPr spc="-168" dirty="0"/>
              <a:t> </a:t>
            </a:r>
            <a:r>
              <a:rPr spc="-10" dirty="0"/>
              <a:t>random</a:t>
            </a:r>
            <a:r>
              <a:rPr spc="-165" dirty="0"/>
              <a:t> </a:t>
            </a:r>
            <a:r>
              <a:rPr spc="-5" dirty="0"/>
              <a:t>sampling</a:t>
            </a:r>
          </a:p>
        </p:txBody>
      </p:sp>
      <p:grpSp>
        <p:nvGrpSpPr>
          <p:cNvPr id="33" name="object 33"/>
          <p:cNvGrpSpPr/>
          <p:nvPr/>
        </p:nvGrpSpPr>
        <p:grpSpPr>
          <a:xfrm>
            <a:off x="370794" y="859579"/>
            <a:ext cx="4017328" cy="3505835"/>
            <a:chOff x="-9525" y="1555871"/>
            <a:chExt cx="8034655" cy="7011670"/>
          </a:xfrm>
        </p:grpSpPr>
        <p:sp>
          <p:nvSpPr>
            <p:cNvPr id="34" name="object 34"/>
            <p:cNvSpPr/>
            <p:nvPr/>
          </p:nvSpPr>
          <p:spPr>
            <a:xfrm>
              <a:off x="2625844" y="1570159"/>
              <a:ext cx="5384800" cy="905510"/>
            </a:xfrm>
            <a:custGeom>
              <a:avLst/>
              <a:gdLst/>
              <a:ahLst/>
              <a:cxnLst/>
              <a:rect l="l" t="t" r="r" b="b"/>
              <a:pathLst>
                <a:path w="5384800" h="905510">
                  <a:moveTo>
                    <a:pt x="0" y="0"/>
                  </a:moveTo>
                  <a:lnTo>
                    <a:pt x="3487792" y="0"/>
                  </a:lnTo>
                  <a:lnTo>
                    <a:pt x="3487792" y="905398"/>
                  </a:lnTo>
                  <a:lnTo>
                    <a:pt x="0" y="905398"/>
                  </a:lnTo>
                  <a:lnTo>
                    <a:pt x="0" y="0"/>
                  </a:lnTo>
                  <a:close/>
                </a:path>
                <a:path w="5384800" h="905510">
                  <a:moveTo>
                    <a:pt x="3659242" y="452699"/>
                  </a:moveTo>
                  <a:lnTo>
                    <a:pt x="5384389" y="452699"/>
                  </a:lnTo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1125" y="1961373"/>
              <a:ext cx="158249" cy="12296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0" y="6655361"/>
              <a:ext cx="841375" cy="1903095"/>
            </a:xfrm>
            <a:custGeom>
              <a:avLst/>
              <a:gdLst/>
              <a:ahLst/>
              <a:cxnLst/>
              <a:rect l="l" t="t" r="r" b="b"/>
              <a:pathLst>
                <a:path w="841375" h="1903095">
                  <a:moveTo>
                    <a:pt x="683521" y="1902596"/>
                  </a:moveTo>
                  <a:lnTo>
                    <a:pt x="0" y="1902596"/>
                  </a:lnTo>
                  <a:lnTo>
                    <a:pt x="0" y="0"/>
                  </a:lnTo>
                  <a:lnTo>
                    <a:pt x="683521" y="0"/>
                  </a:lnTo>
                  <a:lnTo>
                    <a:pt x="733290" y="8027"/>
                  </a:lnTo>
                  <a:lnTo>
                    <a:pt x="776514" y="30382"/>
                  </a:lnTo>
                  <a:lnTo>
                    <a:pt x="810600" y="64470"/>
                  </a:lnTo>
                  <a:lnTo>
                    <a:pt x="832953" y="107698"/>
                  </a:lnTo>
                  <a:lnTo>
                    <a:pt x="840980" y="157474"/>
                  </a:lnTo>
                  <a:lnTo>
                    <a:pt x="840980" y="1745146"/>
                  </a:lnTo>
                  <a:lnTo>
                    <a:pt x="828994" y="1805396"/>
                  </a:lnTo>
                  <a:lnTo>
                    <a:pt x="794860" y="1856496"/>
                  </a:lnTo>
                  <a:lnTo>
                    <a:pt x="743779" y="1890618"/>
                  </a:lnTo>
                  <a:lnTo>
                    <a:pt x="683521" y="1902596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6655361"/>
              <a:ext cx="841375" cy="1903095"/>
            </a:xfrm>
            <a:custGeom>
              <a:avLst/>
              <a:gdLst/>
              <a:ahLst/>
              <a:cxnLst/>
              <a:rect l="l" t="t" r="r" b="b"/>
              <a:pathLst>
                <a:path w="841375" h="1903095">
                  <a:moveTo>
                    <a:pt x="683521" y="0"/>
                  </a:moveTo>
                  <a:lnTo>
                    <a:pt x="733290" y="8027"/>
                  </a:lnTo>
                  <a:lnTo>
                    <a:pt x="776514" y="30382"/>
                  </a:lnTo>
                  <a:lnTo>
                    <a:pt x="810600" y="64470"/>
                  </a:lnTo>
                  <a:lnTo>
                    <a:pt x="832953" y="107698"/>
                  </a:lnTo>
                  <a:lnTo>
                    <a:pt x="840980" y="157474"/>
                  </a:lnTo>
                  <a:lnTo>
                    <a:pt x="840980" y="1745146"/>
                  </a:lnTo>
                  <a:lnTo>
                    <a:pt x="828994" y="1805396"/>
                  </a:lnTo>
                  <a:lnTo>
                    <a:pt x="794860" y="1856496"/>
                  </a:lnTo>
                  <a:lnTo>
                    <a:pt x="743779" y="1890618"/>
                  </a:lnTo>
                  <a:lnTo>
                    <a:pt x="683521" y="1902596"/>
                  </a:lnTo>
                  <a:lnTo>
                    <a:pt x="0" y="1902596"/>
                  </a:lnTo>
                </a:path>
                <a:path w="841375" h="1903095">
                  <a:moveTo>
                    <a:pt x="0" y="0"/>
                  </a:moveTo>
                  <a:lnTo>
                    <a:pt x="683521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1017480" y="6825011"/>
              <a:ext cx="746760" cy="1287780"/>
            </a:xfrm>
            <a:custGeom>
              <a:avLst/>
              <a:gdLst/>
              <a:ahLst/>
              <a:cxnLst/>
              <a:rect l="l" t="t" r="r" b="b"/>
              <a:pathLst>
                <a:path w="746760" h="1287779">
                  <a:moveTo>
                    <a:pt x="694783" y="1287597"/>
                  </a:moveTo>
                  <a:lnTo>
                    <a:pt x="51612" y="1287597"/>
                  </a:lnTo>
                  <a:lnTo>
                    <a:pt x="31522" y="1283542"/>
                  </a:lnTo>
                  <a:lnTo>
                    <a:pt x="15116" y="1272484"/>
                  </a:lnTo>
                  <a:lnTo>
                    <a:pt x="4055" y="1256083"/>
                  </a:lnTo>
                  <a:lnTo>
                    <a:pt x="0" y="1235997"/>
                  </a:lnTo>
                  <a:lnTo>
                    <a:pt x="0" y="51624"/>
                  </a:lnTo>
                  <a:lnTo>
                    <a:pt x="4055" y="31535"/>
                  </a:lnTo>
                  <a:lnTo>
                    <a:pt x="15116" y="15124"/>
                  </a:lnTo>
                  <a:lnTo>
                    <a:pt x="31522" y="4058"/>
                  </a:lnTo>
                  <a:lnTo>
                    <a:pt x="51612" y="0"/>
                  </a:lnTo>
                  <a:lnTo>
                    <a:pt x="694783" y="0"/>
                  </a:lnTo>
                  <a:lnTo>
                    <a:pt x="714875" y="4058"/>
                  </a:lnTo>
                  <a:lnTo>
                    <a:pt x="731281" y="15124"/>
                  </a:lnTo>
                  <a:lnTo>
                    <a:pt x="742342" y="31535"/>
                  </a:lnTo>
                  <a:lnTo>
                    <a:pt x="746398" y="51624"/>
                  </a:lnTo>
                  <a:lnTo>
                    <a:pt x="746398" y="1235997"/>
                  </a:lnTo>
                  <a:lnTo>
                    <a:pt x="731281" y="1272497"/>
                  </a:lnTo>
                  <a:lnTo>
                    <a:pt x="694783" y="1287597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1017480" y="6825011"/>
              <a:ext cx="746760" cy="1287780"/>
            </a:xfrm>
            <a:custGeom>
              <a:avLst/>
              <a:gdLst/>
              <a:ahLst/>
              <a:cxnLst/>
              <a:rect l="l" t="t" r="r" b="b"/>
              <a:pathLst>
                <a:path w="746760" h="1287779">
                  <a:moveTo>
                    <a:pt x="694783" y="0"/>
                  </a:moveTo>
                  <a:lnTo>
                    <a:pt x="714875" y="4058"/>
                  </a:lnTo>
                  <a:lnTo>
                    <a:pt x="731281" y="15124"/>
                  </a:lnTo>
                  <a:lnTo>
                    <a:pt x="742342" y="31535"/>
                  </a:lnTo>
                  <a:lnTo>
                    <a:pt x="746398" y="51624"/>
                  </a:lnTo>
                  <a:lnTo>
                    <a:pt x="746398" y="1235997"/>
                  </a:lnTo>
                  <a:lnTo>
                    <a:pt x="731281" y="1272497"/>
                  </a:lnTo>
                  <a:lnTo>
                    <a:pt x="694783" y="1287597"/>
                  </a:lnTo>
                  <a:lnTo>
                    <a:pt x="51612" y="1287597"/>
                  </a:lnTo>
                  <a:lnTo>
                    <a:pt x="31522" y="1283542"/>
                  </a:lnTo>
                  <a:lnTo>
                    <a:pt x="15116" y="1272484"/>
                  </a:lnTo>
                  <a:lnTo>
                    <a:pt x="4055" y="1256083"/>
                  </a:lnTo>
                  <a:lnTo>
                    <a:pt x="0" y="1235997"/>
                  </a:lnTo>
                  <a:lnTo>
                    <a:pt x="0" y="51624"/>
                  </a:lnTo>
                  <a:lnTo>
                    <a:pt x="4055" y="31535"/>
                  </a:lnTo>
                  <a:lnTo>
                    <a:pt x="15116" y="15124"/>
                  </a:lnTo>
                  <a:lnTo>
                    <a:pt x="31522" y="4058"/>
                  </a:lnTo>
                  <a:lnTo>
                    <a:pt x="51612" y="0"/>
                  </a:lnTo>
                  <a:lnTo>
                    <a:pt x="694783" y="0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520684" y="967911"/>
            <a:ext cx="3117850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spcBef>
                <a:spcPts val="50"/>
              </a:spcBef>
            </a:pPr>
            <a:r>
              <a:rPr b="1" i="1" spc="-18" dirty="0">
                <a:latin typeface="Lato"/>
                <a:cs typeface="Lato"/>
              </a:rPr>
              <a:t>greedy</a:t>
            </a:r>
            <a:r>
              <a:rPr b="1" spc="-18" dirty="0">
                <a:latin typeface="Lato"/>
                <a:cs typeface="Lato"/>
              </a:rPr>
              <a:t>:</a:t>
            </a:r>
            <a:r>
              <a:rPr b="1" spc="-60" dirty="0">
                <a:latin typeface="Lato"/>
                <a:cs typeface="Lato"/>
              </a:rPr>
              <a:t> </a:t>
            </a:r>
            <a:r>
              <a:rPr spc="-13" dirty="0">
                <a:latin typeface="Lato"/>
                <a:cs typeface="Lato"/>
              </a:rPr>
              <a:t>The</a:t>
            </a:r>
            <a:r>
              <a:rPr spc="-75" dirty="0">
                <a:latin typeface="Lato"/>
                <a:cs typeface="Lato"/>
              </a:rPr>
              <a:t> </a:t>
            </a:r>
            <a:r>
              <a:rPr spc="-23" dirty="0">
                <a:latin typeface="Lato"/>
                <a:cs typeface="Lato"/>
              </a:rPr>
              <a:t>word/token</a:t>
            </a:r>
            <a:r>
              <a:rPr spc="-75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with</a:t>
            </a:r>
            <a:r>
              <a:rPr spc="-75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the</a:t>
            </a:r>
            <a:r>
              <a:rPr spc="-75" dirty="0">
                <a:latin typeface="Lato"/>
                <a:cs typeface="Lato"/>
              </a:rPr>
              <a:t> </a:t>
            </a:r>
            <a:r>
              <a:rPr spc="-5" dirty="0">
                <a:latin typeface="Lato"/>
                <a:cs typeface="Lato"/>
              </a:rPr>
              <a:t>highest </a:t>
            </a:r>
            <a:r>
              <a:rPr dirty="0">
                <a:latin typeface="Lato"/>
                <a:cs typeface="Lato"/>
              </a:rPr>
              <a:t>probability</a:t>
            </a:r>
            <a:r>
              <a:rPr spc="-50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is</a:t>
            </a:r>
            <a:r>
              <a:rPr spc="-48" dirty="0">
                <a:latin typeface="Lato"/>
                <a:cs typeface="Lato"/>
              </a:rPr>
              <a:t> </a:t>
            </a:r>
            <a:r>
              <a:rPr spc="-5" dirty="0">
                <a:latin typeface="Lato"/>
                <a:cs typeface="Lato"/>
              </a:rPr>
              <a:t>selected.</a:t>
            </a:r>
            <a:endParaRPr>
              <a:latin typeface="Lato"/>
              <a:cs typeface="La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42620" y="3600078"/>
            <a:ext cx="266740" cy="432118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6350">
              <a:lnSpc>
                <a:spcPts val="1045"/>
              </a:lnSpc>
            </a:pPr>
            <a:r>
              <a:rPr sz="900" spc="-5" dirty="0"/>
              <a:t>Softmax</a:t>
            </a:r>
            <a:endParaRPr sz="900"/>
          </a:p>
          <a:p>
            <a:pPr marL="56832">
              <a:spcBef>
                <a:spcPts val="8"/>
              </a:spcBef>
            </a:pPr>
            <a:r>
              <a:rPr sz="900" spc="-5" dirty="0"/>
              <a:t>output</a:t>
            </a:r>
            <a:endParaRPr sz="900"/>
          </a:p>
        </p:txBody>
      </p:sp>
      <p:sp>
        <p:nvSpPr>
          <p:cNvPr id="46" name="object 46"/>
          <p:cNvSpPr txBox="1"/>
          <p:nvPr/>
        </p:nvSpPr>
        <p:spPr>
          <a:xfrm>
            <a:off x="2545678" y="2871187"/>
            <a:ext cx="811848" cy="286617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90170">
              <a:spcBef>
                <a:spcPts val="555"/>
              </a:spcBef>
            </a:pPr>
            <a:r>
              <a:rPr spc="-10" dirty="0"/>
              <a:t>cake</a:t>
            </a:r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45678" y="3240787"/>
            <a:ext cx="811848" cy="369888"/>
          </a:xfrm>
          <a:custGeom>
            <a:avLst/>
            <a:gdLst/>
            <a:ahLst/>
            <a:cxnLst/>
            <a:rect l="l" t="t" r="r" b="b"/>
            <a:pathLst>
              <a:path w="1623695" h="739775">
                <a:moveTo>
                  <a:pt x="0" y="0"/>
                </a:moveTo>
                <a:lnTo>
                  <a:pt x="1623596" y="0"/>
                </a:lnTo>
                <a:lnTo>
                  <a:pt x="1623596" y="739198"/>
                </a:lnTo>
                <a:lnTo>
                  <a:pt x="0" y="739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48" name="object 48"/>
          <p:cNvSpPr txBox="1"/>
          <p:nvPr/>
        </p:nvSpPr>
        <p:spPr>
          <a:xfrm>
            <a:off x="2548059" y="3304965"/>
            <a:ext cx="807085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7948">
              <a:spcBef>
                <a:spcPts val="50"/>
              </a:spcBef>
            </a:pPr>
            <a:r>
              <a:rPr spc="-5" dirty="0"/>
              <a:t>donut</a:t>
            </a:r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545678" y="3610386"/>
            <a:ext cx="811848" cy="286617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90170">
              <a:spcBef>
                <a:spcPts val="555"/>
              </a:spcBef>
            </a:pPr>
            <a:r>
              <a:rPr spc="-5" dirty="0"/>
              <a:t>banana</a:t>
            </a:r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45678" y="3979985"/>
            <a:ext cx="811848" cy="369888"/>
          </a:xfrm>
          <a:custGeom>
            <a:avLst/>
            <a:gdLst/>
            <a:ahLst/>
            <a:cxnLst/>
            <a:rect l="l" t="t" r="r" b="b"/>
            <a:pathLst>
              <a:path w="1623695" h="739775">
                <a:moveTo>
                  <a:pt x="0" y="0"/>
                </a:moveTo>
                <a:lnTo>
                  <a:pt x="1623596" y="0"/>
                </a:lnTo>
                <a:lnTo>
                  <a:pt x="1623596" y="739198"/>
                </a:lnTo>
                <a:lnTo>
                  <a:pt x="0" y="739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51" name="object 51"/>
          <p:cNvSpPr txBox="1"/>
          <p:nvPr/>
        </p:nvSpPr>
        <p:spPr>
          <a:xfrm>
            <a:off x="2548059" y="4044166"/>
            <a:ext cx="807085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7948">
              <a:spcBef>
                <a:spcPts val="50"/>
              </a:spcBef>
            </a:pPr>
            <a:r>
              <a:rPr spc="-5" dirty="0"/>
              <a:t>apple</a:t>
            </a:r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545678" y="4349584"/>
            <a:ext cx="811848" cy="179536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410"/>
              </a:lnSpc>
            </a:pPr>
            <a:r>
              <a:rPr spc="-25" dirty="0"/>
              <a:t>…</a:t>
            </a:r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733879" y="2871187"/>
            <a:ext cx="811848" cy="286617"/>
          </a:xfrm>
          <a:prstGeom prst="rect">
            <a:avLst/>
          </a:prstGeom>
          <a:solidFill>
            <a:srgbClr val="D8E9D3"/>
          </a:solidFill>
          <a:ln w="9524">
            <a:solidFill>
              <a:srgbClr val="595959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90488">
              <a:spcBef>
                <a:spcPts val="555"/>
              </a:spcBef>
            </a:pPr>
            <a:r>
              <a:rPr spc="-10" dirty="0"/>
              <a:t>0.20</a:t>
            </a:r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1731498" y="3238405"/>
            <a:ext cx="816610" cy="374650"/>
            <a:chOff x="2711881" y="6313524"/>
            <a:chExt cx="1633220" cy="749300"/>
          </a:xfrm>
        </p:grpSpPr>
        <p:sp>
          <p:nvSpPr>
            <p:cNvPr id="55" name="object 55"/>
            <p:cNvSpPr/>
            <p:nvPr/>
          </p:nvSpPr>
          <p:spPr>
            <a:xfrm>
              <a:off x="2716644" y="6318287"/>
              <a:ext cx="1623695" cy="739775"/>
            </a:xfrm>
            <a:custGeom>
              <a:avLst/>
              <a:gdLst/>
              <a:ahLst/>
              <a:cxnLst/>
              <a:rect l="l" t="t" r="r" b="b"/>
              <a:pathLst>
                <a:path w="1623695" h="739775">
                  <a:moveTo>
                    <a:pt x="16235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623596" y="0"/>
                  </a:lnTo>
                  <a:lnTo>
                    <a:pt x="1623596" y="739198"/>
                  </a:lnTo>
                  <a:close/>
                </a:path>
              </a:pathLst>
            </a:custGeom>
            <a:solidFill>
              <a:srgbClr val="D8E9D3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2716644" y="6318287"/>
              <a:ext cx="1623695" cy="739775"/>
            </a:xfrm>
            <a:custGeom>
              <a:avLst/>
              <a:gdLst/>
              <a:ahLst/>
              <a:cxnLst/>
              <a:rect l="l" t="t" r="r" b="b"/>
              <a:pathLst>
                <a:path w="1623695" h="739775">
                  <a:moveTo>
                    <a:pt x="0" y="0"/>
                  </a:moveTo>
                  <a:lnTo>
                    <a:pt x="1623596" y="0"/>
                  </a:lnTo>
                  <a:lnTo>
                    <a:pt x="16235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736260" y="3243168"/>
            <a:ext cx="807085" cy="284052"/>
          </a:xfrm>
          <a:prstGeom prst="rect">
            <a:avLst/>
          </a:prstGeom>
          <a:solidFill>
            <a:srgbClr val="D8E9D3"/>
          </a:solidFill>
        </p:spPr>
        <p:txBody>
          <a:bodyPr vert="horz" wrap="square" lIns="0" tIns="67945" rIns="0" bIns="0" rtlCol="0">
            <a:spAutoFit/>
          </a:bodyPr>
          <a:lstStyle/>
          <a:p>
            <a:pPr marL="87948">
              <a:spcBef>
                <a:spcPts val="535"/>
              </a:spcBef>
            </a:pPr>
            <a:r>
              <a:rPr spc="-10" dirty="0"/>
              <a:t>0.10</a:t>
            </a:r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733879" y="3610386"/>
            <a:ext cx="811848" cy="286617"/>
          </a:xfrm>
          <a:prstGeom prst="rect">
            <a:avLst/>
          </a:prstGeom>
          <a:solidFill>
            <a:srgbClr val="D8E9D3"/>
          </a:solidFill>
          <a:ln w="9524">
            <a:solidFill>
              <a:srgbClr val="595959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90488">
              <a:spcBef>
                <a:spcPts val="555"/>
              </a:spcBef>
            </a:pPr>
            <a:r>
              <a:rPr spc="-10" dirty="0"/>
              <a:t>0.02</a:t>
            </a:r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1731498" y="3977604"/>
            <a:ext cx="816610" cy="374650"/>
            <a:chOff x="2711881" y="7791922"/>
            <a:chExt cx="1633220" cy="749300"/>
          </a:xfrm>
        </p:grpSpPr>
        <p:sp>
          <p:nvSpPr>
            <p:cNvPr id="60" name="object 60"/>
            <p:cNvSpPr/>
            <p:nvPr/>
          </p:nvSpPr>
          <p:spPr>
            <a:xfrm>
              <a:off x="2716644" y="7796684"/>
              <a:ext cx="1623695" cy="739775"/>
            </a:xfrm>
            <a:custGeom>
              <a:avLst/>
              <a:gdLst/>
              <a:ahLst/>
              <a:cxnLst/>
              <a:rect l="l" t="t" r="r" b="b"/>
              <a:pathLst>
                <a:path w="1623695" h="739775">
                  <a:moveTo>
                    <a:pt x="16235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623596" y="0"/>
                  </a:lnTo>
                  <a:lnTo>
                    <a:pt x="1623596" y="739198"/>
                  </a:lnTo>
                  <a:close/>
                </a:path>
              </a:pathLst>
            </a:custGeom>
            <a:solidFill>
              <a:srgbClr val="D8E9D3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2716644" y="7796684"/>
              <a:ext cx="1623695" cy="739775"/>
            </a:xfrm>
            <a:custGeom>
              <a:avLst/>
              <a:gdLst/>
              <a:ahLst/>
              <a:cxnLst/>
              <a:rect l="l" t="t" r="r" b="b"/>
              <a:pathLst>
                <a:path w="1623695" h="739775">
                  <a:moveTo>
                    <a:pt x="0" y="0"/>
                  </a:moveTo>
                  <a:lnTo>
                    <a:pt x="1623596" y="0"/>
                  </a:lnTo>
                  <a:lnTo>
                    <a:pt x="16235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736260" y="4031166"/>
            <a:ext cx="807085" cy="235001"/>
          </a:xfrm>
          <a:prstGeom prst="rect">
            <a:avLst/>
          </a:prstGeom>
          <a:solidFill>
            <a:srgbClr val="D8E9D3"/>
          </a:solidFill>
        </p:spPr>
        <p:txBody>
          <a:bodyPr vert="horz" wrap="square" lIns="0" tIns="19368" rIns="0" bIns="0" rtlCol="0">
            <a:spAutoFit/>
          </a:bodyPr>
          <a:lstStyle/>
          <a:p>
            <a:pPr marL="87948">
              <a:spcBef>
                <a:spcPts val="153"/>
              </a:spcBef>
            </a:pPr>
            <a:r>
              <a:rPr spc="-10" dirty="0"/>
              <a:t>0.01</a:t>
            </a:r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733879" y="4349584"/>
            <a:ext cx="811848" cy="179536"/>
          </a:xfrm>
          <a:prstGeom prst="rect">
            <a:avLst/>
          </a:prstGeom>
          <a:solidFill>
            <a:srgbClr val="D8E9D3"/>
          </a:solidFill>
          <a:ln w="9524">
            <a:solidFill>
              <a:srgbClr val="59595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488">
              <a:lnSpc>
                <a:spcPts val="1410"/>
              </a:lnSpc>
            </a:pPr>
            <a:r>
              <a:rPr spc="-25" dirty="0"/>
              <a:t>…</a:t>
            </a:r>
            <a:endParaRPr/>
          </a:p>
        </p:txBody>
      </p:sp>
      <p:grpSp>
        <p:nvGrpSpPr>
          <p:cNvPr id="64" name="object 64"/>
          <p:cNvGrpSpPr/>
          <p:nvPr/>
        </p:nvGrpSpPr>
        <p:grpSpPr>
          <a:xfrm>
            <a:off x="1650979" y="796397"/>
            <a:ext cx="2710815" cy="3235008"/>
            <a:chOff x="2550844" y="1429507"/>
            <a:chExt cx="5421630" cy="6470015"/>
          </a:xfrm>
        </p:grpSpPr>
        <p:sp>
          <p:nvSpPr>
            <p:cNvPr id="65" name="object 65"/>
            <p:cNvSpPr/>
            <p:nvPr/>
          </p:nvSpPr>
          <p:spPr>
            <a:xfrm>
              <a:off x="2624319" y="6692061"/>
              <a:ext cx="5347970" cy="1193165"/>
            </a:xfrm>
            <a:custGeom>
              <a:avLst/>
              <a:gdLst/>
              <a:ahLst/>
              <a:cxnLst/>
              <a:rect l="l" t="t" r="r" b="b"/>
              <a:pathLst>
                <a:path w="5347970" h="1193165">
                  <a:moveTo>
                    <a:pt x="0" y="284299"/>
                  </a:moveTo>
                  <a:lnTo>
                    <a:pt x="3487792" y="284299"/>
                  </a:lnTo>
                  <a:lnTo>
                    <a:pt x="3487792" y="1192697"/>
                  </a:lnTo>
                  <a:lnTo>
                    <a:pt x="0" y="1192697"/>
                  </a:lnTo>
                  <a:lnTo>
                    <a:pt x="0" y="284299"/>
                  </a:lnTo>
                  <a:close/>
                </a:path>
                <a:path w="5347970" h="1193165">
                  <a:moveTo>
                    <a:pt x="3622717" y="0"/>
                  </a:moveTo>
                  <a:lnTo>
                    <a:pt x="5347864" y="0"/>
                  </a:lnTo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3075" y="6630574"/>
              <a:ext cx="158249" cy="12297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2569894" y="1448557"/>
              <a:ext cx="1896745" cy="3604260"/>
            </a:xfrm>
            <a:custGeom>
              <a:avLst/>
              <a:gdLst/>
              <a:ahLst/>
              <a:cxnLst/>
              <a:rect l="l" t="t" r="r" b="b"/>
              <a:pathLst>
                <a:path w="1896745" h="3604260">
                  <a:moveTo>
                    <a:pt x="0" y="0"/>
                  </a:moveTo>
                  <a:lnTo>
                    <a:pt x="1896596" y="0"/>
                  </a:lnTo>
                  <a:lnTo>
                    <a:pt x="1896596" y="3604182"/>
                  </a:lnTo>
                  <a:lnTo>
                    <a:pt x="0" y="3604182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4477560" y="2948212"/>
            <a:ext cx="3275965" cy="65274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spcBef>
                <a:spcPts val="50"/>
              </a:spcBef>
            </a:pPr>
            <a:r>
              <a:rPr b="1" i="1" spc="-13" dirty="0">
                <a:latin typeface="Lato"/>
                <a:cs typeface="Lato"/>
              </a:rPr>
              <a:t>random(-</a:t>
            </a:r>
            <a:r>
              <a:rPr b="1" i="1" spc="-5" dirty="0">
                <a:latin typeface="Lato"/>
                <a:cs typeface="Lato"/>
              </a:rPr>
              <a:t>weighted)</a:t>
            </a:r>
            <a:r>
              <a:rPr b="1" i="1" spc="-20" dirty="0">
                <a:latin typeface="Lato"/>
                <a:cs typeface="Lato"/>
              </a:rPr>
              <a:t> </a:t>
            </a:r>
            <a:r>
              <a:rPr b="1" i="1" spc="-10" dirty="0">
                <a:latin typeface="Lato"/>
                <a:cs typeface="Lato"/>
              </a:rPr>
              <a:t>sampling</a:t>
            </a:r>
            <a:r>
              <a:rPr spc="-10" dirty="0">
                <a:latin typeface="Lato"/>
                <a:cs typeface="Lato"/>
              </a:rPr>
              <a:t>:</a:t>
            </a:r>
            <a:r>
              <a:rPr spc="-73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select</a:t>
            </a:r>
            <a:r>
              <a:rPr spc="-73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a</a:t>
            </a:r>
            <a:r>
              <a:rPr spc="-73" dirty="0">
                <a:latin typeface="Lato"/>
                <a:cs typeface="Lato"/>
              </a:rPr>
              <a:t> </a:t>
            </a:r>
            <a:r>
              <a:rPr spc="-5" dirty="0">
                <a:latin typeface="Lato"/>
                <a:cs typeface="Lato"/>
              </a:rPr>
              <a:t>token </a:t>
            </a:r>
            <a:r>
              <a:rPr dirty="0">
                <a:latin typeface="Lato"/>
                <a:cs typeface="Lato"/>
              </a:rPr>
              <a:t>using</a:t>
            </a:r>
            <a:r>
              <a:rPr spc="-70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a</a:t>
            </a:r>
            <a:r>
              <a:rPr spc="-68" dirty="0">
                <a:latin typeface="Lato"/>
                <a:cs typeface="Lato"/>
              </a:rPr>
              <a:t> </a:t>
            </a:r>
            <a:r>
              <a:rPr spc="-5" dirty="0">
                <a:latin typeface="Lato"/>
                <a:cs typeface="Lato"/>
              </a:rPr>
              <a:t>random-</a:t>
            </a:r>
            <a:r>
              <a:rPr spc="-10" dirty="0">
                <a:latin typeface="Lato"/>
                <a:cs typeface="Lato"/>
              </a:rPr>
              <a:t>weighted</a:t>
            </a:r>
            <a:r>
              <a:rPr spc="-70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strategy</a:t>
            </a:r>
            <a:r>
              <a:rPr spc="-68" dirty="0">
                <a:latin typeface="Lato"/>
                <a:cs typeface="Lato"/>
              </a:rPr>
              <a:t> </a:t>
            </a:r>
            <a:r>
              <a:rPr spc="-5" dirty="0">
                <a:latin typeface="Lato"/>
                <a:cs typeface="Lato"/>
              </a:rPr>
              <a:t>across </a:t>
            </a:r>
            <a:r>
              <a:rPr dirty="0">
                <a:latin typeface="Lato"/>
                <a:cs typeface="Lato"/>
              </a:rPr>
              <a:t>the</a:t>
            </a:r>
            <a:r>
              <a:rPr spc="-55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probabilities</a:t>
            </a:r>
            <a:r>
              <a:rPr spc="-53" dirty="0">
                <a:latin typeface="Lato"/>
                <a:cs typeface="Lato"/>
              </a:rPr>
              <a:t> </a:t>
            </a:r>
            <a:r>
              <a:rPr spc="-23" dirty="0">
                <a:latin typeface="Lato"/>
                <a:cs typeface="Lato"/>
              </a:rPr>
              <a:t>of</a:t>
            </a:r>
            <a:r>
              <a:rPr spc="-53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all</a:t>
            </a:r>
            <a:r>
              <a:rPr spc="-53" dirty="0">
                <a:latin typeface="Lato"/>
                <a:cs typeface="Lato"/>
              </a:rPr>
              <a:t> </a:t>
            </a:r>
            <a:r>
              <a:rPr spc="-5" dirty="0">
                <a:latin typeface="Lato"/>
                <a:cs typeface="Lato"/>
              </a:rPr>
              <a:t>tokens.</a:t>
            </a:r>
            <a:endParaRPr>
              <a:latin typeface="Lato"/>
              <a:cs typeface="Lato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477560" y="3801650"/>
            <a:ext cx="3253423" cy="4372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spcBef>
                <a:spcPts val="50"/>
              </a:spcBef>
            </a:pPr>
            <a:r>
              <a:rPr i="1" spc="-28" dirty="0">
                <a:latin typeface="Lato"/>
                <a:cs typeface="Lato"/>
              </a:rPr>
              <a:t>Here,</a:t>
            </a:r>
            <a:r>
              <a:rPr i="1" spc="-53" dirty="0">
                <a:latin typeface="Lato"/>
                <a:cs typeface="Lato"/>
              </a:rPr>
              <a:t> </a:t>
            </a:r>
            <a:r>
              <a:rPr i="1" spc="-25" dirty="0">
                <a:latin typeface="Lato"/>
                <a:cs typeface="Lato"/>
              </a:rPr>
              <a:t>there</a:t>
            </a:r>
            <a:r>
              <a:rPr i="1" spc="-48" dirty="0">
                <a:latin typeface="Lato"/>
                <a:cs typeface="Lato"/>
              </a:rPr>
              <a:t> </a:t>
            </a:r>
            <a:r>
              <a:rPr i="1" dirty="0">
                <a:latin typeface="Lato"/>
                <a:cs typeface="Lato"/>
              </a:rPr>
              <a:t>is</a:t>
            </a:r>
            <a:r>
              <a:rPr i="1" spc="-50" dirty="0">
                <a:latin typeface="Lato"/>
                <a:cs typeface="Lato"/>
              </a:rPr>
              <a:t> </a:t>
            </a:r>
            <a:r>
              <a:rPr i="1" dirty="0">
                <a:latin typeface="Lato"/>
                <a:cs typeface="Lato"/>
              </a:rPr>
              <a:t>a</a:t>
            </a:r>
            <a:r>
              <a:rPr i="1" spc="-48" dirty="0">
                <a:latin typeface="Lato"/>
                <a:cs typeface="Lato"/>
              </a:rPr>
              <a:t> </a:t>
            </a:r>
            <a:r>
              <a:rPr i="1" spc="-18" dirty="0">
                <a:latin typeface="Lato"/>
                <a:cs typeface="Lato"/>
              </a:rPr>
              <a:t>20%</a:t>
            </a:r>
            <a:r>
              <a:rPr i="1" spc="-48" dirty="0">
                <a:latin typeface="Lato"/>
                <a:cs typeface="Lato"/>
              </a:rPr>
              <a:t> </a:t>
            </a:r>
            <a:r>
              <a:rPr i="1" spc="-25" dirty="0">
                <a:latin typeface="Lato"/>
                <a:cs typeface="Lato"/>
              </a:rPr>
              <a:t>chance</a:t>
            </a:r>
            <a:r>
              <a:rPr i="1" spc="-50" dirty="0">
                <a:latin typeface="Lato"/>
                <a:cs typeface="Lato"/>
              </a:rPr>
              <a:t> </a:t>
            </a:r>
            <a:r>
              <a:rPr i="1" spc="-13" dirty="0">
                <a:latin typeface="Lato"/>
                <a:cs typeface="Lato"/>
              </a:rPr>
              <a:t>that</a:t>
            </a:r>
            <a:r>
              <a:rPr i="1" spc="-50" dirty="0">
                <a:latin typeface="Lato"/>
                <a:cs typeface="Lato"/>
              </a:rPr>
              <a:t> </a:t>
            </a:r>
            <a:r>
              <a:rPr i="1" spc="-48" dirty="0">
                <a:latin typeface="Lato"/>
                <a:cs typeface="Lato"/>
              </a:rPr>
              <a:t>‘cake’ </a:t>
            </a:r>
            <a:r>
              <a:rPr i="1" dirty="0">
                <a:latin typeface="Lato"/>
                <a:cs typeface="Lato"/>
              </a:rPr>
              <a:t>will</a:t>
            </a:r>
            <a:r>
              <a:rPr i="1" spc="-53" dirty="0">
                <a:latin typeface="Lato"/>
                <a:cs typeface="Lato"/>
              </a:rPr>
              <a:t> </a:t>
            </a:r>
            <a:r>
              <a:rPr i="1" spc="-13" dirty="0">
                <a:latin typeface="Lato"/>
                <a:cs typeface="Lato"/>
              </a:rPr>
              <a:t>be </a:t>
            </a:r>
            <a:r>
              <a:rPr i="1" spc="-20" dirty="0">
                <a:latin typeface="Lato"/>
                <a:cs typeface="Lato"/>
              </a:rPr>
              <a:t>selected,</a:t>
            </a:r>
            <a:r>
              <a:rPr i="1" spc="-63" dirty="0">
                <a:latin typeface="Lato"/>
                <a:cs typeface="Lato"/>
              </a:rPr>
              <a:t> </a:t>
            </a:r>
            <a:r>
              <a:rPr i="1" spc="-13" dirty="0">
                <a:latin typeface="Lato"/>
                <a:cs typeface="Lato"/>
              </a:rPr>
              <a:t>but</a:t>
            </a:r>
            <a:r>
              <a:rPr i="1" spc="-60" dirty="0">
                <a:latin typeface="Lato"/>
                <a:cs typeface="Lato"/>
              </a:rPr>
              <a:t> </a:t>
            </a:r>
            <a:r>
              <a:rPr i="1" spc="-13" dirty="0">
                <a:latin typeface="Lato"/>
                <a:cs typeface="Lato"/>
              </a:rPr>
              <a:t>‘banana’</a:t>
            </a:r>
            <a:r>
              <a:rPr i="1" spc="-60" dirty="0">
                <a:latin typeface="Lato"/>
                <a:cs typeface="Lato"/>
              </a:rPr>
              <a:t> </a:t>
            </a:r>
            <a:r>
              <a:rPr i="1" spc="-15" dirty="0">
                <a:latin typeface="Lato"/>
                <a:cs typeface="Lato"/>
              </a:rPr>
              <a:t>was</a:t>
            </a:r>
            <a:r>
              <a:rPr i="1" spc="-57" dirty="0">
                <a:latin typeface="Lato"/>
                <a:cs typeface="Lato"/>
              </a:rPr>
              <a:t> </a:t>
            </a:r>
            <a:r>
              <a:rPr i="1" spc="-5" dirty="0">
                <a:latin typeface="Lato"/>
                <a:cs typeface="Lato"/>
              </a:rPr>
              <a:t>actually</a:t>
            </a:r>
            <a:r>
              <a:rPr i="1" spc="-57" dirty="0">
                <a:latin typeface="Lato"/>
                <a:cs typeface="Lato"/>
              </a:rPr>
              <a:t> </a:t>
            </a:r>
            <a:r>
              <a:rPr i="1" spc="-5" dirty="0">
                <a:latin typeface="Lato"/>
                <a:cs typeface="Lato"/>
              </a:rPr>
              <a:t>selected.</a:t>
            </a:r>
            <a:endParaRPr>
              <a:latin typeface="Lato"/>
              <a:cs typeface="Lato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33769" y="816824"/>
            <a:ext cx="985838" cy="4988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spcBef>
                <a:spcPts val="50"/>
              </a:spcBef>
            </a:pPr>
            <a:r>
              <a:rPr sz="1600" spc="-5" dirty="0">
                <a:latin typeface="Lato"/>
                <a:cs typeface="Lato"/>
              </a:rPr>
              <a:t>Token probability</a:t>
            </a:r>
            <a:endParaRPr sz="1600">
              <a:latin typeface="Lato"/>
              <a:cs typeface="Lato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913255" y="2589715"/>
            <a:ext cx="388303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10" dirty="0">
                <a:latin typeface="Lato"/>
                <a:cs typeface="Lato"/>
              </a:rPr>
              <a:t>prob</a:t>
            </a:r>
            <a:endParaRPr>
              <a:latin typeface="Lato"/>
              <a:cs typeface="Lato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691718" y="2589715"/>
            <a:ext cx="428625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10" dirty="0">
                <a:latin typeface="Lato"/>
                <a:cs typeface="Lato"/>
              </a:rPr>
              <a:t>word</a:t>
            </a:r>
            <a:endParaRPr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628" y="435248"/>
            <a:ext cx="8228871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Generative</a:t>
            </a:r>
            <a:r>
              <a:rPr spc="-155" dirty="0"/>
              <a:t> </a:t>
            </a:r>
            <a:r>
              <a:rPr spc="-10" dirty="0"/>
              <a:t>configuration</a:t>
            </a:r>
            <a:r>
              <a:rPr spc="-155" dirty="0"/>
              <a:t> </a:t>
            </a:r>
            <a:r>
              <a:rPr spc="-75" dirty="0"/>
              <a:t>-</a:t>
            </a:r>
            <a:r>
              <a:rPr spc="-155" dirty="0"/>
              <a:t> </a:t>
            </a:r>
            <a:r>
              <a:rPr spc="-18" dirty="0"/>
              <a:t>top-</a:t>
            </a:r>
            <a:r>
              <a:rPr spc="-15" dirty="0"/>
              <a:t>k</a:t>
            </a:r>
            <a:r>
              <a:rPr spc="-155" dirty="0"/>
              <a:t> </a:t>
            </a:r>
            <a:r>
              <a:rPr dirty="0"/>
              <a:t>and</a:t>
            </a:r>
            <a:r>
              <a:rPr spc="-155" dirty="0"/>
              <a:t> </a:t>
            </a:r>
            <a:r>
              <a:rPr spc="-30" dirty="0"/>
              <a:t>top-</a:t>
            </a:r>
            <a:r>
              <a:rPr spc="-25" dirty="0"/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9401" y="1579086"/>
            <a:ext cx="1957705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0" dirty="0">
                <a:latin typeface="Lato"/>
                <a:cs typeface="Lato"/>
              </a:rPr>
              <a:t>Top-</a:t>
            </a:r>
            <a:r>
              <a:rPr spc="-18" dirty="0">
                <a:latin typeface="Lato"/>
                <a:cs typeface="Lato"/>
              </a:rPr>
              <a:t>k</a:t>
            </a:r>
            <a:r>
              <a:rPr spc="-80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and</a:t>
            </a:r>
            <a:r>
              <a:rPr spc="-78" dirty="0">
                <a:latin typeface="Lato"/>
                <a:cs typeface="Lato"/>
              </a:rPr>
              <a:t> </a:t>
            </a:r>
            <a:r>
              <a:rPr spc="-18" dirty="0">
                <a:latin typeface="Lato"/>
                <a:cs typeface="Lato"/>
              </a:rPr>
              <a:t>top-</a:t>
            </a:r>
            <a:r>
              <a:rPr spc="-20" dirty="0">
                <a:latin typeface="Lato"/>
                <a:cs typeface="Lato"/>
              </a:rPr>
              <a:t>p</a:t>
            </a:r>
            <a:r>
              <a:rPr spc="-78" dirty="0">
                <a:latin typeface="Lato"/>
                <a:cs typeface="Lato"/>
              </a:rPr>
              <a:t> </a:t>
            </a:r>
            <a:r>
              <a:rPr spc="-5" dirty="0">
                <a:latin typeface="Lato"/>
                <a:cs typeface="Lato"/>
              </a:rPr>
              <a:t>sampling</a:t>
            </a:r>
            <a:endParaRPr>
              <a:latin typeface="Lato"/>
              <a:cs typeface="La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46990" y="1073742"/>
            <a:ext cx="4205923" cy="3082290"/>
            <a:chOff x="3493980" y="2147483"/>
            <a:chExt cx="8411845" cy="6164580"/>
          </a:xfrm>
        </p:grpSpPr>
        <p:sp>
          <p:nvSpPr>
            <p:cNvPr id="5" name="object 5"/>
            <p:cNvSpPr/>
            <p:nvPr/>
          </p:nvSpPr>
          <p:spPr>
            <a:xfrm>
              <a:off x="3498743" y="2152245"/>
              <a:ext cx="8402320" cy="6155055"/>
            </a:xfrm>
            <a:custGeom>
              <a:avLst/>
              <a:gdLst/>
              <a:ahLst/>
              <a:cxnLst/>
              <a:rect l="l" t="t" r="r" b="b"/>
              <a:pathLst>
                <a:path w="8402320" h="6155055">
                  <a:moveTo>
                    <a:pt x="0" y="119464"/>
                  </a:moveTo>
                  <a:lnTo>
                    <a:pt x="9386" y="72963"/>
                  </a:lnTo>
                  <a:lnTo>
                    <a:pt x="34987" y="34989"/>
                  </a:lnTo>
                  <a:lnTo>
                    <a:pt x="72963" y="9387"/>
                  </a:lnTo>
                  <a:lnTo>
                    <a:pt x="119474" y="0"/>
                  </a:lnTo>
                  <a:lnTo>
                    <a:pt x="8282308" y="0"/>
                  </a:lnTo>
                  <a:lnTo>
                    <a:pt x="8328033" y="9093"/>
                  </a:lnTo>
                  <a:lnTo>
                    <a:pt x="8366783" y="34989"/>
                  </a:lnTo>
                  <a:lnTo>
                    <a:pt x="8392692" y="73747"/>
                  </a:lnTo>
                  <a:lnTo>
                    <a:pt x="8401783" y="119464"/>
                  </a:lnTo>
                  <a:lnTo>
                    <a:pt x="8401783" y="6035312"/>
                  </a:lnTo>
                  <a:lnTo>
                    <a:pt x="8392396" y="6081824"/>
                  </a:lnTo>
                  <a:lnTo>
                    <a:pt x="8366795" y="6119800"/>
                  </a:lnTo>
                  <a:lnTo>
                    <a:pt x="8328819" y="6145400"/>
                  </a:lnTo>
                  <a:lnTo>
                    <a:pt x="8282308" y="6154787"/>
                  </a:lnTo>
                  <a:lnTo>
                    <a:pt x="119474" y="6154787"/>
                  </a:lnTo>
                  <a:lnTo>
                    <a:pt x="72963" y="6145400"/>
                  </a:lnTo>
                  <a:lnTo>
                    <a:pt x="34987" y="6119800"/>
                  </a:lnTo>
                  <a:lnTo>
                    <a:pt x="9386" y="6081824"/>
                  </a:lnTo>
                  <a:lnTo>
                    <a:pt x="0" y="6035312"/>
                  </a:lnTo>
                  <a:lnTo>
                    <a:pt x="0" y="119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" name="object 6"/>
            <p:cNvSpPr/>
            <p:nvPr/>
          </p:nvSpPr>
          <p:spPr>
            <a:xfrm>
              <a:off x="8008034" y="2261920"/>
              <a:ext cx="3770629" cy="5909945"/>
            </a:xfrm>
            <a:custGeom>
              <a:avLst/>
              <a:gdLst/>
              <a:ahLst/>
              <a:cxnLst/>
              <a:rect l="l" t="t" r="r" b="b"/>
              <a:pathLst>
                <a:path w="3770629" h="5909945">
                  <a:moveTo>
                    <a:pt x="3697217" y="5909388"/>
                  </a:moveTo>
                  <a:lnTo>
                    <a:pt x="73174" y="5909388"/>
                  </a:lnTo>
                  <a:lnTo>
                    <a:pt x="44697" y="5903635"/>
                  </a:lnTo>
                  <a:lnTo>
                    <a:pt x="21437" y="5887950"/>
                  </a:lnTo>
                  <a:lnTo>
                    <a:pt x="5752" y="5864690"/>
                  </a:lnTo>
                  <a:lnTo>
                    <a:pt x="0" y="5836213"/>
                  </a:lnTo>
                  <a:lnTo>
                    <a:pt x="0" y="73182"/>
                  </a:lnTo>
                  <a:lnTo>
                    <a:pt x="5752" y="44696"/>
                  </a:lnTo>
                  <a:lnTo>
                    <a:pt x="21437" y="21434"/>
                  </a:lnTo>
                  <a:lnTo>
                    <a:pt x="44697" y="5751"/>
                  </a:lnTo>
                  <a:lnTo>
                    <a:pt x="73174" y="0"/>
                  </a:lnTo>
                  <a:lnTo>
                    <a:pt x="3697217" y="0"/>
                  </a:lnTo>
                  <a:lnTo>
                    <a:pt x="3737819" y="12295"/>
                  </a:lnTo>
                  <a:lnTo>
                    <a:pt x="3764826" y="45175"/>
                  </a:lnTo>
                  <a:lnTo>
                    <a:pt x="3770392" y="73182"/>
                  </a:lnTo>
                  <a:lnTo>
                    <a:pt x="3770392" y="5836213"/>
                  </a:lnTo>
                  <a:lnTo>
                    <a:pt x="3764640" y="5864690"/>
                  </a:lnTo>
                  <a:lnTo>
                    <a:pt x="3748954" y="5887950"/>
                  </a:lnTo>
                  <a:lnTo>
                    <a:pt x="3725694" y="5903635"/>
                  </a:lnTo>
                  <a:lnTo>
                    <a:pt x="3697217" y="590938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" name="object 7"/>
            <p:cNvSpPr/>
            <p:nvPr/>
          </p:nvSpPr>
          <p:spPr>
            <a:xfrm>
              <a:off x="8008034" y="2261920"/>
              <a:ext cx="3770629" cy="5909945"/>
            </a:xfrm>
            <a:custGeom>
              <a:avLst/>
              <a:gdLst/>
              <a:ahLst/>
              <a:cxnLst/>
              <a:rect l="l" t="t" r="r" b="b"/>
              <a:pathLst>
                <a:path w="3770629" h="5909945">
                  <a:moveTo>
                    <a:pt x="0" y="73182"/>
                  </a:moveTo>
                  <a:lnTo>
                    <a:pt x="5752" y="44696"/>
                  </a:lnTo>
                  <a:lnTo>
                    <a:pt x="21437" y="21434"/>
                  </a:lnTo>
                  <a:lnTo>
                    <a:pt x="44697" y="5751"/>
                  </a:lnTo>
                  <a:lnTo>
                    <a:pt x="73174" y="0"/>
                  </a:lnTo>
                  <a:lnTo>
                    <a:pt x="3697217" y="0"/>
                  </a:lnTo>
                  <a:lnTo>
                    <a:pt x="3737819" y="12295"/>
                  </a:lnTo>
                  <a:lnTo>
                    <a:pt x="3764826" y="45175"/>
                  </a:lnTo>
                  <a:lnTo>
                    <a:pt x="3770392" y="73182"/>
                  </a:lnTo>
                  <a:lnTo>
                    <a:pt x="3770392" y="5836213"/>
                  </a:lnTo>
                  <a:lnTo>
                    <a:pt x="3764640" y="5864690"/>
                  </a:lnTo>
                  <a:lnTo>
                    <a:pt x="3748954" y="5887950"/>
                  </a:lnTo>
                  <a:lnTo>
                    <a:pt x="3725694" y="5903635"/>
                  </a:lnTo>
                  <a:lnTo>
                    <a:pt x="3697217" y="5909388"/>
                  </a:lnTo>
                  <a:lnTo>
                    <a:pt x="73174" y="5909388"/>
                  </a:lnTo>
                  <a:lnTo>
                    <a:pt x="44697" y="5903635"/>
                  </a:lnTo>
                  <a:lnTo>
                    <a:pt x="21437" y="5887950"/>
                  </a:lnTo>
                  <a:lnTo>
                    <a:pt x="5752" y="5864690"/>
                  </a:lnTo>
                  <a:lnTo>
                    <a:pt x="0" y="5836213"/>
                  </a:lnTo>
                  <a:lnTo>
                    <a:pt x="0" y="731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8253683" y="4607941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3245393" y="115199"/>
                  </a:move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lnTo>
                    <a:pt x="4528" y="35184"/>
                  </a:lnTo>
                  <a:lnTo>
                    <a:pt x="16874" y="16874"/>
                  </a:lnTo>
                  <a:lnTo>
                    <a:pt x="35184" y="4528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8253683" y="4607940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0" y="57599"/>
                  </a:moveTo>
                  <a:lnTo>
                    <a:pt x="4528" y="35184"/>
                  </a:lnTo>
                  <a:lnTo>
                    <a:pt x="16874" y="16874"/>
                  </a:lnTo>
                  <a:lnTo>
                    <a:pt x="35184" y="4528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056682" y="4517341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148199" y="296399"/>
                  </a:move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177244" y="2875"/>
                  </a:lnTo>
                  <a:lnTo>
                    <a:pt x="230422" y="24901"/>
                  </a:lnTo>
                  <a:lnTo>
                    <a:pt x="271498" y="65976"/>
                  </a:lnTo>
                  <a:lnTo>
                    <a:pt x="293524" y="119154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close/>
                </a:path>
              </a:pathLst>
            </a:custGeom>
            <a:solidFill>
              <a:srgbClr val="FF9C3B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9056681" y="4517340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0" y="148199"/>
                  </a:move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204912" y="11284"/>
                  </a:lnTo>
                  <a:lnTo>
                    <a:pt x="252999" y="43399"/>
                  </a:lnTo>
                  <a:lnTo>
                    <a:pt x="285115" y="91487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26289" y="1971521"/>
            <a:ext cx="452120" cy="201978"/>
          </a:xfrm>
          <a:prstGeom prst="rect">
            <a:avLst/>
          </a:prstGeom>
          <a:solidFill>
            <a:srgbClr val="FFFFFF"/>
          </a:solidFill>
          <a:ln w="9524">
            <a:solidFill>
              <a:srgbClr val="59595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170">
              <a:spcBef>
                <a:spcPts val="135"/>
              </a:spcBef>
            </a:pPr>
            <a:r>
              <a:rPr sz="1200" spc="-13" dirty="0"/>
              <a:t>25</a:t>
            </a:r>
            <a:endParaRPr sz="1200"/>
          </a:p>
        </p:txBody>
      </p:sp>
      <p:grpSp>
        <p:nvGrpSpPr>
          <p:cNvPr id="13" name="object 13"/>
          <p:cNvGrpSpPr/>
          <p:nvPr/>
        </p:nvGrpSpPr>
        <p:grpSpPr>
          <a:xfrm>
            <a:off x="4124460" y="2764163"/>
            <a:ext cx="1656398" cy="153035"/>
            <a:chOff x="8248920" y="5528326"/>
            <a:chExt cx="3312795" cy="306070"/>
          </a:xfrm>
        </p:grpSpPr>
        <p:sp>
          <p:nvSpPr>
            <p:cNvPr id="14" name="object 14"/>
            <p:cNvSpPr/>
            <p:nvPr/>
          </p:nvSpPr>
          <p:spPr>
            <a:xfrm>
              <a:off x="8253683" y="5623688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3245393" y="115199"/>
                  </a:move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lnTo>
                    <a:pt x="4528" y="35184"/>
                  </a:lnTo>
                  <a:lnTo>
                    <a:pt x="16874" y="16874"/>
                  </a:lnTo>
                  <a:lnTo>
                    <a:pt x="35184" y="4528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8253683" y="5623688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0" y="57599"/>
                  </a:moveTo>
                  <a:lnTo>
                    <a:pt x="4528" y="35184"/>
                  </a:lnTo>
                  <a:lnTo>
                    <a:pt x="16874" y="16874"/>
                  </a:lnTo>
                  <a:lnTo>
                    <a:pt x="35184" y="4528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447082" y="5533089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148199" y="296399"/>
                  </a:move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177244" y="2875"/>
                  </a:lnTo>
                  <a:lnTo>
                    <a:pt x="230422" y="24901"/>
                  </a:lnTo>
                  <a:lnTo>
                    <a:pt x="271498" y="65976"/>
                  </a:lnTo>
                  <a:lnTo>
                    <a:pt x="293524" y="119154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close/>
                </a:path>
              </a:pathLst>
            </a:custGeom>
            <a:solidFill>
              <a:srgbClr val="FF9C3B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8447082" y="5533089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0" y="148199"/>
                  </a:move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204912" y="11284"/>
                  </a:lnTo>
                  <a:lnTo>
                    <a:pt x="252999" y="43399"/>
                  </a:lnTo>
                  <a:lnTo>
                    <a:pt x="285115" y="91487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065179" y="1796796"/>
            <a:ext cx="1789430" cy="881332"/>
          </a:xfrm>
          <a:prstGeom prst="rect">
            <a:avLst/>
          </a:prstGeom>
          <a:ln w="38099">
            <a:solidFill>
              <a:srgbClr val="FF00FF"/>
            </a:solidFill>
          </a:ln>
        </p:spPr>
        <p:txBody>
          <a:bodyPr vert="horz" wrap="square" lIns="0" tIns="1588" rIns="0" bIns="0" rtlCol="0">
            <a:spAutoFit/>
          </a:bodyPr>
          <a:lstStyle/>
          <a:p>
            <a:pPr>
              <a:spcBef>
                <a:spcPts val="13"/>
              </a:spcBef>
            </a:pPr>
            <a:endParaRPr sz="1200">
              <a:latin typeface="Times New Roman"/>
              <a:cs typeface="Times New Roman"/>
            </a:endParaRPr>
          </a:p>
          <a:p>
            <a:pPr marL="42545"/>
            <a:r>
              <a:rPr sz="1200" dirty="0">
                <a:latin typeface="Lato"/>
                <a:cs typeface="Lato"/>
              </a:rPr>
              <a:t>Sample</a:t>
            </a:r>
            <a:r>
              <a:rPr sz="1200" spc="-73" dirty="0">
                <a:latin typeface="Lato"/>
                <a:cs typeface="Lato"/>
              </a:rPr>
              <a:t> </a:t>
            </a:r>
            <a:r>
              <a:rPr sz="1200" spc="-10" dirty="0">
                <a:latin typeface="Lato"/>
                <a:cs typeface="Lato"/>
              </a:rPr>
              <a:t>top</a:t>
            </a:r>
            <a:r>
              <a:rPr sz="1200" spc="-73" dirty="0">
                <a:latin typeface="Lato"/>
                <a:cs typeface="Lato"/>
              </a:rPr>
              <a:t> </a:t>
            </a:r>
            <a:r>
              <a:rPr sz="1200" spc="-25" dirty="0">
                <a:latin typeface="Lato"/>
                <a:cs typeface="Lato"/>
              </a:rPr>
              <a:t>K</a:t>
            </a:r>
            <a:endParaRPr sz="1200">
              <a:latin typeface="Lato"/>
              <a:cs typeface="Lato"/>
            </a:endParaRPr>
          </a:p>
          <a:p>
            <a:pPr>
              <a:spcBef>
                <a:spcPts val="1118"/>
              </a:spcBef>
            </a:pPr>
            <a:endParaRPr sz="1200">
              <a:latin typeface="Lato"/>
              <a:cs typeface="Lato"/>
            </a:endParaRPr>
          </a:p>
          <a:p>
            <a:pPr marL="42545">
              <a:spcBef>
                <a:spcPts val="3"/>
              </a:spcBef>
            </a:pPr>
            <a:r>
              <a:rPr sz="1200" dirty="0">
                <a:latin typeface="Lato"/>
                <a:cs typeface="Lato"/>
              </a:rPr>
              <a:t>Sample</a:t>
            </a:r>
            <a:r>
              <a:rPr sz="1200" spc="-73" dirty="0">
                <a:latin typeface="Lato"/>
                <a:cs typeface="Lato"/>
              </a:rPr>
              <a:t> </a:t>
            </a:r>
            <a:r>
              <a:rPr sz="1200" spc="-10" dirty="0">
                <a:latin typeface="Lato"/>
                <a:cs typeface="Lato"/>
              </a:rPr>
              <a:t>top</a:t>
            </a:r>
            <a:r>
              <a:rPr sz="1200" spc="-73" dirty="0">
                <a:latin typeface="Lato"/>
                <a:cs typeface="Lato"/>
              </a:rPr>
              <a:t> </a:t>
            </a:r>
            <a:r>
              <a:rPr sz="1200" spc="-25" dirty="0">
                <a:latin typeface="Lato"/>
                <a:cs typeface="Lato"/>
              </a:rPr>
              <a:t>P</a:t>
            </a:r>
            <a:endParaRPr sz="1200">
              <a:latin typeface="Lato"/>
              <a:cs typeface="La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32714" y="2479395"/>
            <a:ext cx="445770" cy="201978"/>
          </a:xfrm>
          <a:prstGeom prst="rect">
            <a:avLst/>
          </a:prstGeom>
          <a:solidFill>
            <a:srgbClr val="FFFFFF"/>
          </a:solidFill>
          <a:ln w="9524">
            <a:solidFill>
              <a:srgbClr val="59595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170">
              <a:spcBef>
                <a:spcPts val="135"/>
              </a:spcBef>
            </a:pPr>
            <a:r>
              <a:rPr sz="1200" spc="-25" dirty="0"/>
              <a:t>1</a:t>
            </a:r>
            <a:endParaRPr sz="1200"/>
          </a:p>
        </p:txBody>
      </p:sp>
      <p:grpSp>
        <p:nvGrpSpPr>
          <p:cNvPr id="20" name="object 20"/>
          <p:cNvGrpSpPr/>
          <p:nvPr/>
        </p:nvGrpSpPr>
        <p:grpSpPr>
          <a:xfrm>
            <a:off x="1812915" y="1128613"/>
            <a:ext cx="2113280" cy="2959735"/>
            <a:chOff x="3625830" y="2257225"/>
            <a:chExt cx="4226560" cy="5919470"/>
          </a:xfrm>
        </p:grpSpPr>
        <p:sp>
          <p:nvSpPr>
            <p:cNvPr id="21" name="object 21"/>
            <p:cNvSpPr/>
            <p:nvPr/>
          </p:nvSpPr>
          <p:spPr>
            <a:xfrm>
              <a:off x="3630592" y="2261987"/>
              <a:ext cx="4217035" cy="5909945"/>
            </a:xfrm>
            <a:custGeom>
              <a:avLst/>
              <a:gdLst/>
              <a:ahLst/>
              <a:cxnLst/>
              <a:rect l="l" t="t" r="r" b="b"/>
              <a:pathLst>
                <a:path w="4217034" h="5909945">
                  <a:moveTo>
                    <a:pt x="4134941" y="5909395"/>
                  </a:moveTo>
                  <a:lnTo>
                    <a:pt x="81849" y="5909395"/>
                  </a:lnTo>
                  <a:lnTo>
                    <a:pt x="49992" y="5902962"/>
                  </a:lnTo>
                  <a:lnTo>
                    <a:pt x="23974" y="5885420"/>
                  </a:lnTo>
                  <a:lnTo>
                    <a:pt x="6432" y="5859403"/>
                  </a:lnTo>
                  <a:lnTo>
                    <a:pt x="0" y="5827545"/>
                  </a:lnTo>
                  <a:lnTo>
                    <a:pt x="0" y="81847"/>
                  </a:lnTo>
                  <a:lnTo>
                    <a:pt x="6432" y="49988"/>
                  </a:lnTo>
                  <a:lnTo>
                    <a:pt x="23974" y="23972"/>
                  </a:lnTo>
                  <a:lnTo>
                    <a:pt x="49992" y="6432"/>
                  </a:lnTo>
                  <a:lnTo>
                    <a:pt x="81849" y="0"/>
                  </a:lnTo>
                  <a:lnTo>
                    <a:pt x="4134941" y="0"/>
                  </a:lnTo>
                  <a:lnTo>
                    <a:pt x="4180349" y="13750"/>
                  </a:lnTo>
                  <a:lnTo>
                    <a:pt x="4210560" y="50525"/>
                  </a:lnTo>
                  <a:lnTo>
                    <a:pt x="4216791" y="81847"/>
                  </a:lnTo>
                  <a:lnTo>
                    <a:pt x="4216791" y="5827545"/>
                  </a:lnTo>
                  <a:lnTo>
                    <a:pt x="4210358" y="5859403"/>
                  </a:lnTo>
                  <a:lnTo>
                    <a:pt x="4192816" y="5885420"/>
                  </a:lnTo>
                  <a:lnTo>
                    <a:pt x="4166799" y="5902962"/>
                  </a:lnTo>
                  <a:lnTo>
                    <a:pt x="4134941" y="59093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3630592" y="2261987"/>
              <a:ext cx="4217035" cy="5909945"/>
            </a:xfrm>
            <a:custGeom>
              <a:avLst/>
              <a:gdLst/>
              <a:ahLst/>
              <a:cxnLst/>
              <a:rect l="l" t="t" r="r" b="b"/>
              <a:pathLst>
                <a:path w="4217034" h="5909945">
                  <a:moveTo>
                    <a:pt x="0" y="81847"/>
                  </a:moveTo>
                  <a:lnTo>
                    <a:pt x="6432" y="49988"/>
                  </a:lnTo>
                  <a:lnTo>
                    <a:pt x="23974" y="23972"/>
                  </a:lnTo>
                  <a:lnTo>
                    <a:pt x="49992" y="6432"/>
                  </a:lnTo>
                  <a:lnTo>
                    <a:pt x="81849" y="0"/>
                  </a:lnTo>
                  <a:lnTo>
                    <a:pt x="4134941" y="0"/>
                  </a:lnTo>
                  <a:lnTo>
                    <a:pt x="4180349" y="13750"/>
                  </a:lnTo>
                  <a:lnTo>
                    <a:pt x="4210560" y="50525"/>
                  </a:lnTo>
                  <a:lnTo>
                    <a:pt x="4216791" y="81847"/>
                  </a:lnTo>
                  <a:lnTo>
                    <a:pt x="4216791" y="5827545"/>
                  </a:lnTo>
                  <a:lnTo>
                    <a:pt x="4210358" y="5859403"/>
                  </a:lnTo>
                  <a:lnTo>
                    <a:pt x="4192816" y="5885420"/>
                  </a:lnTo>
                  <a:lnTo>
                    <a:pt x="4166799" y="5902962"/>
                  </a:lnTo>
                  <a:lnTo>
                    <a:pt x="4134941" y="5909395"/>
                  </a:lnTo>
                  <a:lnTo>
                    <a:pt x="81849" y="5909395"/>
                  </a:lnTo>
                  <a:lnTo>
                    <a:pt x="49992" y="5902962"/>
                  </a:lnTo>
                  <a:lnTo>
                    <a:pt x="23974" y="5885420"/>
                  </a:lnTo>
                  <a:lnTo>
                    <a:pt x="6432" y="5859403"/>
                  </a:lnTo>
                  <a:lnTo>
                    <a:pt x="0" y="5827545"/>
                  </a:lnTo>
                  <a:lnTo>
                    <a:pt x="0" y="81847"/>
                  </a:lnTo>
                  <a:close/>
                </a:path>
              </a:pathLst>
            </a:custGeom>
            <a:ln w="9524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911419" y="1221020"/>
            <a:ext cx="1731327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dirty="0">
                <a:solidFill>
                  <a:srgbClr val="757575"/>
                </a:solidFill>
              </a:rPr>
              <a:t>Enter</a:t>
            </a:r>
            <a:r>
              <a:rPr sz="1200" spc="-38" dirty="0">
                <a:solidFill>
                  <a:srgbClr val="757575"/>
                </a:solidFill>
              </a:rPr>
              <a:t> </a:t>
            </a:r>
            <a:r>
              <a:rPr sz="1200" dirty="0">
                <a:solidFill>
                  <a:srgbClr val="757575"/>
                </a:solidFill>
              </a:rPr>
              <a:t>your</a:t>
            </a:r>
            <a:r>
              <a:rPr sz="1200" spc="-38" dirty="0">
                <a:solidFill>
                  <a:srgbClr val="757575"/>
                </a:solidFill>
              </a:rPr>
              <a:t> </a:t>
            </a:r>
            <a:r>
              <a:rPr sz="1200" dirty="0">
                <a:solidFill>
                  <a:srgbClr val="757575"/>
                </a:solidFill>
              </a:rPr>
              <a:t>prompt</a:t>
            </a:r>
            <a:r>
              <a:rPr sz="1200" spc="-35" dirty="0">
                <a:solidFill>
                  <a:srgbClr val="757575"/>
                </a:solidFill>
              </a:rPr>
              <a:t> </a:t>
            </a:r>
            <a:r>
              <a:rPr sz="1200" spc="-5" dirty="0">
                <a:solidFill>
                  <a:srgbClr val="757575"/>
                </a:solidFill>
              </a:rPr>
              <a:t>here…</a:t>
            </a:r>
            <a:endParaRPr sz="1200"/>
          </a:p>
        </p:txBody>
      </p:sp>
      <p:sp>
        <p:nvSpPr>
          <p:cNvPr id="24" name="object 24"/>
          <p:cNvSpPr/>
          <p:nvPr/>
        </p:nvSpPr>
        <p:spPr>
          <a:xfrm>
            <a:off x="5023715" y="3789168"/>
            <a:ext cx="763905" cy="214948"/>
          </a:xfrm>
          <a:custGeom>
            <a:avLst/>
            <a:gdLst/>
            <a:ahLst/>
            <a:cxnLst/>
            <a:rect l="l" t="t" r="r" b="b"/>
            <a:pathLst>
              <a:path w="1527809" h="429895">
                <a:moveTo>
                  <a:pt x="0" y="71599"/>
                </a:moveTo>
                <a:lnTo>
                  <a:pt x="5625" y="43727"/>
                </a:lnTo>
                <a:lnTo>
                  <a:pt x="20968" y="20968"/>
                </a:lnTo>
                <a:lnTo>
                  <a:pt x="43727" y="5625"/>
                </a:lnTo>
                <a:lnTo>
                  <a:pt x="71599" y="0"/>
                </a:lnTo>
                <a:lnTo>
                  <a:pt x="1455997" y="0"/>
                </a:lnTo>
                <a:lnTo>
                  <a:pt x="1495720" y="12033"/>
                </a:lnTo>
                <a:lnTo>
                  <a:pt x="1522143" y="44196"/>
                </a:lnTo>
                <a:lnTo>
                  <a:pt x="1527596" y="71599"/>
                </a:lnTo>
                <a:lnTo>
                  <a:pt x="1527596" y="357999"/>
                </a:lnTo>
                <a:lnTo>
                  <a:pt x="1521971" y="385871"/>
                </a:lnTo>
                <a:lnTo>
                  <a:pt x="1506628" y="408630"/>
                </a:lnTo>
                <a:lnTo>
                  <a:pt x="1483869" y="423973"/>
                </a:lnTo>
                <a:lnTo>
                  <a:pt x="1455997" y="429599"/>
                </a:lnTo>
                <a:lnTo>
                  <a:pt x="71599" y="429599"/>
                </a:lnTo>
                <a:lnTo>
                  <a:pt x="43727" y="423973"/>
                </a:lnTo>
                <a:lnTo>
                  <a:pt x="20968" y="408630"/>
                </a:lnTo>
                <a:lnTo>
                  <a:pt x="5625" y="385871"/>
                </a:lnTo>
                <a:lnTo>
                  <a:pt x="0" y="357999"/>
                </a:lnTo>
                <a:lnTo>
                  <a:pt x="0" y="715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25" name="object 25"/>
          <p:cNvSpPr txBox="1"/>
          <p:nvPr/>
        </p:nvSpPr>
        <p:spPr>
          <a:xfrm>
            <a:off x="5162097" y="3793634"/>
            <a:ext cx="48641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Submit</a:t>
            </a:r>
            <a:endParaRPr sz="1200"/>
          </a:p>
        </p:txBody>
      </p:sp>
      <p:grpSp>
        <p:nvGrpSpPr>
          <p:cNvPr id="26" name="object 26"/>
          <p:cNvGrpSpPr/>
          <p:nvPr/>
        </p:nvGrpSpPr>
        <p:grpSpPr>
          <a:xfrm>
            <a:off x="4124460" y="1500578"/>
            <a:ext cx="1656398" cy="2153285"/>
            <a:chOff x="8248920" y="3001156"/>
            <a:chExt cx="3312795" cy="4306570"/>
          </a:xfrm>
        </p:grpSpPr>
        <p:sp>
          <p:nvSpPr>
            <p:cNvPr id="27" name="object 27"/>
            <p:cNvSpPr/>
            <p:nvPr/>
          </p:nvSpPr>
          <p:spPr>
            <a:xfrm>
              <a:off x="8253683" y="7097111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3245393" y="115199"/>
                  </a:move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lnTo>
                    <a:pt x="4528" y="35173"/>
                  </a:lnTo>
                  <a:lnTo>
                    <a:pt x="16874" y="16865"/>
                  </a:lnTo>
                  <a:lnTo>
                    <a:pt x="35184" y="4524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8253683" y="7097110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0" y="57599"/>
                  </a:moveTo>
                  <a:lnTo>
                    <a:pt x="4528" y="35173"/>
                  </a:lnTo>
                  <a:lnTo>
                    <a:pt x="16874" y="16865"/>
                  </a:lnTo>
                  <a:lnTo>
                    <a:pt x="35184" y="4524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0275879" y="7006511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148199" y="296399"/>
                  </a:move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177244" y="2871"/>
                  </a:lnTo>
                  <a:lnTo>
                    <a:pt x="230422" y="24890"/>
                  </a:lnTo>
                  <a:lnTo>
                    <a:pt x="271498" y="65976"/>
                  </a:lnTo>
                  <a:lnTo>
                    <a:pt x="293524" y="119154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close/>
                </a:path>
              </a:pathLst>
            </a:custGeom>
            <a:solidFill>
              <a:srgbClr val="FF9C3B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0275878" y="7006510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0" y="148199"/>
                  </a:move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204912" y="11274"/>
                  </a:lnTo>
                  <a:lnTo>
                    <a:pt x="252999" y="43399"/>
                  </a:lnTo>
                  <a:lnTo>
                    <a:pt x="285115" y="91487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8253683" y="3096518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69">
                  <a:moveTo>
                    <a:pt x="3245393" y="115199"/>
                  </a:move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lnTo>
                    <a:pt x="4528" y="35173"/>
                  </a:lnTo>
                  <a:lnTo>
                    <a:pt x="16874" y="16865"/>
                  </a:lnTo>
                  <a:lnTo>
                    <a:pt x="35184" y="4524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8253683" y="3096518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69">
                  <a:moveTo>
                    <a:pt x="0" y="57599"/>
                  </a:moveTo>
                  <a:lnTo>
                    <a:pt x="4528" y="35173"/>
                  </a:lnTo>
                  <a:lnTo>
                    <a:pt x="16874" y="16865"/>
                  </a:lnTo>
                  <a:lnTo>
                    <a:pt x="35184" y="4524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1190277" y="3005919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148199" y="296399"/>
                  </a:move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177244" y="2871"/>
                  </a:lnTo>
                  <a:lnTo>
                    <a:pt x="230422" y="24890"/>
                  </a:lnTo>
                  <a:lnTo>
                    <a:pt x="271498" y="65976"/>
                  </a:lnTo>
                  <a:lnTo>
                    <a:pt x="293524" y="119154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close/>
                </a:path>
              </a:pathLst>
            </a:custGeom>
            <a:solidFill>
              <a:srgbClr val="FF9C3B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1190277" y="3005919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0" y="148199"/>
                  </a:move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204912" y="11274"/>
                  </a:lnTo>
                  <a:lnTo>
                    <a:pt x="252999" y="43399"/>
                  </a:lnTo>
                  <a:lnTo>
                    <a:pt x="285115" y="91487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101679" y="3211979"/>
            <a:ext cx="874395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>
                <a:latin typeface="Lato"/>
                <a:cs typeface="Lato"/>
              </a:rPr>
              <a:t>Temperature</a:t>
            </a:r>
            <a:endParaRPr sz="1200">
              <a:latin typeface="Lato"/>
              <a:cs typeface="La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32714" y="3210444"/>
            <a:ext cx="446088" cy="201978"/>
          </a:xfrm>
          <a:prstGeom prst="rect">
            <a:avLst/>
          </a:prstGeom>
          <a:solidFill>
            <a:srgbClr val="FFFFFF"/>
          </a:solidFill>
          <a:ln w="9524">
            <a:solidFill>
              <a:srgbClr val="59595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170">
              <a:spcBef>
                <a:spcPts val="135"/>
              </a:spcBef>
            </a:pPr>
            <a:r>
              <a:rPr sz="1200" spc="-13" dirty="0"/>
              <a:t>0.8</a:t>
            </a:r>
            <a:endParaRPr sz="1200"/>
          </a:p>
        </p:txBody>
      </p:sp>
      <p:sp>
        <p:nvSpPr>
          <p:cNvPr id="37" name="object 37"/>
          <p:cNvSpPr txBox="1"/>
          <p:nvPr/>
        </p:nvSpPr>
        <p:spPr>
          <a:xfrm>
            <a:off x="4101679" y="1211686"/>
            <a:ext cx="109474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dirty="0">
                <a:latin typeface="Lato"/>
                <a:cs typeface="Lato"/>
              </a:rPr>
              <a:t>Max</a:t>
            </a:r>
            <a:r>
              <a:rPr sz="1200" spc="-75" dirty="0">
                <a:latin typeface="Lato"/>
                <a:cs typeface="Lato"/>
              </a:rPr>
              <a:t> </a:t>
            </a:r>
            <a:r>
              <a:rPr sz="1200" spc="-18" dirty="0">
                <a:latin typeface="Lato"/>
                <a:cs typeface="Lato"/>
              </a:rPr>
              <a:t>new</a:t>
            </a:r>
            <a:r>
              <a:rPr sz="1200" spc="-73" dirty="0">
                <a:latin typeface="Lato"/>
                <a:cs typeface="Lato"/>
              </a:rPr>
              <a:t> </a:t>
            </a:r>
            <a:r>
              <a:rPr sz="1200" spc="-5" dirty="0">
                <a:latin typeface="Lato"/>
                <a:cs typeface="Lato"/>
              </a:rPr>
              <a:t>tokens</a:t>
            </a:r>
            <a:endParaRPr sz="1200">
              <a:latin typeface="Lato"/>
              <a:cs typeface="La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32714" y="1215808"/>
            <a:ext cx="445770" cy="201978"/>
          </a:xfrm>
          <a:prstGeom prst="rect">
            <a:avLst/>
          </a:prstGeom>
          <a:solidFill>
            <a:srgbClr val="FFFFFF"/>
          </a:solidFill>
          <a:ln w="9524">
            <a:solidFill>
              <a:srgbClr val="59595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170">
              <a:spcBef>
                <a:spcPts val="135"/>
              </a:spcBef>
            </a:pPr>
            <a:r>
              <a:rPr sz="1200" spc="-13" dirty="0"/>
              <a:t>200</a:t>
            </a:r>
            <a:endParaRPr sz="12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1964146"/>
            <a:ext cx="430213" cy="961073"/>
            <a:chOff x="-9524" y="3928291"/>
            <a:chExt cx="860425" cy="1922145"/>
          </a:xfrm>
        </p:grpSpPr>
        <p:sp>
          <p:nvSpPr>
            <p:cNvPr id="3" name="object 3"/>
            <p:cNvSpPr/>
            <p:nvPr/>
          </p:nvSpPr>
          <p:spPr>
            <a:xfrm>
              <a:off x="0" y="3937816"/>
              <a:ext cx="841375" cy="1903095"/>
            </a:xfrm>
            <a:custGeom>
              <a:avLst/>
              <a:gdLst/>
              <a:ahLst/>
              <a:cxnLst/>
              <a:rect l="l" t="t" r="r" b="b"/>
              <a:pathLst>
                <a:path w="841375" h="1903095">
                  <a:moveTo>
                    <a:pt x="683521" y="1902596"/>
                  </a:moveTo>
                  <a:lnTo>
                    <a:pt x="0" y="1902596"/>
                  </a:lnTo>
                  <a:lnTo>
                    <a:pt x="0" y="0"/>
                  </a:lnTo>
                  <a:lnTo>
                    <a:pt x="683521" y="0"/>
                  </a:lnTo>
                  <a:lnTo>
                    <a:pt x="733290" y="8027"/>
                  </a:lnTo>
                  <a:lnTo>
                    <a:pt x="776514" y="30382"/>
                  </a:lnTo>
                  <a:lnTo>
                    <a:pt x="810600" y="64470"/>
                  </a:lnTo>
                  <a:lnTo>
                    <a:pt x="832953" y="107698"/>
                  </a:lnTo>
                  <a:lnTo>
                    <a:pt x="840980" y="157474"/>
                  </a:lnTo>
                  <a:lnTo>
                    <a:pt x="840980" y="1745146"/>
                  </a:lnTo>
                  <a:lnTo>
                    <a:pt x="828994" y="1805415"/>
                  </a:lnTo>
                  <a:lnTo>
                    <a:pt x="794860" y="1856496"/>
                  </a:lnTo>
                  <a:lnTo>
                    <a:pt x="743779" y="1890618"/>
                  </a:lnTo>
                  <a:lnTo>
                    <a:pt x="683521" y="1902596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937816"/>
              <a:ext cx="841375" cy="1903095"/>
            </a:xfrm>
            <a:custGeom>
              <a:avLst/>
              <a:gdLst/>
              <a:ahLst/>
              <a:cxnLst/>
              <a:rect l="l" t="t" r="r" b="b"/>
              <a:pathLst>
                <a:path w="841375" h="1903095">
                  <a:moveTo>
                    <a:pt x="683521" y="0"/>
                  </a:moveTo>
                  <a:lnTo>
                    <a:pt x="733290" y="8027"/>
                  </a:lnTo>
                  <a:lnTo>
                    <a:pt x="776514" y="30382"/>
                  </a:lnTo>
                  <a:lnTo>
                    <a:pt x="810600" y="64470"/>
                  </a:lnTo>
                  <a:lnTo>
                    <a:pt x="832953" y="107698"/>
                  </a:lnTo>
                  <a:lnTo>
                    <a:pt x="840980" y="157474"/>
                  </a:lnTo>
                  <a:lnTo>
                    <a:pt x="840980" y="1745146"/>
                  </a:lnTo>
                  <a:lnTo>
                    <a:pt x="828994" y="1805415"/>
                  </a:lnTo>
                  <a:lnTo>
                    <a:pt x="794860" y="1856496"/>
                  </a:lnTo>
                  <a:lnTo>
                    <a:pt x="743779" y="1890618"/>
                  </a:lnTo>
                  <a:lnTo>
                    <a:pt x="683521" y="1902596"/>
                  </a:lnTo>
                  <a:lnTo>
                    <a:pt x="0" y="1902596"/>
                  </a:lnTo>
                </a:path>
                <a:path w="841375" h="1903095">
                  <a:moveTo>
                    <a:pt x="0" y="0"/>
                  </a:moveTo>
                  <a:lnTo>
                    <a:pt x="683521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03978" y="2048971"/>
            <a:ext cx="382905" cy="653415"/>
            <a:chOff x="1007955" y="4097941"/>
            <a:chExt cx="765810" cy="1306830"/>
          </a:xfrm>
        </p:grpSpPr>
        <p:sp>
          <p:nvSpPr>
            <p:cNvPr id="6" name="object 6"/>
            <p:cNvSpPr/>
            <p:nvPr/>
          </p:nvSpPr>
          <p:spPr>
            <a:xfrm>
              <a:off x="1017480" y="4107466"/>
              <a:ext cx="746760" cy="1287780"/>
            </a:xfrm>
            <a:custGeom>
              <a:avLst/>
              <a:gdLst/>
              <a:ahLst/>
              <a:cxnLst/>
              <a:rect l="l" t="t" r="r" b="b"/>
              <a:pathLst>
                <a:path w="746760" h="1287779">
                  <a:moveTo>
                    <a:pt x="694783" y="1287597"/>
                  </a:moveTo>
                  <a:lnTo>
                    <a:pt x="51612" y="1287597"/>
                  </a:lnTo>
                  <a:lnTo>
                    <a:pt x="31522" y="1283542"/>
                  </a:lnTo>
                  <a:lnTo>
                    <a:pt x="15116" y="1272484"/>
                  </a:lnTo>
                  <a:lnTo>
                    <a:pt x="4055" y="1256083"/>
                  </a:lnTo>
                  <a:lnTo>
                    <a:pt x="0" y="1235997"/>
                  </a:lnTo>
                  <a:lnTo>
                    <a:pt x="0" y="51624"/>
                  </a:lnTo>
                  <a:lnTo>
                    <a:pt x="4055" y="31535"/>
                  </a:lnTo>
                  <a:lnTo>
                    <a:pt x="15116" y="15124"/>
                  </a:lnTo>
                  <a:lnTo>
                    <a:pt x="31522" y="4058"/>
                  </a:lnTo>
                  <a:lnTo>
                    <a:pt x="51612" y="0"/>
                  </a:lnTo>
                  <a:lnTo>
                    <a:pt x="694783" y="0"/>
                  </a:lnTo>
                  <a:lnTo>
                    <a:pt x="714875" y="4058"/>
                  </a:lnTo>
                  <a:lnTo>
                    <a:pt x="731281" y="15124"/>
                  </a:lnTo>
                  <a:lnTo>
                    <a:pt x="742342" y="31535"/>
                  </a:lnTo>
                  <a:lnTo>
                    <a:pt x="746398" y="51624"/>
                  </a:lnTo>
                  <a:lnTo>
                    <a:pt x="746398" y="1235997"/>
                  </a:lnTo>
                  <a:lnTo>
                    <a:pt x="731281" y="1272497"/>
                  </a:lnTo>
                  <a:lnTo>
                    <a:pt x="694783" y="1287597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" name="object 7"/>
            <p:cNvSpPr/>
            <p:nvPr/>
          </p:nvSpPr>
          <p:spPr>
            <a:xfrm>
              <a:off x="1017480" y="4107466"/>
              <a:ext cx="746760" cy="1287780"/>
            </a:xfrm>
            <a:custGeom>
              <a:avLst/>
              <a:gdLst/>
              <a:ahLst/>
              <a:cxnLst/>
              <a:rect l="l" t="t" r="r" b="b"/>
              <a:pathLst>
                <a:path w="746760" h="1287779">
                  <a:moveTo>
                    <a:pt x="694783" y="0"/>
                  </a:moveTo>
                  <a:lnTo>
                    <a:pt x="714875" y="4058"/>
                  </a:lnTo>
                  <a:lnTo>
                    <a:pt x="731281" y="15124"/>
                  </a:lnTo>
                  <a:lnTo>
                    <a:pt x="742342" y="31535"/>
                  </a:lnTo>
                  <a:lnTo>
                    <a:pt x="746398" y="51624"/>
                  </a:lnTo>
                  <a:lnTo>
                    <a:pt x="746398" y="1235997"/>
                  </a:lnTo>
                  <a:lnTo>
                    <a:pt x="731281" y="1272497"/>
                  </a:lnTo>
                  <a:lnTo>
                    <a:pt x="694783" y="1287597"/>
                  </a:lnTo>
                  <a:lnTo>
                    <a:pt x="51612" y="1287597"/>
                  </a:lnTo>
                  <a:lnTo>
                    <a:pt x="31522" y="1283542"/>
                  </a:lnTo>
                  <a:lnTo>
                    <a:pt x="15116" y="1272484"/>
                  </a:lnTo>
                  <a:lnTo>
                    <a:pt x="4055" y="1256083"/>
                  </a:lnTo>
                  <a:lnTo>
                    <a:pt x="0" y="1235997"/>
                  </a:lnTo>
                  <a:lnTo>
                    <a:pt x="0" y="51624"/>
                  </a:lnTo>
                  <a:lnTo>
                    <a:pt x="4055" y="31535"/>
                  </a:lnTo>
                  <a:lnTo>
                    <a:pt x="15116" y="15124"/>
                  </a:lnTo>
                  <a:lnTo>
                    <a:pt x="31522" y="4058"/>
                  </a:lnTo>
                  <a:lnTo>
                    <a:pt x="51612" y="0"/>
                  </a:lnTo>
                  <a:lnTo>
                    <a:pt x="694783" y="0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7063" y="2159663"/>
            <a:ext cx="266740" cy="432118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6350">
              <a:lnSpc>
                <a:spcPts val="1045"/>
              </a:lnSpc>
            </a:pPr>
            <a:r>
              <a:rPr sz="900" spc="-5" dirty="0"/>
              <a:t>Softmax</a:t>
            </a:r>
            <a:endParaRPr sz="900"/>
          </a:p>
          <a:p>
            <a:pPr marL="56832">
              <a:spcBef>
                <a:spcPts val="8"/>
              </a:spcBef>
            </a:pPr>
            <a:r>
              <a:rPr sz="900" spc="-5" dirty="0"/>
              <a:t>output</a:t>
            </a:r>
            <a:endParaRPr sz="900"/>
          </a:p>
        </p:txBody>
      </p:sp>
      <p:grpSp>
        <p:nvGrpSpPr>
          <p:cNvPr id="9" name="object 9"/>
          <p:cNvGrpSpPr/>
          <p:nvPr/>
        </p:nvGrpSpPr>
        <p:grpSpPr>
          <a:xfrm>
            <a:off x="-4763" y="586724"/>
            <a:ext cx="2989263" cy="3536315"/>
            <a:chOff x="-9525" y="1173447"/>
            <a:chExt cx="5978525" cy="7072630"/>
          </a:xfrm>
        </p:grpSpPr>
        <p:sp>
          <p:nvSpPr>
            <p:cNvPr id="10" name="object 10"/>
            <p:cNvSpPr/>
            <p:nvPr/>
          </p:nvSpPr>
          <p:spPr>
            <a:xfrm>
              <a:off x="0" y="2668919"/>
              <a:ext cx="2618740" cy="2082800"/>
            </a:xfrm>
            <a:custGeom>
              <a:avLst/>
              <a:gdLst/>
              <a:ahLst/>
              <a:cxnLst/>
              <a:rect l="l" t="t" r="r" b="b"/>
              <a:pathLst>
                <a:path w="2618740" h="2082800">
                  <a:moveTo>
                    <a:pt x="0" y="0"/>
                  </a:moveTo>
                  <a:lnTo>
                    <a:pt x="8379" y="0"/>
                  </a:lnTo>
                  <a:lnTo>
                    <a:pt x="8379" y="1110097"/>
                  </a:lnTo>
                  <a:lnTo>
                    <a:pt x="0" y="1110097"/>
                  </a:lnTo>
                </a:path>
                <a:path w="2618740" h="2082800">
                  <a:moveTo>
                    <a:pt x="1763878" y="2082346"/>
                  </a:moveTo>
                  <a:lnTo>
                    <a:pt x="2618569" y="208234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9044" y="4710290"/>
              <a:ext cx="105499" cy="819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173447"/>
              <a:ext cx="1205397" cy="707218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40241" y="2861544"/>
              <a:ext cx="1623695" cy="739775"/>
            </a:xfrm>
            <a:custGeom>
              <a:avLst/>
              <a:gdLst/>
              <a:ahLst/>
              <a:cxnLst/>
              <a:rect l="l" t="t" r="r" b="b"/>
              <a:pathLst>
                <a:path w="1623695" h="739775">
                  <a:moveTo>
                    <a:pt x="0" y="0"/>
                  </a:moveTo>
                  <a:lnTo>
                    <a:pt x="1623596" y="0"/>
                  </a:lnTo>
                  <a:lnTo>
                    <a:pt x="16235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72502" y="1494953"/>
            <a:ext cx="807085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7948">
              <a:spcBef>
                <a:spcPts val="50"/>
              </a:spcBef>
            </a:pPr>
            <a:r>
              <a:rPr spc="-10" dirty="0"/>
              <a:t>cake</a:t>
            </a:r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70121" y="1800371"/>
            <a:ext cx="811848" cy="286617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90170">
              <a:spcBef>
                <a:spcPts val="555"/>
              </a:spcBef>
            </a:pPr>
            <a:r>
              <a:rPr spc="-5" dirty="0"/>
              <a:t>donut</a:t>
            </a:r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70121" y="2169971"/>
            <a:ext cx="811848" cy="369888"/>
          </a:xfrm>
          <a:custGeom>
            <a:avLst/>
            <a:gdLst/>
            <a:ahLst/>
            <a:cxnLst/>
            <a:rect l="l" t="t" r="r" b="b"/>
            <a:pathLst>
              <a:path w="1623695" h="739775">
                <a:moveTo>
                  <a:pt x="0" y="0"/>
                </a:moveTo>
                <a:lnTo>
                  <a:pt x="1623596" y="0"/>
                </a:lnTo>
                <a:lnTo>
                  <a:pt x="1623596" y="739198"/>
                </a:lnTo>
                <a:lnTo>
                  <a:pt x="0" y="739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7" name="object 17"/>
          <p:cNvSpPr txBox="1"/>
          <p:nvPr/>
        </p:nvSpPr>
        <p:spPr>
          <a:xfrm>
            <a:off x="2172502" y="2234153"/>
            <a:ext cx="807085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7948">
              <a:spcBef>
                <a:spcPts val="50"/>
              </a:spcBef>
            </a:pPr>
            <a:r>
              <a:rPr spc="-5" dirty="0"/>
              <a:t>banana</a:t>
            </a:r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70121" y="2539570"/>
            <a:ext cx="811848" cy="369888"/>
          </a:xfrm>
          <a:custGeom>
            <a:avLst/>
            <a:gdLst/>
            <a:ahLst/>
            <a:cxnLst/>
            <a:rect l="l" t="t" r="r" b="b"/>
            <a:pathLst>
              <a:path w="1623695" h="739775">
                <a:moveTo>
                  <a:pt x="0" y="0"/>
                </a:moveTo>
                <a:lnTo>
                  <a:pt x="1623596" y="0"/>
                </a:lnTo>
                <a:lnTo>
                  <a:pt x="1623596" y="739198"/>
                </a:lnTo>
                <a:lnTo>
                  <a:pt x="0" y="739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9" name="object 19"/>
          <p:cNvSpPr txBox="1"/>
          <p:nvPr/>
        </p:nvSpPr>
        <p:spPr>
          <a:xfrm>
            <a:off x="2172502" y="2603751"/>
            <a:ext cx="807085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7948">
              <a:spcBef>
                <a:spcPts val="50"/>
              </a:spcBef>
            </a:pPr>
            <a:r>
              <a:rPr spc="-5" dirty="0"/>
              <a:t>apple</a:t>
            </a:r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170121" y="2909169"/>
            <a:ext cx="811848" cy="286617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90170">
              <a:spcBef>
                <a:spcPts val="555"/>
              </a:spcBef>
            </a:pPr>
            <a:r>
              <a:rPr spc="-25" dirty="0"/>
              <a:t>…</a:t>
            </a:r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355941" y="1428391"/>
            <a:ext cx="816610" cy="374650"/>
            <a:chOff x="2711881" y="2856781"/>
            <a:chExt cx="1633220" cy="749300"/>
          </a:xfrm>
        </p:grpSpPr>
        <p:sp>
          <p:nvSpPr>
            <p:cNvPr id="22" name="object 22"/>
            <p:cNvSpPr/>
            <p:nvPr/>
          </p:nvSpPr>
          <p:spPr>
            <a:xfrm>
              <a:off x="2716644" y="2861544"/>
              <a:ext cx="1623695" cy="739775"/>
            </a:xfrm>
            <a:custGeom>
              <a:avLst/>
              <a:gdLst/>
              <a:ahLst/>
              <a:cxnLst/>
              <a:rect l="l" t="t" r="r" b="b"/>
              <a:pathLst>
                <a:path w="1623695" h="739775">
                  <a:moveTo>
                    <a:pt x="16235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623596" y="0"/>
                  </a:lnTo>
                  <a:lnTo>
                    <a:pt x="1623596" y="739198"/>
                  </a:lnTo>
                  <a:close/>
                </a:path>
              </a:pathLst>
            </a:custGeom>
            <a:solidFill>
              <a:srgbClr val="D8E9D3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2716644" y="2861544"/>
              <a:ext cx="1623695" cy="739775"/>
            </a:xfrm>
            <a:custGeom>
              <a:avLst/>
              <a:gdLst/>
              <a:ahLst/>
              <a:cxnLst/>
              <a:rect l="l" t="t" r="r" b="b"/>
              <a:pathLst>
                <a:path w="1623695" h="739775">
                  <a:moveTo>
                    <a:pt x="0" y="0"/>
                  </a:moveTo>
                  <a:lnTo>
                    <a:pt x="1623596" y="0"/>
                  </a:lnTo>
                  <a:lnTo>
                    <a:pt x="16235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60703" y="1433153"/>
            <a:ext cx="807085" cy="284052"/>
          </a:xfrm>
          <a:prstGeom prst="rect">
            <a:avLst/>
          </a:prstGeom>
          <a:solidFill>
            <a:srgbClr val="D8E9D3"/>
          </a:solidFill>
        </p:spPr>
        <p:txBody>
          <a:bodyPr vert="horz" wrap="square" lIns="0" tIns="67945" rIns="0" bIns="0" rtlCol="0">
            <a:spAutoFit/>
          </a:bodyPr>
          <a:lstStyle/>
          <a:p>
            <a:pPr marL="87948">
              <a:spcBef>
                <a:spcPts val="535"/>
              </a:spcBef>
            </a:pPr>
            <a:r>
              <a:rPr spc="-10" dirty="0"/>
              <a:t>0.20</a:t>
            </a:r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58322" y="1800371"/>
            <a:ext cx="811848" cy="286617"/>
          </a:xfrm>
          <a:prstGeom prst="rect">
            <a:avLst/>
          </a:prstGeom>
          <a:solidFill>
            <a:srgbClr val="D8E9D3"/>
          </a:solidFill>
          <a:ln w="9524">
            <a:solidFill>
              <a:srgbClr val="595959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90488">
              <a:spcBef>
                <a:spcPts val="555"/>
              </a:spcBef>
            </a:pPr>
            <a:r>
              <a:rPr spc="-10" dirty="0"/>
              <a:t>0.10</a:t>
            </a:r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355941" y="2167589"/>
            <a:ext cx="816610" cy="374650"/>
            <a:chOff x="2711881" y="4335178"/>
            <a:chExt cx="1633220" cy="749300"/>
          </a:xfrm>
        </p:grpSpPr>
        <p:sp>
          <p:nvSpPr>
            <p:cNvPr id="27" name="object 27"/>
            <p:cNvSpPr/>
            <p:nvPr/>
          </p:nvSpPr>
          <p:spPr>
            <a:xfrm>
              <a:off x="2716644" y="4339941"/>
              <a:ext cx="1623695" cy="739775"/>
            </a:xfrm>
            <a:custGeom>
              <a:avLst/>
              <a:gdLst/>
              <a:ahLst/>
              <a:cxnLst/>
              <a:rect l="l" t="t" r="r" b="b"/>
              <a:pathLst>
                <a:path w="1623695" h="739775">
                  <a:moveTo>
                    <a:pt x="16235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623596" y="0"/>
                  </a:lnTo>
                  <a:lnTo>
                    <a:pt x="1623596" y="739198"/>
                  </a:lnTo>
                  <a:close/>
                </a:path>
              </a:pathLst>
            </a:custGeom>
            <a:solidFill>
              <a:srgbClr val="D8E9D3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2716644" y="4339941"/>
              <a:ext cx="1623695" cy="739775"/>
            </a:xfrm>
            <a:custGeom>
              <a:avLst/>
              <a:gdLst/>
              <a:ahLst/>
              <a:cxnLst/>
              <a:rect l="l" t="t" r="r" b="b"/>
              <a:pathLst>
                <a:path w="1623695" h="739775">
                  <a:moveTo>
                    <a:pt x="0" y="0"/>
                  </a:moveTo>
                  <a:lnTo>
                    <a:pt x="1623596" y="0"/>
                  </a:lnTo>
                  <a:lnTo>
                    <a:pt x="16235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360703" y="2219402"/>
            <a:ext cx="807085" cy="236603"/>
          </a:xfrm>
          <a:prstGeom prst="rect">
            <a:avLst/>
          </a:prstGeom>
          <a:solidFill>
            <a:srgbClr val="D8E9D3"/>
          </a:solidFill>
        </p:spPr>
        <p:txBody>
          <a:bodyPr vert="horz" wrap="square" lIns="0" tIns="20955" rIns="0" bIns="0" rtlCol="0">
            <a:spAutoFit/>
          </a:bodyPr>
          <a:lstStyle/>
          <a:p>
            <a:pPr marL="87948">
              <a:spcBef>
                <a:spcPts val="165"/>
              </a:spcBef>
            </a:pPr>
            <a:r>
              <a:rPr spc="-10" dirty="0"/>
              <a:t>0.02</a:t>
            </a:r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355941" y="2537189"/>
            <a:ext cx="816610" cy="374650"/>
            <a:chOff x="2711881" y="5074377"/>
            <a:chExt cx="1633220" cy="749300"/>
          </a:xfrm>
        </p:grpSpPr>
        <p:sp>
          <p:nvSpPr>
            <p:cNvPr id="31" name="object 31"/>
            <p:cNvSpPr/>
            <p:nvPr/>
          </p:nvSpPr>
          <p:spPr>
            <a:xfrm>
              <a:off x="2716644" y="5079139"/>
              <a:ext cx="1623695" cy="739775"/>
            </a:xfrm>
            <a:custGeom>
              <a:avLst/>
              <a:gdLst/>
              <a:ahLst/>
              <a:cxnLst/>
              <a:rect l="l" t="t" r="r" b="b"/>
              <a:pathLst>
                <a:path w="1623695" h="739775">
                  <a:moveTo>
                    <a:pt x="16235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623596" y="0"/>
                  </a:lnTo>
                  <a:lnTo>
                    <a:pt x="1623596" y="739198"/>
                  </a:lnTo>
                  <a:close/>
                </a:path>
              </a:pathLst>
            </a:custGeom>
            <a:solidFill>
              <a:srgbClr val="D8E9D3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2716644" y="5079139"/>
              <a:ext cx="1623695" cy="739775"/>
            </a:xfrm>
            <a:custGeom>
              <a:avLst/>
              <a:gdLst/>
              <a:ahLst/>
              <a:cxnLst/>
              <a:rect l="l" t="t" r="r" b="b"/>
              <a:pathLst>
                <a:path w="1623695" h="739775">
                  <a:moveTo>
                    <a:pt x="0" y="0"/>
                  </a:moveTo>
                  <a:lnTo>
                    <a:pt x="1623596" y="0"/>
                  </a:lnTo>
                  <a:lnTo>
                    <a:pt x="16235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360703" y="2619163"/>
            <a:ext cx="807085" cy="205184"/>
          </a:xfrm>
          <a:prstGeom prst="rect">
            <a:avLst/>
          </a:prstGeom>
          <a:solidFill>
            <a:srgbClr val="D8E9D3"/>
          </a:solidFill>
        </p:spPr>
        <p:txBody>
          <a:bodyPr vert="horz" wrap="square" lIns="0" tIns="0" rIns="0" bIns="0" rtlCol="0">
            <a:spAutoFit/>
          </a:bodyPr>
          <a:lstStyle/>
          <a:p>
            <a:pPr marL="87948">
              <a:lnSpc>
                <a:spcPts val="1608"/>
              </a:lnSpc>
            </a:pPr>
            <a:r>
              <a:rPr spc="-10" dirty="0"/>
              <a:t>0.01</a:t>
            </a:r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358322" y="2909169"/>
            <a:ext cx="811848" cy="286617"/>
          </a:xfrm>
          <a:prstGeom prst="rect">
            <a:avLst/>
          </a:prstGeom>
          <a:solidFill>
            <a:srgbClr val="D8E9D3"/>
          </a:solidFill>
          <a:ln w="9524">
            <a:solidFill>
              <a:srgbClr val="595959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90488">
              <a:spcBef>
                <a:spcPts val="555"/>
              </a:spcBef>
            </a:pPr>
            <a:r>
              <a:rPr spc="-25" dirty="0"/>
              <a:t>…</a:t>
            </a:r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301349" y="427829"/>
            <a:ext cx="7094036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Generative</a:t>
            </a:r>
            <a:r>
              <a:rPr spc="-165" dirty="0"/>
              <a:t> </a:t>
            </a:r>
            <a:r>
              <a:rPr spc="-28" dirty="0"/>
              <a:t>config</a:t>
            </a:r>
            <a:r>
              <a:rPr spc="-165" dirty="0"/>
              <a:t> </a:t>
            </a:r>
            <a:r>
              <a:rPr spc="-75" dirty="0"/>
              <a:t>-</a:t>
            </a:r>
            <a:r>
              <a:rPr spc="-163" dirty="0"/>
              <a:t> </a:t>
            </a:r>
            <a:r>
              <a:rPr spc="-18" dirty="0"/>
              <a:t>top-</a:t>
            </a:r>
            <a:r>
              <a:rPr spc="-15" dirty="0"/>
              <a:t>k</a:t>
            </a:r>
            <a:r>
              <a:rPr spc="-165" dirty="0"/>
              <a:t> </a:t>
            </a:r>
            <a:r>
              <a:rPr spc="-5" dirty="0"/>
              <a:t>sampling</a:t>
            </a:r>
          </a:p>
        </p:txBody>
      </p:sp>
      <p:grpSp>
        <p:nvGrpSpPr>
          <p:cNvPr id="36" name="object 36"/>
          <p:cNvGrpSpPr/>
          <p:nvPr/>
        </p:nvGrpSpPr>
        <p:grpSpPr>
          <a:xfrm>
            <a:off x="1238454" y="1351179"/>
            <a:ext cx="2747645" cy="1268095"/>
            <a:chOff x="2476907" y="2702357"/>
            <a:chExt cx="5495290" cy="2536190"/>
          </a:xfrm>
        </p:grpSpPr>
        <p:sp>
          <p:nvSpPr>
            <p:cNvPr id="37" name="object 37"/>
            <p:cNvSpPr/>
            <p:nvPr/>
          </p:nvSpPr>
          <p:spPr>
            <a:xfrm>
              <a:off x="2587794" y="3516143"/>
              <a:ext cx="5384800" cy="908685"/>
            </a:xfrm>
            <a:custGeom>
              <a:avLst/>
              <a:gdLst/>
              <a:ahLst/>
              <a:cxnLst/>
              <a:rect l="l" t="t" r="r" b="b"/>
              <a:pathLst>
                <a:path w="5384800" h="908685">
                  <a:moveTo>
                    <a:pt x="0" y="0"/>
                  </a:moveTo>
                  <a:lnTo>
                    <a:pt x="3487792" y="0"/>
                  </a:lnTo>
                  <a:lnTo>
                    <a:pt x="3487792" y="908373"/>
                  </a:lnTo>
                  <a:lnTo>
                    <a:pt x="0" y="908373"/>
                  </a:lnTo>
                  <a:lnTo>
                    <a:pt x="0" y="0"/>
                  </a:lnTo>
                  <a:close/>
                </a:path>
                <a:path w="5384800" h="908685">
                  <a:moveTo>
                    <a:pt x="3659242" y="148399"/>
                  </a:moveTo>
                  <a:lnTo>
                    <a:pt x="5384389" y="148399"/>
                  </a:lnTo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3075" y="3603055"/>
              <a:ext cx="158249" cy="12294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491195" y="2716644"/>
              <a:ext cx="3681095" cy="2507615"/>
            </a:xfrm>
            <a:custGeom>
              <a:avLst/>
              <a:gdLst/>
              <a:ahLst/>
              <a:cxnLst/>
              <a:rect l="l" t="t" r="r" b="b"/>
              <a:pathLst>
                <a:path w="3681095" h="2507615">
                  <a:moveTo>
                    <a:pt x="0" y="0"/>
                  </a:moveTo>
                  <a:lnTo>
                    <a:pt x="3680992" y="0"/>
                  </a:lnTo>
                  <a:lnTo>
                    <a:pt x="3680992" y="2507394"/>
                  </a:lnTo>
                  <a:lnTo>
                    <a:pt x="0" y="2507394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102003" y="1487846"/>
            <a:ext cx="3071813" cy="65274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spcBef>
                <a:spcPts val="50"/>
              </a:spcBef>
            </a:pPr>
            <a:r>
              <a:rPr b="1" i="1" spc="-18" dirty="0">
                <a:latin typeface="Lato"/>
                <a:cs typeface="Lato"/>
              </a:rPr>
              <a:t>top-</a:t>
            </a:r>
            <a:r>
              <a:rPr b="1" i="1" spc="-10" dirty="0">
                <a:latin typeface="Lato"/>
                <a:cs typeface="Lato"/>
              </a:rPr>
              <a:t>k</a:t>
            </a:r>
            <a:r>
              <a:rPr spc="-10" dirty="0">
                <a:latin typeface="Lato"/>
                <a:cs typeface="Lato"/>
              </a:rPr>
              <a:t>:</a:t>
            </a:r>
            <a:r>
              <a:rPr spc="-85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select</a:t>
            </a:r>
            <a:r>
              <a:rPr spc="-85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an</a:t>
            </a:r>
            <a:r>
              <a:rPr spc="-85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output</a:t>
            </a:r>
            <a:r>
              <a:rPr spc="-85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from</a:t>
            </a:r>
            <a:r>
              <a:rPr spc="-85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the</a:t>
            </a:r>
            <a:r>
              <a:rPr spc="-85" dirty="0">
                <a:latin typeface="Lato"/>
                <a:cs typeface="Lato"/>
              </a:rPr>
              <a:t> </a:t>
            </a:r>
            <a:r>
              <a:rPr spc="-10" dirty="0">
                <a:latin typeface="Lato"/>
                <a:cs typeface="Lato"/>
              </a:rPr>
              <a:t>top-</a:t>
            </a:r>
            <a:r>
              <a:rPr spc="-25" dirty="0">
                <a:latin typeface="Lato"/>
                <a:cs typeface="Lato"/>
              </a:rPr>
              <a:t>k </a:t>
            </a:r>
            <a:r>
              <a:rPr dirty="0">
                <a:latin typeface="Lato"/>
                <a:cs typeface="Lato"/>
              </a:rPr>
              <a:t>results</a:t>
            </a:r>
            <a:r>
              <a:rPr spc="-40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after</a:t>
            </a:r>
            <a:r>
              <a:rPr spc="-40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applying</a:t>
            </a:r>
            <a:r>
              <a:rPr spc="-40" dirty="0">
                <a:latin typeface="Lato"/>
                <a:cs typeface="Lato"/>
              </a:rPr>
              <a:t> </a:t>
            </a:r>
            <a:r>
              <a:rPr spc="-5" dirty="0">
                <a:latin typeface="Lato"/>
                <a:cs typeface="Lato"/>
              </a:rPr>
              <a:t>random-weighted </a:t>
            </a:r>
            <a:r>
              <a:rPr dirty="0">
                <a:latin typeface="Lato"/>
                <a:cs typeface="Lato"/>
              </a:rPr>
              <a:t>strategy</a:t>
            </a:r>
            <a:r>
              <a:rPr spc="-80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using</a:t>
            </a:r>
            <a:r>
              <a:rPr spc="-78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the</a:t>
            </a:r>
            <a:r>
              <a:rPr spc="-78" dirty="0">
                <a:latin typeface="Lato"/>
                <a:cs typeface="Lato"/>
              </a:rPr>
              <a:t> </a:t>
            </a:r>
            <a:r>
              <a:rPr spc="-5" dirty="0">
                <a:latin typeface="Lato"/>
                <a:cs typeface="Lato"/>
              </a:rPr>
              <a:t>probabilities</a:t>
            </a:r>
            <a:endParaRPr>
              <a:latin typeface="Lato"/>
              <a:cs typeface="La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70231" y="2245473"/>
            <a:ext cx="366713" cy="26802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700" i="1" spc="-13" dirty="0">
                <a:solidFill>
                  <a:srgbClr val="FF00FF"/>
                </a:solidFill>
                <a:latin typeface="Lato"/>
                <a:cs typeface="Lato"/>
              </a:rPr>
              <a:t>k=3</a:t>
            </a:r>
            <a:endParaRPr sz="1700">
              <a:latin typeface="Lato"/>
              <a:cs typeface="La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72464" y="1136475"/>
            <a:ext cx="388303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10" dirty="0">
                <a:latin typeface="Lato"/>
                <a:cs typeface="Lato"/>
              </a:rPr>
              <a:t>prob</a:t>
            </a:r>
            <a:endParaRPr>
              <a:latin typeface="Lato"/>
              <a:cs typeface="La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50932" y="1136475"/>
            <a:ext cx="428625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10" dirty="0">
                <a:latin typeface="Lato"/>
                <a:cs typeface="Lato"/>
              </a:rPr>
              <a:t>word</a:t>
            </a:r>
            <a:endParaRPr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1964146"/>
            <a:ext cx="430213" cy="961073"/>
            <a:chOff x="-9524" y="3928291"/>
            <a:chExt cx="860425" cy="1922145"/>
          </a:xfrm>
        </p:grpSpPr>
        <p:sp>
          <p:nvSpPr>
            <p:cNvPr id="3" name="object 3"/>
            <p:cNvSpPr/>
            <p:nvPr/>
          </p:nvSpPr>
          <p:spPr>
            <a:xfrm>
              <a:off x="0" y="3937816"/>
              <a:ext cx="841375" cy="1903095"/>
            </a:xfrm>
            <a:custGeom>
              <a:avLst/>
              <a:gdLst/>
              <a:ahLst/>
              <a:cxnLst/>
              <a:rect l="l" t="t" r="r" b="b"/>
              <a:pathLst>
                <a:path w="841375" h="1903095">
                  <a:moveTo>
                    <a:pt x="683521" y="1902596"/>
                  </a:moveTo>
                  <a:lnTo>
                    <a:pt x="0" y="1902596"/>
                  </a:lnTo>
                  <a:lnTo>
                    <a:pt x="0" y="0"/>
                  </a:lnTo>
                  <a:lnTo>
                    <a:pt x="683521" y="0"/>
                  </a:lnTo>
                  <a:lnTo>
                    <a:pt x="733290" y="8027"/>
                  </a:lnTo>
                  <a:lnTo>
                    <a:pt x="776514" y="30382"/>
                  </a:lnTo>
                  <a:lnTo>
                    <a:pt x="810600" y="64470"/>
                  </a:lnTo>
                  <a:lnTo>
                    <a:pt x="832953" y="107698"/>
                  </a:lnTo>
                  <a:lnTo>
                    <a:pt x="840980" y="157474"/>
                  </a:lnTo>
                  <a:lnTo>
                    <a:pt x="840980" y="1745146"/>
                  </a:lnTo>
                  <a:lnTo>
                    <a:pt x="828994" y="1805415"/>
                  </a:lnTo>
                  <a:lnTo>
                    <a:pt x="794860" y="1856496"/>
                  </a:lnTo>
                  <a:lnTo>
                    <a:pt x="743779" y="1890618"/>
                  </a:lnTo>
                  <a:lnTo>
                    <a:pt x="683521" y="1902596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937816"/>
              <a:ext cx="841375" cy="1903095"/>
            </a:xfrm>
            <a:custGeom>
              <a:avLst/>
              <a:gdLst/>
              <a:ahLst/>
              <a:cxnLst/>
              <a:rect l="l" t="t" r="r" b="b"/>
              <a:pathLst>
                <a:path w="841375" h="1903095">
                  <a:moveTo>
                    <a:pt x="683521" y="0"/>
                  </a:moveTo>
                  <a:lnTo>
                    <a:pt x="733290" y="8027"/>
                  </a:lnTo>
                  <a:lnTo>
                    <a:pt x="776514" y="30382"/>
                  </a:lnTo>
                  <a:lnTo>
                    <a:pt x="810600" y="64470"/>
                  </a:lnTo>
                  <a:lnTo>
                    <a:pt x="832953" y="107698"/>
                  </a:lnTo>
                  <a:lnTo>
                    <a:pt x="840980" y="157474"/>
                  </a:lnTo>
                  <a:lnTo>
                    <a:pt x="840980" y="1745146"/>
                  </a:lnTo>
                  <a:lnTo>
                    <a:pt x="828994" y="1805415"/>
                  </a:lnTo>
                  <a:lnTo>
                    <a:pt x="794860" y="1856496"/>
                  </a:lnTo>
                  <a:lnTo>
                    <a:pt x="743779" y="1890618"/>
                  </a:lnTo>
                  <a:lnTo>
                    <a:pt x="683521" y="1902596"/>
                  </a:lnTo>
                  <a:lnTo>
                    <a:pt x="0" y="1902596"/>
                  </a:lnTo>
                </a:path>
                <a:path w="841375" h="1903095">
                  <a:moveTo>
                    <a:pt x="0" y="0"/>
                  </a:moveTo>
                  <a:lnTo>
                    <a:pt x="683521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03978" y="2048971"/>
            <a:ext cx="382905" cy="653415"/>
            <a:chOff x="1007955" y="4097941"/>
            <a:chExt cx="765810" cy="1306830"/>
          </a:xfrm>
        </p:grpSpPr>
        <p:sp>
          <p:nvSpPr>
            <p:cNvPr id="6" name="object 6"/>
            <p:cNvSpPr/>
            <p:nvPr/>
          </p:nvSpPr>
          <p:spPr>
            <a:xfrm>
              <a:off x="1017480" y="4107466"/>
              <a:ext cx="746760" cy="1287780"/>
            </a:xfrm>
            <a:custGeom>
              <a:avLst/>
              <a:gdLst/>
              <a:ahLst/>
              <a:cxnLst/>
              <a:rect l="l" t="t" r="r" b="b"/>
              <a:pathLst>
                <a:path w="746760" h="1287779">
                  <a:moveTo>
                    <a:pt x="694783" y="1287597"/>
                  </a:moveTo>
                  <a:lnTo>
                    <a:pt x="51612" y="1287597"/>
                  </a:lnTo>
                  <a:lnTo>
                    <a:pt x="31522" y="1283542"/>
                  </a:lnTo>
                  <a:lnTo>
                    <a:pt x="15116" y="1272484"/>
                  </a:lnTo>
                  <a:lnTo>
                    <a:pt x="4055" y="1256083"/>
                  </a:lnTo>
                  <a:lnTo>
                    <a:pt x="0" y="1235997"/>
                  </a:lnTo>
                  <a:lnTo>
                    <a:pt x="0" y="51624"/>
                  </a:lnTo>
                  <a:lnTo>
                    <a:pt x="4055" y="31535"/>
                  </a:lnTo>
                  <a:lnTo>
                    <a:pt x="15116" y="15124"/>
                  </a:lnTo>
                  <a:lnTo>
                    <a:pt x="31522" y="4058"/>
                  </a:lnTo>
                  <a:lnTo>
                    <a:pt x="51612" y="0"/>
                  </a:lnTo>
                  <a:lnTo>
                    <a:pt x="694783" y="0"/>
                  </a:lnTo>
                  <a:lnTo>
                    <a:pt x="714875" y="4058"/>
                  </a:lnTo>
                  <a:lnTo>
                    <a:pt x="731281" y="15124"/>
                  </a:lnTo>
                  <a:lnTo>
                    <a:pt x="742342" y="31535"/>
                  </a:lnTo>
                  <a:lnTo>
                    <a:pt x="746398" y="51624"/>
                  </a:lnTo>
                  <a:lnTo>
                    <a:pt x="746398" y="1235997"/>
                  </a:lnTo>
                  <a:lnTo>
                    <a:pt x="731281" y="1272497"/>
                  </a:lnTo>
                  <a:lnTo>
                    <a:pt x="694783" y="1287597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" name="object 7"/>
            <p:cNvSpPr/>
            <p:nvPr/>
          </p:nvSpPr>
          <p:spPr>
            <a:xfrm>
              <a:off x="1017480" y="4107466"/>
              <a:ext cx="746760" cy="1287780"/>
            </a:xfrm>
            <a:custGeom>
              <a:avLst/>
              <a:gdLst/>
              <a:ahLst/>
              <a:cxnLst/>
              <a:rect l="l" t="t" r="r" b="b"/>
              <a:pathLst>
                <a:path w="746760" h="1287779">
                  <a:moveTo>
                    <a:pt x="694783" y="0"/>
                  </a:moveTo>
                  <a:lnTo>
                    <a:pt x="714875" y="4058"/>
                  </a:lnTo>
                  <a:lnTo>
                    <a:pt x="731281" y="15124"/>
                  </a:lnTo>
                  <a:lnTo>
                    <a:pt x="742342" y="31535"/>
                  </a:lnTo>
                  <a:lnTo>
                    <a:pt x="746398" y="51624"/>
                  </a:lnTo>
                  <a:lnTo>
                    <a:pt x="746398" y="1235997"/>
                  </a:lnTo>
                  <a:lnTo>
                    <a:pt x="731281" y="1272497"/>
                  </a:lnTo>
                  <a:lnTo>
                    <a:pt x="694783" y="1287597"/>
                  </a:lnTo>
                  <a:lnTo>
                    <a:pt x="51612" y="1287597"/>
                  </a:lnTo>
                  <a:lnTo>
                    <a:pt x="31522" y="1283542"/>
                  </a:lnTo>
                  <a:lnTo>
                    <a:pt x="15116" y="1272484"/>
                  </a:lnTo>
                  <a:lnTo>
                    <a:pt x="4055" y="1256083"/>
                  </a:lnTo>
                  <a:lnTo>
                    <a:pt x="0" y="1235997"/>
                  </a:lnTo>
                  <a:lnTo>
                    <a:pt x="0" y="51624"/>
                  </a:lnTo>
                  <a:lnTo>
                    <a:pt x="4055" y="31535"/>
                  </a:lnTo>
                  <a:lnTo>
                    <a:pt x="15116" y="15124"/>
                  </a:lnTo>
                  <a:lnTo>
                    <a:pt x="31522" y="4058"/>
                  </a:lnTo>
                  <a:lnTo>
                    <a:pt x="51612" y="0"/>
                  </a:lnTo>
                  <a:lnTo>
                    <a:pt x="694783" y="0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7063" y="2159663"/>
            <a:ext cx="266740" cy="432118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6350">
              <a:lnSpc>
                <a:spcPts val="1045"/>
              </a:lnSpc>
            </a:pPr>
            <a:r>
              <a:rPr sz="900" spc="-5" dirty="0"/>
              <a:t>Softmax</a:t>
            </a:r>
            <a:endParaRPr sz="900"/>
          </a:p>
          <a:p>
            <a:pPr marL="56832">
              <a:spcBef>
                <a:spcPts val="8"/>
              </a:spcBef>
            </a:pPr>
            <a:r>
              <a:rPr sz="900" spc="-5" dirty="0"/>
              <a:t>output</a:t>
            </a:r>
            <a:endParaRPr sz="900"/>
          </a:p>
        </p:txBody>
      </p:sp>
      <p:grpSp>
        <p:nvGrpSpPr>
          <p:cNvPr id="9" name="object 9"/>
          <p:cNvGrpSpPr/>
          <p:nvPr/>
        </p:nvGrpSpPr>
        <p:grpSpPr>
          <a:xfrm>
            <a:off x="-4763" y="586724"/>
            <a:ext cx="1362075" cy="3536315"/>
            <a:chOff x="-9525" y="1173447"/>
            <a:chExt cx="2724150" cy="7072630"/>
          </a:xfrm>
        </p:grpSpPr>
        <p:sp>
          <p:nvSpPr>
            <p:cNvPr id="10" name="object 10"/>
            <p:cNvSpPr/>
            <p:nvPr/>
          </p:nvSpPr>
          <p:spPr>
            <a:xfrm>
              <a:off x="0" y="2668919"/>
              <a:ext cx="2618740" cy="2082800"/>
            </a:xfrm>
            <a:custGeom>
              <a:avLst/>
              <a:gdLst/>
              <a:ahLst/>
              <a:cxnLst/>
              <a:rect l="l" t="t" r="r" b="b"/>
              <a:pathLst>
                <a:path w="2618740" h="2082800">
                  <a:moveTo>
                    <a:pt x="0" y="0"/>
                  </a:moveTo>
                  <a:lnTo>
                    <a:pt x="8379" y="0"/>
                  </a:lnTo>
                  <a:lnTo>
                    <a:pt x="8379" y="1110097"/>
                  </a:lnTo>
                  <a:lnTo>
                    <a:pt x="0" y="1110097"/>
                  </a:lnTo>
                </a:path>
                <a:path w="2618740" h="2082800">
                  <a:moveTo>
                    <a:pt x="1763878" y="2082346"/>
                  </a:moveTo>
                  <a:lnTo>
                    <a:pt x="2618569" y="208234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9044" y="4710290"/>
              <a:ext cx="105499" cy="8197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173447"/>
              <a:ext cx="1205397" cy="707218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01348" y="408597"/>
            <a:ext cx="7085871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Generative</a:t>
            </a:r>
            <a:r>
              <a:rPr spc="-165" dirty="0"/>
              <a:t> </a:t>
            </a:r>
            <a:r>
              <a:rPr spc="-28" dirty="0"/>
              <a:t>config</a:t>
            </a:r>
            <a:r>
              <a:rPr spc="-165" dirty="0"/>
              <a:t> </a:t>
            </a:r>
            <a:r>
              <a:rPr spc="-75" dirty="0"/>
              <a:t>-</a:t>
            </a:r>
            <a:r>
              <a:rPr spc="-165" dirty="0"/>
              <a:t> </a:t>
            </a:r>
            <a:r>
              <a:rPr spc="-30" dirty="0"/>
              <a:t>top-</a:t>
            </a:r>
            <a:r>
              <a:rPr spc="-33" dirty="0"/>
              <a:t>p</a:t>
            </a:r>
            <a:r>
              <a:rPr spc="-165" dirty="0"/>
              <a:t> </a:t>
            </a:r>
            <a:r>
              <a:rPr spc="-5" dirty="0"/>
              <a:t>sampling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73156" y="1507797"/>
            <a:ext cx="2755583" cy="14734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0795" marR="2540">
              <a:spcBef>
                <a:spcPts val="50"/>
              </a:spcBef>
            </a:pPr>
            <a:r>
              <a:rPr b="1" i="1" spc="-23" dirty="0">
                <a:latin typeface="Lato"/>
                <a:cs typeface="Lato"/>
              </a:rPr>
              <a:t>top-</a:t>
            </a:r>
            <a:r>
              <a:rPr b="1" i="1" spc="-18" dirty="0">
                <a:latin typeface="Lato"/>
                <a:cs typeface="Lato"/>
              </a:rPr>
              <a:t>p</a:t>
            </a:r>
            <a:r>
              <a:rPr spc="-18" dirty="0">
                <a:latin typeface="Lato"/>
                <a:cs typeface="Lato"/>
              </a:rPr>
              <a:t>:</a:t>
            </a:r>
            <a:r>
              <a:rPr spc="-85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select</a:t>
            </a:r>
            <a:r>
              <a:rPr spc="-85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an</a:t>
            </a:r>
            <a:r>
              <a:rPr spc="-85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output</a:t>
            </a:r>
            <a:r>
              <a:rPr spc="-85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using</a:t>
            </a:r>
            <a:r>
              <a:rPr spc="-85" dirty="0">
                <a:latin typeface="Lato"/>
                <a:cs typeface="Lato"/>
              </a:rPr>
              <a:t> </a:t>
            </a:r>
            <a:r>
              <a:rPr spc="-13" dirty="0">
                <a:latin typeface="Lato"/>
                <a:cs typeface="Lato"/>
              </a:rPr>
              <a:t>the </a:t>
            </a:r>
            <a:r>
              <a:rPr spc="-5" dirty="0">
                <a:latin typeface="Lato"/>
                <a:cs typeface="Lato"/>
              </a:rPr>
              <a:t>random-</a:t>
            </a:r>
            <a:r>
              <a:rPr spc="-10" dirty="0">
                <a:latin typeface="Lato"/>
                <a:cs typeface="Lato"/>
              </a:rPr>
              <a:t>weighted</a:t>
            </a:r>
            <a:r>
              <a:rPr spc="-68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strategy</a:t>
            </a:r>
            <a:r>
              <a:rPr spc="-65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with</a:t>
            </a:r>
            <a:r>
              <a:rPr spc="-68" dirty="0">
                <a:latin typeface="Lato"/>
                <a:cs typeface="Lato"/>
              </a:rPr>
              <a:t> </a:t>
            </a:r>
            <a:r>
              <a:rPr spc="-13" dirty="0">
                <a:latin typeface="Lato"/>
                <a:cs typeface="Lato"/>
              </a:rPr>
              <a:t>the </a:t>
            </a:r>
            <a:r>
              <a:rPr dirty="0">
                <a:latin typeface="Lato"/>
                <a:cs typeface="Lato"/>
              </a:rPr>
              <a:t>top-</a:t>
            </a:r>
            <a:r>
              <a:rPr spc="-15" dirty="0">
                <a:latin typeface="Lato"/>
                <a:cs typeface="Lato"/>
              </a:rPr>
              <a:t>ranked</a:t>
            </a:r>
            <a:r>
              <a:rPr spc="-40" dirty="0">
                <a:latin typeface="Lato"/>
                <a:cs typeface="Lato"/>
              </a:rPr>
              <a:t> </a:t>
            </a:r>
            <a:r>
              <a:rPr spc="-13" dirty="0">
                <a:latin typeface="Lato"/>
                <a:cs typeface="Lato"/>
              </a:rPr>
              <a:t>consecutive</a:t>
            </a:r>
            <a:r>
              <a:rPr spc="-38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results</a:t>
            </a:r>
            <a:r>
              <a:rPr spc="-40" dirty="0">
                <a:latin typeface="Lato"/>
                <a:cs typeface="Lato"/>
              </a:rPr>
              <a:t> </a:t>
            </a:r>
            <a:r>
              <a:rPr spc="-13" dirty="0">
                <a:latin typeface="Lato"/>
                <a:cs typeface="Lato"/>
              </a:rPr>
              <a:t>by </a:t>
            </a:r>
            <a:r>
              <a:rPr dirty="0">
                <a:latin typeface="Lato"/>
                <a:cs typeface="Lato"/>
              </a:rPr>
              <a:t>probability</a:t>
            </a:r>
            <a:r>
              <a:rPr spc="-73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and</a:t>
            </a:r>
            <a:r>
              <a:rPr spc="-70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with</a:t>
            </a:r>
            <a:r>
              <a:rPr spc="-70" dirty="0">
                <a:latin typeface="Lato"/>
                <a:cs typeface="Lato"/>
              </a:rPr>
              <a:t> </a:t>
            </a:r>
            <a:r>
              <a:rPr dirty="0">
                <a:latin typeface="Lato"/>
                <a:cs typeface="Lato"/>
              </a:rPr>
              <a:t>a</a:t>
            </a:r>
            <a:r>
              <a:rPr spc="-70" dirty="0">
                <a:latin typeface="Lato"/>
                <a:cs typeface="Lato"/>
              </a:rPr>
              <a:t> </a:t>
            </a:r>
            <a:r>
              <a:rPr spc="-5" dirty="0">
                <a:latin typeface="Lato"/>
                <a:cs typeface="Lato"/>
              </a:rPr>
              <a:t>cumulative </a:t>
            </a:r>
            <a:r>
              <a:rPr dirty="0">
                <a:latin typeface="Lato"/>
                <a:cs typeface="Lato"/>
              </a:rPr>
              <a:t>probability</a:t>
            </a:r>
            <a:r>
              <a:rPr spc="-55" dirty="0">
                <a:latin typeface="Lato"/>
                <a:cs typeface="Lato"/>
              </a:rPr>
              <a:t> </a:t>
            </a:r>
            <a:r>
              <a:rPr spc="-13" dirty="0">
                <a:latin typeface="Lato"/>
                <a:cs typeface="Lato"/>
              </a:rPr>
              <a:t>&lt;=</a:t>
            </a:r>
            <a:r>
              <a:rPr spc="-53" dirty="0">
                <a:latin typeface="Lato"/>
                <a:cs typeface="Lato"/>
              </a:rPr>
              <a:t> </a:t>
            </a:r>
            <a:r>
              <a:rPr i="1" spc="-13" dirty="0">
                <a:latin typeface="Lato"/>
                <a:cs typeface="Lato"/>
              </a:rPr>
              <a:t>p</a:t>
            </a:r>
            <a:r>
              <a:rPr spc="-13" dirty="0">
                <a:latin typeface="Lato"/>
                <a:cs typeface="Lato"/>
              </a:rPr>
              <a:t>.</a:t>
            </a:r>
            <a:endParaRPr>
              <a:latin typeface="Lato"/>
              <a:cs typeface="Lato"/>
            </a:endParaRPr>
          </a:p>
          <a:p>
            <a:pPr marL="6350">
              <a:spcBef>
                <a:spcPts val="953"/>
              </a:spcBef>
            </a:pPr>
            <a:r>
              <a:rPr sz="1700" i="1" dirty="0">
                <a:solidFill>
                  <a:srgbClr val="FF00FF"/>
                </a:solidFill>
                <a:latin typeface="Lato"/>
                <a:cs typeface="Lato"/>
              </a:rPr>
              <a:t>p</a:t>
            </a:r>
            <a:r>
              <a:rPr sz="1700" i="1" spc="-90" dirty="0">
                <a:solidFill>
                  <a:srgbClr val="FF00FF"/>
                </a:solidFill>
                <a:latin typeface="Lato"/>
                <a:cs typeface="Lato"/>
              </a:rPr>
              <a:t> </a:t>
            </a:r>
            <a:r>
              <a:rPr sz="1700" i="1" dirty="0">
                <a:solidFill>
                  <a:srgbClr val="FF00FF"/>
                </a:solidFill>
                <a:latin typeface="Lato"/>
                <a:cs typeface="Lato"/>
              </a:rPr>
              <a:t>=</a:t>
            </a:r>
            <a:r>
              <a:rPr sz="1700" i="1" spc="-88" dirty="0">
                <a:solidFill>
                  <a:srgbClr val="FF00FF"/>
                </a:solidFill>
                <a:latin typeface="Lato"/>
                <a:cs typeface="Lato"/>
              </a:rPr>
              <a:t> </a:t>
            </a:r>
            <a:r>
              <a:rPr sz="1700" i="1" spc="-10" dirty="0">
                <a:solidFill>
                  <a:srgbClr val="FF00FF"/>
                </a:solidFill>
                <a:latin typeface="Lato"/>
                <a:cs typeface="Lato"/>
              </a:rPr>
              <a:t>0.30</a:t>
            </a:r>
            <a:endParaRPr sz="1700">
              <a:latin typeface="Lato"/>
              <a:cs typeface="La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70121" y="1430772"/>
            <a:ext cx="811848" cy="369888"/>
          </a:xfrm>
          <a:custGeom>
            <a:avLst/>
            <a:gdLst/>
            <a:ahLst/>
            <a:cxnLst/>
            <a:rect l="l" t="t" r="r" b="b"/>
            <a:pathLst>
              <a:path w="1623695" h="739775">
                <a:moveTo>
                  <a:pt x="0" y="0"/>
                </a:moveTo>
                <a:lnTo>
                  <a:pt x="1623596" y="0"/>
                </a:lnTo>
                <a:lnTo>
                  <a:pt x="1623596" y="739198"/>
                </a:lnTo>
                <a:lnTo>
                  <a:pt x="0" y="739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6" name="object 16"/>
          <p:cNvSpPr txBox="1"/>
          <p:nvPr/>
        </p:nvSpPr>
        <p:spPr>
          <a:xfrm>
            <a:off x="2172502" y="1494953"/>
            <a:ext cx="807085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7948">
              <a:spcBef>
                <a:spcPts val="50"/>
              </a:spcBef>
            </a:pPr>
            <a:r>
              <a:rPr spc="-10" dirty="0"/>
              <a:t>cake</a:t>
            </a:r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0121" y="1800371"/>
            <a:ext cx="811848" cy="369888"/>
          </a:xfrm>
          <a:custGeom>
            <a:avLst/>
            <a:gdLst/>
            <a:ahLst/>
            <a:cxnLst/>
            <a:rect l="l" t="t" r="r" b="b"/>
            <a:pathLst>
              <a:path w="1623695" h="739775">
                <a:moveTo>
                  <a:pt x="0" y="0"/>
                </a:moveTo>
                <a:lnTo>
                  <a:pt x="1623596" y="0"/>
                </a:lnTo>
                <a:lnTo>
                  <a:pt x="1623596" y="739198"/>
                </a:lnTo>
                <a:lnTo>
                  <a:pt x="0" y="739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18" name="object 18"/>
          <p:cNvSpPr txBox="1"/>
          <p:nvPr/>
        </p:nvSpPr>
        <p:spPr>
          <a:xfrm>
            <a:off x="2172502" y="1864551"/>
            <a:ext cx="807085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7948">
              <a:spcBef>
                <a:spcPts val="50"/>
              </a:spcBef>
            </a:pPr>
            <a:r>
              <a:rPr spc="-5" dirty="0"/>
              <a:t>donut</a:t>
            </a:r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70121" y="2169971"/>
            <a:ext cx="811848" cy="369888"/>
          </a:xfrm>
          <a:custGeom>
            <a:avLst/>
            <a:gdLst/>
            <a:ahLst/>
            <a:cxnLst/>
            <a:rect l="l" t="t" r="r" b="b"/>
            <a:pathLst>
              <a:path w="1623695" h="739775">
                <a:moveTo>
                  <a:pt x="0" y="0"/>
                </a:moveTo>
                <a:lnTo>
                  <a:pt x="1623596" y="0"/>
                </a:lnTo>
                <a:lnTo>
                  <a:pt x="1623596" y="739198"/>
                </a:lnTo>
                <a:lnTo>
                  <a:pt x="0" y="739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20" name="object 20"/>
          <p:cNvSpPr txBox="1"/>
          <p:nvPr/>
        </p:nvSpPr>
        <p:spPr>
          <a:xfrm>
            <a:off x="2172502" y="2234153"/>
            <a:ext cx="807085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7948">
              <a:spcBef>
                <a:spcPts val="50"/>
              </a:spcBef>
            </a:pPr>
            <a:r>
              <a:rPr spc="-5" dirty="0"/>
              <a:t>banana</a:t>
            </a:r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170121" y="2539570"/>
            <a:ext cx="811848" cy="286617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90170">
              <a:spcBef>
                <a:spcPts val="555"/>
              </a:spcBef>
            </a:pPr>
            <a:r>
              <a:rPr spc="-5" dirty="0"/>
              <a:t>apple</a:t>
            </a:r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170121" y="2909169"/>
            <a:ext cx="811848" cy="286617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90170">
              <a:spcBef>
                <a:spcPts val="555"/>
              </a:spcBef>
            </a:pPr>
            <a:r>
              <a:rPr spc="-25" dirty="0"/>
              <a:t>…</a:t>
            </a:r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58322" y="1430772"/>
            <a:ext cx="811848" cy="369888"/>
          </a:xfrm>
          <a:custGeom>
            <a:avLst/>
            <a:gdLst/>
            <a:ahLst/>
            <a:cxnLst/>
            <a:rect l="l" t="t" r="r" b="b"/>
            <a:pathLst>
              <a:path w="1623695" h="739775">
                <a:moveTo>
                  <a:pt x="0" y="0"/>
                </a:moveTo>
                <a:lnTo>
                  <a:pt x="1623596" y="0"/>
                </a:lnTo>
                <a:lnTo>
                  <a:pt x="1623596" y="739198"/>
                </a:lnTo>
                <a:lnTo>
                  <a:pt x="0" y="739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24" name="object 24"/>
          <p:cNvSpPr txBox="1"/>
          <p:nvPr/>
        </p:nvSpPr>
        <p:spPr>
          <a:xfrm>
            <a:off x="1360703" y="1433153"/>
            <a:ext cx="807085" cy="284052"/>
          </a:xfrm>
          <a:prstGeom prst="rect">
            <a:avLst/>
          </a:prstGeom>
          <a:solidFill>
            <a:srgbClr val="D8E9D3"/>
          </a:solidFill>
        </p:spPr>
        <p:txBody>
          <a:bodyPr vert="horz" wrap="square" lIns="0" tIns="67945" rIns="0" bIns="0" rtlCol="0">
            <a:spAutoFit/>
          </a:bodyPr>
          <a:lstStyle/>
          <a:p>
            <a:pPr marL="87948">
              <a:spcBef>
                <a:spcPts val="535"/>
              </a:spcBef>
            </a:pPr>
            <a:r>
              <a:rPr spc="-10" dirty="0"/>
              <a:t>0.20</a:t>
            </a:r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58322" y="1800371"/>
            <a:ext cx="811848" cy="369888"/>
          </a:xfrm>
          <a:custGeom>
            <a:avLst/>
            <a:gdLst/>
            <a:ahLst/>
            <a:cxnLst/>
            <a:rect l="l" t="t" r="r" b="b"/>
            <a:pathLst>
              <a:path w="1623695" h="739775">
                <a:moveTo>
                  <a:pt x="0" y="0"/>
                </a:moveTo>
                <a:lnTo>
                  <a:pt x="1623596" y="0"/>
                </a:lnTo>
                <a:lnTo>
                  <a:pt x="1623596" y="739198"/>
                </a:lnTo>
                <a:lnTo>
                  <a:pt x="0" y="739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26" name="object 26"/>
          <p:cNvSpPr txBox="1"/>
          <p:nvPr/>
        </p:nvSpPr>
        <p:spPr>
          <a:xfrm>
            <a:off x="1360703" y="1815596"/>
            <a:ext cx="807085" cy="271228"/>
          </a:xfrm>
          <a:prstGeom prst="rect">
            <a:avLst/>
          </a:prstGeom>
          <a:solidFill>
            <a:srgbClr val="D8E9D3"/>
          </a:solidFill>
        </p:spPr>
        <p:txBody>
          <a:bodyPr vert="horz" wrap="square" lIns="0" tIns="55245" rIns="0" bIns="0" rtlCol="0">
            <a:spAutoFit/>
          </a:bodyPr>
          <a:lstStyle/>
          <a:p>
            <a:pPr marL="87948">
              <a:spcBef>
                <a:spcPts val="435"/>
              </a:spcBef>
            </a:pPr>
            <a:r>
              <a:rPr spc="-10" dirty="0"/>
              <a:t>0.10</a:t>
            </a:r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1355941" y="2167589"/>
            <a:ext cx="816610" cy="374650"/>
            <a:chOff x="2711881" y="4335178"/>
            <a:chExt cx="1633220" cy="749300"/>
          </a:xfrm>
        </p:grpSpPr>
        <p:sp>
          <p:nvSpPr>
            <p:cNvPr id="28" name="object 28"/>
            <p:cNvSpPr/>
            <p:nvPr/>
          </p:nvSpPr>
          <p:spPr>
            <a:xfrm>
              <a:off x="2716644" y="4339941"/>
              <a:ext cx="1623695" cy="739775"/>
            </a:xfrm>
            <a:custGeom>
              <a:avLst/>
              <a:gdLst/>
              <a:ahLst/>
              <a:cxnLst/>
              <a:rect l="l" t="t" r="r" b="b"/>
              <a:pathLst>
                <a:path w="1623695" h="739775">
                  <a:moveTo>
                    <a:pt x="16235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623596" y="0"/>
                  </a:lnTo>
                  <a:lnTo>
                    <a:pt x="1623596" y="739198"/>
                  </a:lnTo>
                  <a:close/>
                </a:path>
              </a:pathLst>
            </a:custGeom>
            <a:solidFill>
              <a:srgbClr val="D8E9D3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2716644" y="4339941"/>
              <a:ext cx="1623695" cy="739775"/>
            </a:xfrm>
            <a:custGeom>
              <a:avLst/>
              <a:gdLst/>
              <a:ahLst/>
              <a:cxnLst/>
              <a:rect l="l" t="t" r="r" b="b"/>
              <a:pathLst>
                <a:path w="1623695" h="739775">
                  <a:moveTo>
                    <a:pt x="0" y="0"/>
                  </a:moveTo>
                  <a:lnTo>
                    <a:pt x="1623596" y="0"/>
                  </a:lnTo>
                  <a:lnTo>
                    <a:pt x="16235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360703" y="2268239"/>
            <a:ext cx="807085" cy="192360"/>
          </a:xfrm>
          <a:prstGeom prst="rect">
            <a:avLst/>
          </a:prstGeom>
          <a:solidFill>
            <a:srgbClr val="D8E9D3"/>
          </a:solidFill>
        </p:spPr>
        <p:txBody>
          <a:bodyPr vert="horz" wrap="square" lIns="0" tIns="0" rIns="0" bIns="0" rtlCol="0">
            <a:spAutoFit/>
          </a:bodyPr>
          <a:lstStyle/>
          <a:p>
            <a:pPr marL="87948">
              <a:lnSpc>
                <a:spcPts val="1463"/>
              </a:lnSpc>
            </a:pPr>
            <a:r>
              <a:rPr spc="-10" dirty="0"/>
              <a:t>0.02</a:t>
            </a:r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358322" y="2539570"/>
            <a:ext cx="811848" cy="286617"/>
          </a:xfrm>
          <a:prstGeom prst="rect">
            <a:avLst/>
          </a:prstGeom>
          <a:solidFill>
            <a:srgbClr val="D8E9D3"/>
          </a:solidFill>
          <a:ln w="9524">
            <a:solidFill>
              <a:srgbClr val="595959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90488">
              <a:spcBef>
                <a:spcPts val="555"/>
              </a:spcBef>
            </a:pPr>
            <a:r>
              <a:rPr spc="-10" dirty="0"/>
              <a:t>0.01</a:t>
            </a:r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358322" y="2909169"/>
            <a:ext cx="811848" cy="286617"/>
          </a:xfrm>
          <a:prstGeom prst="rect">
            <a:avLst/>
          </a:prstGeom>
          <a:solidFill>
            <a:srgbClr val="D8E9D3"/>
          </a:solidFill>
          <a:ln w="9524">
            <a:solidFill>
              <a:srgbClr val="595959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90488">
              <a:spcBef>
                <a:spcPts val="555"/>
              </a:spcBef>
            </a:pPr>
            <a:r>
              <a:rPr spc="-25" dirty="0"/>
              <a:t>…</a:t>
            </a:r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3130100" y="2327064"/>
            <a:ext cx="866140" cy="523558"/>
            <a:chOff x="6260200" y="4654127"/>
            <a:chExt cx="1732280" cy="1047115"/>
          </a:xfrm>
        </p:grpSpPr>
        <p:sp>
          <p:nvSpPr>
            <p:cNvPr id="34" name="object 34"/>
            <p:cNvSpPr/>
            <p:nvPr/>
          </p:nvSpPr>
          <p:spPr>
            <a:xfrm>
              <a:off x="6385787" y="4734965"/>
              <a:ext cx="1592580" cy="951865"/>
            </a:xfrm>
            <a:custGeom>
              <a:avLst/>
              <a:gdLst/>
              <a:ahLst/>
              <a:cxnLst/>
              <a:rect l="l" t="t" r="r" b="b"/>
              <a:pathLst>
                <a:path w="1592579" h="951864">
                  <a:moveTo>
                    <a:pt x="0" y="0"/>
                  </a:moveTo>
                  <a:lnTo>
                    <a:pt x="1592246" y="951823"/>
                  </a:lnTo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0200" y="4654127"/>
              <a:ext cx="164099" cy="135624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1226979" y="1361754"/>
            <a:ext cx="1854835" cy="906780"/>
            <a:chOff x="2453957" y="2723507"/>
            <a:chExt cx="3709670" cy="1813560"/>
          </a:xfrm>
        </p:grpSpPr>
        <p:sp>
          <p:nvSpPr>
            <p:cNvPr id="37" name="object 37"/>
            <p:cNvSpPr/>
            <p:nvPr/>
          </p:nvSpPr>
          <p:spPr>
            <a:xfrm>
              <a:off x="2468245" y="2737794"/>
              <a:ext cx="3681095" cy="1784985"/>
            </a:xfrm>
            <a:custGeom>
              <a:avLst/>
              <a:gdLst/>
              <a:ahLst/>
              <a:cxnLst/>
              <a:rect l="l" t="t" r="r" b="b"/>
              <a:pathLst>
                <a:path w="3681095" h="1784985">
                  <a:moveTo>
                    <a:pt x="0" y="0"/>
                  </a:moveTo>
                  <a:lnTo>
                    <a:pt x="3680992" y="0"/>
                  </a:lnTo>
                  <a:lnTo>
                    <a:pt x="3680992" y="1784396"/>
                  </a:lnTo>
                  <a:lnTo>
                    <a:pt x="0" y="1784396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2571644" y="3623542"/>
              <a:ext cx="3488054" cy="750570"/>
            </a:xfrm>
            <a:custGeom>
              <a:avLst/>
              <a:gdLst/>
              <a:ahLst/>
              <a:cxnLst/>
              <a:rect l="l" t="t" r="r" b="b"/>
              <a:pathLst>
                <a:path w="3488054" h="750570">
                  <a:moveTo>
                    <a:pt x="0" y="0"/>
                  </a:moveTo>
                  <a:lnTo>
                    <a:pt x="3487792" y="0"/>
                  </a:lnTo>
                  <a:lnTo>
                    <a:pt x="3487792" y="749998"/>
                  </a:lnTo>
                  <a:lnTo>
                    <a:pt x="0" y="7499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350932" y="1136475"/>
            <a:ext cx="428625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10" dirty="0">
                <a:latin typeface="Lato"/>
                <a:cs typeface="Lato"/>
              </a:rPr>
              <a:t>word</a:t>
            </a:r>
            <a:endParaRPr>
              <a:latin typeface="Lato"/>
              <a:cs typeface="La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72464" y="1136475"/>
            <a:ext cx="388303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b="1" spc="-10" dirty="0">
                <a:latin typeface="Lato"/>
                <a:cs typeface="Lato"/>
              </a:rPr>
              <a:t>prob</a:t>
            </a:r>
            <a:endParaRPr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89401" y="3331683"/>
            <a:ext cx="1017905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5" dirty="0">
                <a:latin typeface="Lato"/>
                <a:cs typeface="Lato"/>
              </a:rPr>
              <a:t>Temperature</a:t>
            </a:r>
            <a:endParaRPr>
              <a:latin typeface="Lato"/>
              <a:cs typeface="La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463" y="417914"/>
            <a:ext cx="6898093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Generative</a:t>
            </a:r>
            <a:r>
              <a:rPr spc="-153" dirty="0"/>
              <a:t> </a:t>
            </a:r>
            <a:r>
              <a:rPr spc="-10" dirty="0"/>
              <a:t>configuration</a:t>
            </a:r>
            <a:r>
              <a:rPr spc="-150" dirty="0"/>
              <a:t> </a:t>
            </a:r>
            <a:r>
              <a:rPr spc="-75" dirty="0"/>
              <a:t>-</a:t>
            </a:r>
            <a:r>
              <a:rPr spc="-150" dirty="0"/>
              <a:t> </a:t>
            </a:r>
            <a:r>
              <a:rPr spc="-5" dirty="0"/>
              <a:t>temperature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746990" y="1073742"/>
            <a:ext cx="4205923" cy="3082290"/>
            <a:chOff x="3493980" y="2147483"/>
            <a:chExt cx="8411845" cy="6164580"/>
          </a:xfrm>
        </p:grpSpPr>
        <p:sp>
          <p:nvSpPr>
            <p:cNvPr id="5" name="object 5"/>
            <p:cNvSpPr/>
            <p:nvPr/>
          </p:nvSpPr>
          <p:spPr>
            <a:xfrm>
              <a:off x="3498743" y="2152245"/>
              <a:ext cx="8402320" cy="6155055"/>
            </a:xfrm>
            <a:custGeom>
              <a:avLst/>
              <a:gdLst/>
              <a:ahLst/>
              <a:cxnLst/>
              <a:rect l="l" t="t" r="r" b="b"/>
              <a:pathLst>
                <a:path w="8402320" h="6155055">
                  <a:moveTo>
                    <a:pt x="0" y="119464"/>
                  </a:moveTo>
                  <a:lnTo>
                    <a:pt x="9386" y="72963"/>
                  </a:lnTo>
                  <a:lnTo>
                    <a:pt x="34987" y="34989"/>
                  </a:lnTo>
                  <a:lnTo>
                    <a:pt x="72963" y="9387"/>
                  </a:lnTo>
                  <a:lnTo>
                    <a:pt x="119474" y="0"/>
                  </a:lnTo>
                  <a:lnTo>
                    <a:pt x="8282308" y="0"/>
                  </a:lnTo>
                  <a:lnTo>
                    <a:pt x="8328033" y="9093"/>
                  </a:lnTo>
                  <a:lnTo>
                    <a:pt x="8366783" y="34989"/>
                  </a:lnTo>
                  <a:lnTo>
                    <a:pt x="8392692" y="73747"/>
                  </a:lnTo>
                  <a:lnTo>
                    <a:pt x="8401783" y="119464"/>
                  </a:lnTo>
                  <a:lnTo>
                    <a:pt x="8401783" y="6035312"/>
                  </a:lnTo>
                  <a:lnTo>
                    <a:pt x="8392396" y="6081824"/>
                  </a:lnTo>
                  <a:lnTo>
                    <a:pt x="8366795" y="6119800"/>
                  </a:lnTo>
                  <a:lnTo>
                    <a:pt x="8328819" y="6145400"/>
                  </a:lnTo>
                  <a:lnTo>
                    <a:pt x="8282308" y="6154787"/>
                  </a:lnTo>
                  <a:lnTo>
                    <a:pt x="119474" y="6154787"/>
                  </a:lnTo>
                  <a:lnTo>
                    <a:pt x="72963" y="6145400"/>
                  </a:lnTo>
                  <a:lnTo>
                    <a:pt x="34987" y="6119800"/>
                  </a:lnTo>
                  <a:lnTo>
                    <a:pt x="9386" y="6081824"/>
                  </a:lnTo>
                  <a:lnTo>
                    <a:pt x="0" y="6035312"/>
                  </a:lnTo>
                  <a:lnTo>
                    <a:pt x="0" y="119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" name="object 6"/>
            <p:cNvSpPr/>
            <p:nvPr/>
          </p:nvSpPr>
          <p:spPr>
            <a:xfrm>
              <a:off x="8008034" y="2261920"/>
              <a:ext cx="3770629" cy="5909945"/>
            </a:xfrm>
            <a:custGeom>
              <a:avLst/>
              <a:gdLst/>
              <a:ahLst/>
              <a:cxnLst/>
              <a:rect l="l" t="t" r="r" b="b"/>
              <a:pathLst>
                <a:path w="3770629" h="5909945">
                  <a:moveTo>
                    <a:pt x="3697217" y="5909388"/>
                  </a:moveTo>
                  <a:lnTo>
                    <a:pt x="73174" y="5909388"/>
                  </a:lnTo>
                  <a:lnTo>
                    <a:pt x="44697" y="5903635"/>
                  </a:lnTo>
                  <a:lnTo>
                    <a:pt x="21437" y="5887950"/>
                  </a:lnTo>
                  <a:lnTo>
                    <a:pt x="5752" y="5864690"/>
                  </a:lnTo>
                  <a:lnTo>
                    <a:pt x="0" y="5836213"/>
                  </a:lnTo>
                  <a:lnTo>
                    <a:pt x="0" y="73182"/>
                  </a:lnTo>
                  <a:lnTo>
                    <a:pt x="5752" y="44696"/>
                  </a:lnTo>
                  <a:lnTo>
                    <a:pt x="21437" y="21434"/>
                  </a:lnTo>
                  <a:lnTo>
                    <a:pt x="44697" y="5751"/>
                  </a:lnTo>
                  <a:lnTo>
                    <a:pt x="73174" y="0"/>
                  </a:lnTo>
                  <a:lnTo>
                    <a:pt x="3697217" y="0"/>
                  </a:lnTo>
                  <a:lnTo>
                    <a:pt x="3737819" y="12295"/>
                  </a:lnTo>
                  <a:lnTo>
                    <a:pt x="3764826" y="45175"/>
                  </a:lnTo>
                  <a:lnTo>
                    <a:pt x="3770392" y="73182"/>
                  </a:lnTo>
                  <a:lnTo>
                    <a:pt x="3770392" y="5836213"/>
                  </a:lnTo>
                  <a:lnTo>
                    <a:pt x="3764640" y="5864690"/>
                  </a:lnTo>
                  <a:lnTo>
                    <a:pt x="3748954" y="5887950"/>
                  </a:lnTo>
                  <a:lnTo>
                    <a:pt x="3725694" y="5903635"/>
                  </a:lnTo>
                  <a:lnTo>
                    <a:pt x="3697217" y="590938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" name="object 7"/>
            <p:cNvSpPr/>
            <p:nvPr/>
          </p:nvSpPr>
          <p:spPr>
            <a:xfrm>
              <a:off x="8008034" y="2261920"/>
              <a:ext cx="3770629" cy="5909945"/>
            </a:xfrm>
            <a:custGeom>
              <a:avLst/>
              <a:gdLst/>
              <a:ahLst/>
              <a:cxnLst/>
              <a:rect l="l" t="t" r="r" b="b"/>
              <a:pathLst>
                <a:path w="3770629" h="5909945">
                  <a:moveTo>
                    <a:pt x="0" y="73182"/>
                  </a:moveTo>
                  <a:lnTo>
                    <a:pt x="5752" y="44696"/>
                  </a:lnTo>
                  <a:lnTo>
                    <a:pt x="21437" y="21434"/>
                  </a:lnTo>
                  <a:lnTo>
                    <a:pt x="44697" y="5751"/>
                  </a:lnTo>
                  <a:lnTo>
                    <a:pt x="73174" y="0"/>
                  </a:lnTo>
                  <a:lnTo>
                    <a:pt x="3697217" y="0"/>
                  </a:lnTo>
                  <a:lnTo>
                    <a:pt x="3737819" y="12295"/>
                  </a:lnTo>
                  <a:lnTo>
                    <a:pt x="3764826" y="45175"/>
                  </a:lnTo>
                  <a:lnTo>
                    <a:pt x="3770392" y="73182"/>
                  </a:lnTo>
                  <a:lnTo>
                    <a:pt x="3770392" y="5836213"/>
                  </a:lnTo>
                  <a:lnTo>
                    <a:pt x="3764640" y="5864690"/>
                  </a:lnTo>
                  <a:lnTo>
                    <a:pt x="3748954" y="5887950"/>
                  </a:lnTo>
                  <a:lnTo>
                    <a:pt x="3725694" y="5903635"/>
                  </a:lnTo>
                  <a:lnTo>
                    <a:pt x="3697217" y="5909388"/>
                  </a:lnTo>
                  <a:lnTo>
                    <a:pt x="73174" y="5909388"/>
                  </a:lnTo>
                  <a:lnTo>
                    <a:pt x="44697" y="5903635"/>
                  </a:lnTo>
                  <a:lnTo>
                    <a:pt x="21437" y="5887950"/>
                  </a:lnTo>
                  <a:lnTo>
                    <a:pt x="5752" y="5864690"/>
                  </a:lnTo>
                  <a:lnTo>
                    <a:pt x="0" y="5836213"/>
                  </a:lnTo>
                  <a:lnTo>
                    <a:pt x="0" y="731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8" name="object 8"/>
            <p:cNvSpPr/>
            <p:nvPr/>
          </p:nvSpPr>
          <p:spPr>
            <a:xfrm>
              <a:off x="8253683" y="4607941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3245393" y="115199"/>
                  </a:move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lnTo>
                    <a:pt x="4528" y="35184"/>
                  </a:lnTo>
                  <a:lnTo>
                    <a:pt x="16874" y="16874"/>
                  </a:lnTo>
                  <a:lnTo>
                    <a:pt x="35184" y="4528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8253683" y="4607940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0" y="57599"/>
                  </a:moveTo>
                  <a:lnTo>
                    <a:pt x="4528" y="35184"/>
                  </a:lnTo>
                  <a:lnTo>
                    <a:pt x="16874" y="16874"/>
                  </a:lnTo>
                  <a:lnTo>
                    <a:pt x="35184" y="4528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9056682" y="4517341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148199" y="296399"/>
                  </a:move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177244" y="2875"/>
                  </a:lnTo>
                  <a:lnTo>
                    <a:pt x="230422" y="24901"/>
                  </a:lnTo>
                  <a:lnTo>
                    <a:pt x="271498" y="65976"/>
                  </a:lnTo>
                  <a:lnTo>
                    <a:pt x="293524" y="119154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close/>
                </a:path>
              </a:pathLst>
            </a:custGeom>
            <a:solidFill>
              <a:srgbClr val="FF9C3B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9056681" y="4517340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0" y="148199"/>
                  </a:move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204912" y="11284"/>
                  </a:lnTo>
                  <a:lnTo>
                    <a:pt x="252999" y="43399"/>
                  </a:lnTo>
                  <a:lnTo>
                    <a:pt x="285115" y="91487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01679" y="1967402"/>
            <a:ext cx="887413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dirty="0">
                <a:latin typeface="Lato"/>
                <a:cs typeface="Lato"/>
              </a:rPr>
              <a:t>Sample</a:t>
            </a:r>
            <a:r>
              <a:rPr sz="1200" spc="-73" dirty="0">
                <a:latin typeface="Lato"/>
                <a:cs typeface="Lato"/>
              </a:rPr>
              <a:t> </a:t>
            </a:r>
            <a:r>
              <a:rPr sz="1200" spc="-10" dirty="0">
                <a:latin typeface="Lato"/>
                <a:cs typeface="Lato"/>
              </a:rPr>
              <a:t>top</a:t>
            </a:r>
            <a:r>
              <a:rPr sz="1200" spc="-73" dirty="0">
                <a:latin typeface="Lato"/>
                <a:cs typeface="Lato"/>
              </a:rPr>
              <a:t> </a:t>
            </a:r>
            <a:r>
              <a:rPr sz="1200" spc="-25" dirty="0">
                <a:latin typeface="Lato"/>
                <a:cs typeface="Lato"/>
              </a:rPr>
              <a:t>K</a:t>
            </a:r>
            <a:endParaRPr sz="1200">
              <a:latin typeface="Lato"/>
              <a:cs typeface="La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26289" y="1971521"/>
            <a:ext cx="452120" cy="201978"/>
          </a:xfrm>
          <a:prstGeom prst="rect">
            <a:avLst/>
          </a:prstGeom>
          <a:solidFill>
            <a:srgbClr val="FFFFFF"/>
          </a:solidFill>
          <a:ln w="9524">
            <a:solidFill>
              <a:srgbClr val="59595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170">
              <a:spcBef>
                <a:spcPts val="135"/>
              </a:spcBef>
            </a:pPr>
            <a:r>
              <a:rPr sz="1200" spc="-13" dirty="0"/>
              <a:t>25</a:t>
            </a:r>
            <a:endParaRPr sz="1200"/>
          </a:p>
        </p:txBody>
      </p:sp>
      <p:grpSp>
        <p:nvGrpSpPr>
          <p:cNvPr id="14" name="object 14"/>
          <p:cNvGrpSpPr/>
          <p:nvPr/>
        </p:nvGrpSpPr>
        <p:grpSpPr>
          <a:xfrm>
            <a:off x="1812915" y="1128613"/>
            <a:ext cx="3968115" cy="2959735"/>
            <a:chOff x="3625830" y="2257225"/>
            <a:chExt cx="7936230" cy="5919470"/>
          </a:xfrm>
        </p:grpSpPr>
        <p:sp>
          <p:nvSpPr>
            <p:cNvPr id="15" name="object 15"/>
            <p:cNvSpPr/>
            <p:nvPr/>
          </p:nvSpPr>
          <p:spPr>
            <a:xfrm>
              <a:off x="8253683" y="5623688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3245393" y="115199"/>
                  </a:move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lnTo>
                    <a:pt x="4528" y="35184"/>
                  </a:lnTo>
                  <a:lnTo>
                    <a:pt x="16874" y="16874"/>
                  </a:lnTo>
                  <a:lnTo>
                    <a:pt x="35184" y="4528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8253683" y="5623688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0" y="57599"/>
                  </a:moveTo>
                  <a:lnTo>
                    <a:pt x="4528" y="35184"/>
                  </a:lnTo>
                  <a:lnTo>
                    <a:pt x="16874" y="16874"/>
                  </a:lnTo>
                  <a:lnTo>
                    <a:pt x="35184" y="4528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8447083" y="5533089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148199" y="296399"/>
                  </a:move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177244" y="2875"/>
                  </a:lnTo>
                  <a:lnTo>
                    <a:pt x="230422" y="24901"/>
                  </a:lnTo>
                  <a:lnTo>
                    <a:pt x="271498" y="65976"/>
                  </a:lnTo>
                  <a:lnTo>
                    <a:pt x="293524" y="119154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close/>
                </a:path>
              </a:pathLst>
            </a:custGeom>
            <a:solidFill>
              <a:srgbClr val="FF9C3B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8447082" y="5533088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0" y="148199"/>
                  </a:move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204912" y="11284"/>
                  </a:lnTo>
                  <a:lnTo>
                    <a:pt x="252999" y="43399"/>
                  </a:lnTo>
                  <a:lnTo>
                    <a:pt x="285115" y="91487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0592" y="2261987"/>
              <a:ext cx="4217035" cy="5909945"/>
            </a:xfrm>
            <a:custGeom>
              <a:avLst/>
              <a:gdLst/>
              <a:ahLst/>
              <a:cxnLst/>
              <a:rect l="l" t="t" r="r" b="b"/>
              <a:pathLst>
                <a:path w="4217034" h="5909945">
                  <a:moveTo>
                    <a:pt x="4134941" y="5909395"/>
                  </a:moveTo>
                  <a:lnTo>
                    <a:pt x="81849" y="5909395"/>
                  </a:lnTo>
                  <a:lnTo>
                    <a:pt x="49992" y="5902962"/>
                  </a:lnTo>
                  <a:lnTo>
                    <a:pt x="23974" y="5885420"/>
                  </a:lnTo>
                  <a:lnTo>
                    <a:pt x="6432" y="5859403"/>
                  </a:lnTo>
                  <a:lnTo>
                    <a:pt x="0" y="5827545"/>
                  </a:lnTo>
                  <a:lnTo>
                    <a:pt x="0" y="81847"/>
                  </a:lnTo>
                  <a:lnTo>
                    <a:pt x="6432" y="49988"/>
                  </a:lnTo>
                  <a:lnTo>
                    <a:pt x="23974" y="23972"/>
                  </a:lnTo>
                  <a:lnTo>
                    <a:pt x="49992" y="6432"/>
                  </a:lnTo>
                  <a:lnTo>
                    <a:pt x="81849" y="0"/>
                  </a:lnTo>
                  <a:lnTo>
                    <a:pt x="4134941" y="0"/>
                  </a:lnTo>
                  <a:lnTo>
                    <a:pt x="4180349" y="13750"/>
                  </a:lnTo>
                  <a:lnTo>
                    <a:pt x="4210560" y="50525"/>
                  </a:lnTo>
                  <a:lnTo>
                    <a:pt x="4216791" y="81847"/>
                  </a:lnTo>
                  <a:lnTo>
                    <a:pt x="4216791" y="5827545"/>
                  </a:lnTo>
                  <a:lnTo>
                    <a:pt x="4210358" y="5859403"/>
                  </a:lnTo>
                  <a:lnTo>
                    <a:pt x="4192816" y="5885420"/>
                  </a:lnTo>
                  <a:lnTo>
                    <a:pt x="4166799" y="5902962"/>
                  </a:lnTo>
                  <a:lnTo>
                    <a:pt x="4134941" y="5909395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630592" y="2261987"/>
              <a:ext cx="4217035" cy="5909945"/>
            </a:xfrm>
            <a:custGeom>
              <a:avLst/>
              <a:gdLst/>
              <a:ahLst/>
              <a:cxnLst/>
              <a:rect l="l" t="t" r="r" b="b"/>
              <a:pathLst>
                <a:path w="4217034" h="5909945">
                  <a:moveTo>
                    <a:pt x="0" y="81847"/>
                  </a:moveTo>
                  <a:lnTo>
                    <a:pt x="6432" y="49988"/>
                  </a:lnTo>
                  <a:lnTo>
                    <a:pt x="23974" y="23972"/>
                  </a:lnTo>
                  <a:lnTo>
                    <a:pt x="49992" y="6432"/>
                  </a:lnTo>
                  <a:lnTo>
                    <a:pt x="81849" y="0"/>
                  </a:lnTo>
                  <a:lnTo>
                    <a:pt x="4134941" y="0"/>
                  </a:lnTo>
                  <a:lnTo>
                    <a:pt x="4180349" y="13750"/>
                  </a:lnTo>
                  <a:lnTo>
                    <a:pt x="4210560" y="50525"/>
                  </a:lnTo>
                  <a:lnTo>
                    <a:pt x="4216791" y="81847"/>
                  </a:lnTo>
                  <a:lnTo>
                    <a:pt x="4216791" y="5827545"/>
                  </a:lnTo>
                  <a:lnTo>
                    <a:pt x="4210358" y="5859403"/>
                  </a:lnTo>
                  <a:lnTo>
                    <a:pt x="4192816" y="5885420"/>
                  </a:lnTo>
                  <a:lnTo>
                    <a:pt x="4166799" y="5902962"/>
                  </a:lnTo>
                  <a:lnTo>
                    <a:pt x="4134941" y="5909395"/>
                  </a:lnTo>
                  <a:lnTo>
                    <a:pt x="81849" y="5909395"/>
                  </a:lnTo>
                  <a:lnTo>
                    <a:pt x="49992" y="5902962"/>
                  </a:lnTo>
                  <a:lnTo>
                    <a:pt x="23974" y="5885420"/>
                  </a:lnTo>
                  <a:lnTo>
                    <a:pt x="6432" y="5859403"/>
                  </a:lnTo>
                  <a:lnTo>
                    <a:pt x="0" y="5827545"/>
                  </a:lnTo>
                  <a:lnTo>
                    <a:pt x="0" y="81847"/>
                  </a:lnTo>
                  <a:close/>
                </a:path>
              </a:pathLst>
            </a:custGeom>
            <a:ln w="9524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01679" y="2475274"/>
            <a:ext cx="876618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dirty="0">
                <a:latin typeface="Lato"/>
                <a:cs typeface="Lato"/>
              </a:rPr>
              <a:t>Sample</a:t>
            </a:r>
            <a:r>
              <a:rPr sz="1200" spc="-73" dirty="0">
                <a:latin typeface="Lato"/>
                <a:cs typeface="Lato"/>
              </a:rPr>
              <a:t> </a:t>
            </a:r>
            <a:r>
              <a:rPr sz="1200" spc="-10" dirty="0">
                <a:latin typeface="Lato"/>
                <a:cs typeface="Lato"/>
              </a:rPr>
              <a:t>top</a:t>
            </a:r>
            <a:r>
              <a:rPr sz="1200" spc="-73" dirty="0">
                <a:latin typeface="Lato"/>
                <a:cs typeface="Lato"/>
              </a:rPr>
              <a:t> </a:t>
            </a:r>
            <a:r>
              <a:rPr sz="1200" spc="-25" dirty="0">
                <a:latin typeface="Lato"/>
                <a:cs typeface="Lato"/>
              </a:rPr>
              <a:t>P</a:t>
            </a:r>
            <a:endParaRPr sz="1200">
              <a:latin typeface="Lato"/>
              <a:cs typeface="La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2714" y="2479395"/>
            <a:ext cx="445770" cy="201978"/>
          </a:xfrm>
          <a:prstGeom prst="rect">
            <a:avLst/>
          </a:prstGeom>
          <a:solidFill>
            <a:srgbClr val="FFFFFF"/>
          </a:solidFill>
          <a:ln w="9524">
            <a:solidFill>
              <a:srgbClr val="59595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170">
              <a:spcBef>
                <a:spcPts val="135"/>
              </a:spcBef>
            </a:pPr>
            <a:r>
              <a:rPr sz="1200" spc="-25" dirty="0"/>
              <a:t>1</a:t>
            </a:r>
            <a:endParaRPr sz="1200"/>
          </a:p>
        </p:txBody>
      </p:sp>
      <p:sp>
        <p:nvSpPr>
          <p:cNvPr id="23" name="object 23"/>
          <p:cNvSpPr txBox="1"/>
          <p:nvPr/>
        </p:nvSpPr>
        <p:spPr>
          <a:xfrm>
            <a:off x="1911419" y="1221020"/>
            <a:ext cx="1731327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dirty="0">
                <a:solidFill>
                  <a:srgbClr val="757575"/>
                </a:solidFill>
              </a:rPr>
              <a:t>Enter</a:t>
            </a:r>
            <a:r>
              <a:rPr sz="1200" spc="-38" dirty="0">
                <a:solidFill>
                  <a:srgbClr val="757575"/>
                </a:solidFill>
              </a:rPr>
              <a:t> </a:t>
            </a:r>
            <a:r>
              <a:rPr sz="1200" dirty="0">
                <a:solidFill>
                  <a:srgbClr val="757575"/>
                </a:solidFill>
              </a:rPr>
              <a:t>your</a:t>
            </a:r>
            <a:r>
              <a:rPr sz="1200" spc="-38" dirty="0">
                <a:solidFill>
                  <a:srgbClr val="757575"/>
                </a:solidFill>
              </a:rPr>
              <a:t> </a:t>
            </a:r>
            <a:r>
              <a:rPr sz="1200" dirty="0">
                <a:solidFill>
                  <a:srgbClr val="757575"/>
                </a:solidFill>
              </a:rPr>
              <a:t>prompt</a:t>
            </a:r>
            <a:r>
              <a:rPr sz="1200" spc="-35" dirty="0">
                <a:solidFill>
                  <a:srgbClr val="757575"/>
                </a:solidFill>
              </a:rPr>
              <a:t> </a:t>
            </a:r>
            <a:r>
              <a:rPr sz="1200" spc="-5" dirty="0">
                <a:solidFill>
                  <a:srgbClr val="757575"/>
                </a:solidFill>
              </a:rPr>
              <a:t>here…</a:t>
            </a:r>
            <a:endParaRPr sz="1200"/>
          </a:p>
        </p:txBody>
      </p:sp>
      <p:sp>
        <p:nvSpPr>
          <p:cNvPr id="24" name="object 24"/>
          <p:cNvSpPr/>
          <p:nvPr/>
        </p:nvSpPr>
        <p:spPr>
          <a:xfrm>
            <a:off x="5023715" y="3789168"/>
            <a:ext cx="763905" cy="214948"/>
          </a:xfrm>
          <a:custGeom>
            <a:avLst/>
            <a:gdLst/>
            <a:ahLst/>
            <a:cxnLst/>
            <a:rect l="l" t="t" r="r" b="b"/>
            <a:pathLst>
              <a:path w="1527809" h="429895">
                <a:moveTo>
                  <a:pt x="0" y="71599"/>
                </a:moveTo>
                <a:lnTo>
                  <a:pt x="5625" y="43727"/>
                </a:lnTo>
                <a:lnTo>
                  <a:pt x="20968" y="20968"/>
                </a:lnTo>
                <a:lnTo>
                  <a:pt x="43727" y="5625"/>
                </a:lnTo>
                <a:lnTo>
                  <a:pt x="71599" y="0"/>
                </a:lnTo>
                <a:lnTo>
                  <a:pt x="1455997" y="0"/>
                </a:lnTo>
                <a:lnTo>
                  <a:pt x="1495720" y="12033"/>
                </a:lnTo>
                <a:lnTo>
                  <a:pt x="1522143" y="44196"/>
                </a:lnTo>
                <a:lnTo>
                  <a:pt x="1527596" y="71599"/>
                </a:lnTo>
                <a:lnTo>
                  <a:pt x="1527596" y="357999"/>
                </a:lnTo>
                <a:lnTo>
                  <a:pt x="1521971" y="385871"/>
                </a:lnTo>
                <a:lnTo>
                  <a:pt x="1506628" y="408630"/>
                </a:lnTo>
                <a:lnTo>
                  <a:pt x="1483869" y="423973"/>
                </a:lnTo>
                <a:lnTo>
                  <a:pt x="1455997" y="429599"/>
                </a:lnTo>
                <a:lnTo>
                  <a:pt x="71599" y="429599"/>
                </a:lnTo>
                <a:lnTo>
                  <a:pt x="43727" y="423973"/>
                </a:lnTo>
                <a:lnTo>
                  <a:pt x="20968" y="408630"/>
                </a:lnTo>
                <a:lnTo>
                  <a:pt x="5625" y="385871"/>
                </a:lnTo>
                <a:lnTo>
                  <a:pt x="0" y="357999"/>
                </a:lnTo>
                <a:lnTo>
                  <a:pt x="0" y="71599"/>
                </a:lnTo>
                <a:close/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 sz="700"/>
          </a:p>
        </p:txBody>
      </p:sp>
      <p:sp>
        <p:nvSpPr>
          <p:cNvPr id="25" name="object 25"/>
          <p:cNvSpPr txBox="1"/>
          <p:nvPr/>
        </p:nvSpPr>
        <p:spPr>
          <a:xfrm>
            <a:off x="5162097" y="3793634"/>
            <a:ext cx="48641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spc="-5" dirty="0"/>
              <a:t>Submit</a:t>
            </a:r>
            <a:endParaRPr sz="1200"/>
          </a:p>
        </p:txBody>
      </p:sp>
      <p:grpSp>
        <p:nvGrpSpPr>
          <p:cNvPr id="26" name="object 26"/>
          <p:cNvGrpSpPr/>
          <p:nvPr/>
        </p:nvGrpSpPr>
        <p:grpSpPr>
          <a:xfrm>
            <a:off x="4124460" y="3500874"/>
            <a:ext cx="1656398" cy="153035"/>
            <a:chOff x="8248920" y="7001748"/>
            <a:chExt cx="3312795" cy="306070"/>
          </a:xfrm>
        </p:grpSpPr>
        <p:sp>
          <p:nvSpPr>
            <p:cNvPr id="27" name="object 27"/>
            <p:cNvSpPr/>
            <p:nvPr/>
          </p:nvSpPr>
          <p:spPr>
            <a:xfrm>
              <a:off x="8253683" y="7097111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3245393" y="115199"/>
                  </a:move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lnTo>
                    <a:pt x="4528" y="35173"/>
                  </a:lnTo>
                  <a:lnTo>
                    <a:pt x="16874" y="16865"/>
                  </a:lnTo>
                  <a:lnTo>
                    <a:pt x="35184" y="4524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8253683" y="7097110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70">
                  <a:moveTo>
                    <a:pt x="0" y="57599"/>
                  </a:moveTo>
                  <a:lnTo>
                    <a:pt x="4528" y="35173"/>
                  </a:lnTo>
                  <a:lnTo>
                    <a:pt x="16874" y="16865"/>
                  </a:lnTo>
                  <a:lnTo>
                    <a:pt x="35184" y="4524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10275879" y="7006511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148199" y="296399"/>
                  </a:move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177244" y="2871"/>
                  </a:lnTo>
                  <a:lnTo>
                    <a:pt x="230422" y="24890"/>
                  </a:lnTo>
                  <a:lnTo>
                    <a:pt x="271498" y="65976"/>
                  </a:lnTo>
                  <a:lnTo>
                    <a:pt x="293524" y="119154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close/>
                </a:path>
              </a:pathLst>
            </a:custGeom>
            <a:solidFill>
              <a:srgbClr val="FF9C3B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10275878" y="7006511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0" y="148199"/>
                  </a:move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204912" y="11274"/>
                  </a:lnTo>
                  <a:lnTo>
                    <a:pt x="252999" y="43399"/>
                  </a:lnTo>
                  <a:lnTo>
                    <a:pt x="285115" y="91487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065179" y="3166394"/>
            <a:ext cx="1789430" cy="236924"/>
          </a:xfrm>
          <a:prstGeom prst="rect">
            <a:avLst/>
          </a:prstGeom>
          <a:ln w="38099">
            <a:solidFill>
              <a:srgbClr val="FF00FF"/>
            </a:solidFill>
          </a:ln>
        </p:spPr>
        <p:txBody>
          <a:bodyPr vert="horz" wrap="square" lIns="0" tIns="51753" rIns="0" bIns="0" rtlCol="0">
            <a:spAutoFit/>
          </a:bodyPr>
          <a:lstStyle/>
          <a:p>
            <a:pPr marL="42545">
              <a:spcBef>
                <a:spcPts val="408"/>
              </a:spcBef>
            </a:pPr>
            <a:r>
              <a:rPr sz="1200" spc="-5" dirty="0">
                <a:latin typeface="Lato"/>
                <a:cs typeface="Lato"/>
              </a:rPr>
              <a:t>Temperature</a:t>
            </a:r>
            <a:endParaRPr sz="1200">
              <a:latin typeface="Lato"/>
              <a:cs typeface="La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32714" y="3210444"/>
            <a:ext cx="446088" cy="201978"/>
          </a:xfrm>
          <a:prstGeom prst="rect">
            <a:avLst/>
          </a:prstGeom>
          <a:solidFill>
            <a:srgbClr val="FFFFFF"/>
          </a:solidFill>
          <a:ln w="9524">
            <a:solidFill>
              <a:srgbClr val="59595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170">
              <a:spcBef>
                <a:spcPts val="135"/>
              </a:spcBef>
            </a:pPr>
            <a:r>
              <a:rPr sz="1200" spc="-13" dirty="0"/>
              <a:t>0.8</a:t>
            </a:r>
            <a:endParaRPr sz="1200"/>
          </a:p>
        </p:txBody>
      </p:sp>
      <p:grpSp>
        <p:nvGrpSpPr>
          <p:cNvPr id="33" name="object 33"/>
          <p:cNvGrpSpPr/>
          <p:nvPr/>
        </p:nvGrpSpPr>
        <p:grpSpPr>
          <a:xfrm>
            <a:off x="4124460" y="1500578"/>
            <a:ext cx="1656398" cy="153035"/>
            <a:chOff x="8248920" y="3001156"/>
            <a:chExt cx="3312795" cy="306070"/>
          </a:xfrm>
        </p:grpSpPr>
        <p:sp>
          <p:nvSpPr>
            <p:cNvPr id="34" name="object 34"/>
            <p:cNvSpPr/>
            <p:nvPr/>
          </p:nvSpPr>
          <p:spPr>
            <a:xfrm>
              <a:off x="8253683" y="3096518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69">
                  <a:moveTo>
                    <a:pt x="3245393" y="115199"/>
                  </a:move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lnTo>
                    <a:pt x="4528" y="35173"/>
                  </a:lnTo>
                  <a:lnTo>
                    <a:pt x="16874" y="16865"/>
                  </a:lnTo>
                  <a:lnTo>
                    <a:pt x="35184" y="4524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8253683" y="3096518"/>
              <a:ext cx="3303270" cy="115570"/>
            </a:xfrm>
            <a:custGeom>
              <a:avLst/>
              <a:gdLst/>
              <a:ahLst/>
              <a:cxnLst/>
              <a:rect l="l" t="t" r="r" b="b"/>
              <a:pathLst>
                <a:path w="3303270" h="115569">
                  <a:moveTo>
                    <a:pt x="0" y="57599"/>
                  </a:moveTo>
                  <a:lnTo>
                    <a:pt x="4528" y="35173"/>
                  </a:lnTo>
                  <a:lnTo>
                    <a:pt x="16874" y="16865"/>
                  </a:lnTo>
                  <a:lnTo>
                    <a:pt x="35184" y="4524"/>
                  </a:lnTo>
                  <a:lnTo>
                    <a:pt x="57599" y="0"/>
                  </a:lnTo>
                  <a:lnTo>
                    <a:pt x="3245393" y="0"/>
                  </a:lnTo>
                  <a:lnTo>
                    <a:pt x="3286118" y="16874"/>
                  </a:lnTo>
                  <a:lnTo>
                    <a:pt x="3302993" y="57599"/>
                  </a:lnTo>
                  <a:lnTo>
                    <a:pt x="3298465" y="80015"/>
                  </a:lnTo>
                  <a:lnTo>
                    <a:pt x="3286118" y="98324"/>
                  </a:lnTo>
                  <a:lnTo>
                    <a:pt x="3267809" y="110671"/>
                  </a:lnTo>
                  <a:lnTo>
                    <a:pt x="3245393" y="115199"/>
                  </a:lnTo>
                  <a:lnTo>
                    <a:pt x="57599" y="115199"/>
                  </a:lnTo>
                  <a:lnTo>
                    <a:pt x="35184" y="110671"/>
                  </a:lnTo>
                  <a:lnTo>
                    <a:pt x="16874" y="98324"/>
                  </a:lnTo>
                  <a:lnTo>
                    <a:pt x="4528" y="80015"/>
                  </a:lnTo>
                  <a:lnTo>
                    <a:pt x="0" y="575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11190277" y="3005919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148199" y="296399"/>
                  </a:move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177244" y="2871"/>
                  </a:lnTo>
                  <a:lnTo>
                    <a:pt x="230422" y="24890"/>
                  </a:lnTo>
                  <a:lnTo>
                    <a:pt x="271498" y="65976"/>
                  </a:lnTo>
                  <a:lnTo>
                    <a:pt x="293524" y="119154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close/>
                </a:path>
              </a:pathLst>
            </a:custGeom>
            <a:solidFill>
              <a:srgbClr val="FF9C3B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11190277" y="3005919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0" y="148199"/>
                  </a:moveTo>
                  <a:lnTo>
                    <a:pt x="7555" y="101356"/>
                  </a:lnTo>
                  <a:lnTo>
                    <a:pt x="28593" y="60674"/>
                  </a:lnTo>
                  <a:lnTo>
                    <a:pt x="60674" y="28593"/>
                  </a:lnTo>
                  <a:lnTo>
                    <a:pt x="101356" y="7555"/>
                  </a:lnTo>
                  <a:lnTo>
                    <a:pt x="148199" y="0"/>
                  </a:lnTo>
                  <a:lnTo>
                    <a:pt x="204912" y="11274"/>
                  </a:lnTo>
                  <a:lnTo>
                    <a:pt x="252999" y="43399"/>
                  </a:lnTo>
                  <a:lnTo>
                    <a:pt x="285115" y="91487"/>
                  </a:lnTo>
                  <a:lnTo>
                    <a:pt x="296399" y="148199"/>
                  </a:lnTo>
                  <a:lnTo>
                    <a:pt x="288844" y="195042"/>
                  </a:lnTo>
                  <a:lnTo>
                    <a:pt x="267805" y="235725"/>
                  </a:lnTo>
                  <a:lnTo>
                    <a:pt x="235725" y="267805"/>
                  </a:lnTo>
                  <a:lnTo>
                    <a:pt x="195042" y="288844"/>
                  </a:lnTo>
                  <a:lnTo>
                    <a:pt x="148199" y="296399"/>
                  </a:lnTo>
                  <a:lnTo>
                    <a:pt x="101356" y="288844"/>
                  </a:lnTo>
                  <a:lnTo>
                    <a:pt x="60674" y="267805"/>
                  </a:lnTo>
                  <a:lnTo>
                    <a:pt x="28593" y="235725"/>
                  </a:lnTo>
                  <a:lnTo>
                    <a:pt x="7555" y="195042"/>
                  </a:lnTo>
                  <a:lnTo>
                    <a:pt x="0" y="1481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101679" y="1211686"/>
            <a:ext cx="1094740" cy="19107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200" dirty="0">
                <a:latin typeface="Lato"/>
                <a:cs typeface="Lato"/>
              </a:rPr>
              <a:t>Max</a:t>
            </a:r>
            <a:r>
              <a:rPr sz="1200" spc="-75" dirty="0">
                <a:latin typeface="Lato"/>
                <a:cs typeface="Lato"/>
              </a:rPr>
              <a:t> </a:t>
            </a:r>
            <a:r>
              <a:rPr sz="1200" spc="-18" dirty="0">
                <a:latin typeface="Lato"/>
                <a:cs typeface="Lato"/>
              </a:rPr>
              <a:t>new</a:t>
            </a:r>
            <a:r>
              <a:rPr sz="1200" spc="-73" dirty="0">
                <a:latin typeface="Lato"/>
                <a:cs typeface="Lato"/>
              </a:rPr>
              <a:t> </a:t>
            </a:r>
            <a:r>
              <a:rPr sz="1200" spc="-5" dirty="0">
                <a:latin typeface="Lato"/>
                <a:cs typeface="Lato"/>
              </a:rPr>
              <a:t>tokens</a:t>
            </a:r>
            <a:endParaRPr sz="1200">
              <a:latin typeface="Lato"/>
              <a:cs typeface="La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32714" y="1215808"/>
            <a:ext cx="445770" cy="201978"/>
          </a:xfrm>
          <a:prstGeom prst="rect">
            <a:avLst/>
          </a:prstGeom>
          <a:solidFill>
            <a:srgbClr val="FFFFFF"/>
          </a:solidFill>
          <a:ln w="9524">
            <a:solidFill>
              <a:srgbClr val="595959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0170">
              <a:spcBef>
                <a:spcPts val="135"/>
              </a:spcBef>
            </a:pPr>
            <a:r>
              <a:rPr sz="1200" spc="-13" dirty="0"/>
              <a:t>200</a:t>
            </a:r>
            <a:endParaRPr sz="12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1964146"/>
            <a:ext cx="430213" cy="961073"/>
            <a:chOff x="-9524" y="3928291"/>
            <a:chExt cx="860425" cy="1922145"/>
          </a:xfrm>
        </p:grpSpPr>
        <p:sp>
          <p:nvSpPr>
            <p:cNvPr id="3" name="object 3"/>
            <p:cNvSpPr/>
            <p:nvPr/>
          </p:nvSpPr>
          <p:spPr>
            <a:xfrm>
              <a:off x="0" y="3937816"/>
              <a:ext cx="841375" cy="1903095"/>
            </a:xfrm>
            <a:custGeom>
              <a:avLst/>
              <a:gdLst/>
              <a:ahLst/>
              <a:cxnLst/>
              <a:rect l="l" t="t" r="r" b="b"/>
              <a:pathLst>
                <a:path w="841375" h="1903095">
                  <a:moveTo>
                    <a:pt x="683521" y="1902596"/>
                  </a:moveTo>
                  <a:lnTo>
                    <a:pt x="0" y="1902596"/>
                  </a:lnTo>
                  <a:lnTo>
                    <a:pt x="0" y="0"/>
                  </a:lnTo>
                  <a:lnTo>
                    <a:pt x="683521" y="0"/>
                  </a:lnTo>
                  <a:lnTo>
                    <a:pt x="733290" y="8027"/>
                  </a:lnTo>
                  <a:lnTo>
                    <a:pt x="776514" y="30382"/>
                  </a:lnTo>
                  <a:lnTo>
                    <a:pt x="810600" y="64470"/>
                  </a:lnTo>
                  <a:lnTo>
                    <a:pt x="832953" y="107698"/>
                  </a:lnTo>
                  <a:lnTo>
                    <a:pt x="840980" y="157474"/>
                  </a:lnTo>
                  <a:lnTo>
                    <a:pt x="840980" y="1745146"/>
                  </a:lnTo>
                  <a:lnTo>
                    <a:pt x="828994" y="1805415"/>
                  </a:lnTo>
                  <a:lnTo>
                    <a:pt x="794860" y="1856496"/>
                  </a:lnTo>
                  <a:lnTo>
                    <a:pt x="743779" y="1890618"/>
                  </a:lnTo>
                  <a:lnTo>
                    <a:pt x="683521" y="1902596"/>
                  </a:lnTo>
                  <a:close/>
                </a:path>
              </a:pathLst>
            </a:custGeom>
            <a:solidFill>
              <a:srgbClr val="FFE1B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937816"/>
              <a:ext cx="841375" cy="1903095"/>
            </a:xfrm>
            <a:custGeom>
              <a:avLst/>
              <a:gdLst/>
              <a:ahLst/>
              <a:cxnLst/>
              <a:rect l="l" t="t" r="r" b="b"/>
              <a:pathLst>
                <a:path w="841375" h="1903095">
                  <a:moveTo>
                    <a:pt x="683521" y="0"/>
                  </a:moveTo>
                  <a:lnTo>
                    <a:pt x="733290" y="8027"/>
                  </a:lnTo>
                  <a:lnTo>
                    <a:pt x="776514" y="30382"/>
                  </a:lnTo>
                  <a:lnTo>
                    <a:pt x="810600" y="64470"/>
                  </a:lnTo>
                  <a:lnTo>
                    <a:pt x="832953" y="107698"/>
                  </a:lnTo>
                  <a:lnTo>
                    <a:pt x="840980" y="157474"/>
                  </a:lnTo>
                  <a:lnTo>
                    <a:pt x="840980" y="1745146"/>
                  </a:lnTo>
                  <a:lnTo>
                    <a:pt x="828994" y="1805415"/>
                  </a:lnTo>
                  <a:lnTo>
                    <a:pt x="794860" y="1856496"/>
                  </a:lnTo>
                  <a:lnTo>
                    <a:pt x="743779" y="1890618"/>
                  </a:lnTo>
                  <a:lnTo>
                    <a:pt x="683521" y="1902596"/>
                  </a:lnTo>
                  <a:lnTo>
                    <a:pt x="0" y="1902596"/>
                  </a:lnTo>
                </a:path>
                <a:path w="841375" h="1903095">
                  <a:moveTo>
                    <a:pt x="0" y="0"/>
                  </a:moveTo>
                  <a:lnTo>
                    <a:pt x="683521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03978" y="2048971"/>
            <a:ext cx="382905" cy="653415"/>
            <a:chOff x="1007955" y="4097941"/>
            <a:chExt cx="765810" cy="1306830"/>
          </a:xfrm>
        </p:grpSpPr>
        <p:sp>
          <p:nvSpPr>
            <p:cNvPr id="6" name="object 6"/>
            <p:cNvSpPr/>
            <p:nvPr/>
          </p:nvSpPr>
          <p:spPr>
            <a:xfrm>
              <a:off x="1017480" y="4107466"/>
              <a:ext cx="746760" cy="1287780"/>
            </a:xfrm>
            <a:custGeom>
              <a:avLst/>
              <a:gdLst/>
              <a:ahLst/>
              <a:cxnLst/>
              <a:rect l="l" t="t" r="r" b="b"/>
              <a:pathLst>
                <a:path w="746760" h="1287779">
                  <a:moveTo>
                    <a:pt x="694783" y="1287597"/>
                  </a:moveTo>
                  <a:lnTo>
                    <a:pt x="51612" y="1287597"/>
                  </a:lnTo>
                  <a:lnTo>
                    <a:pt x="31522" y="1283542"/>
                  </a:lnTo>
                  <a:lnTo>
                    <a:pt x="15116" y="1272484"/>
                  </a:lnTo>
                  <a:lnTo>
                    <a:pt x="4055" y="1256083"/>
                  </a:lnTo>
                  <a:lnTo>
                    <a:pt x="0" y="1235997"/>
                  </a:lnTo>
                  <a:lnTo>
                    <a:pt x="0" y="51624"/>
                  </a:lnTo>
                  <a:lnTo>
                    <a:pt x="4055" y="31535"/>
                  </a:lnTo>
                  <a:lnTo>
                    <a:pt x="15116" y="15124"/>
                  </a:lnTo>
                  <a:lnTo>
                    <a:pt x="31522" y="4058"/>
                  </a:lnTo>
                  <a:lnTo>
                    <a:pt x="51612" y="0"/>
                  </a:lnTo>
                  <a:lnTo>
                    <a:pt x="694783" y="0"/>
                  </a:lnTo>
                  <a:lnTo>
                    <a:pt x="714875" y="4058"/>
                  </a:lnTo>
                  <a:lnTo>
                    <a:pt x="731281" y="15124"/>
                  </a:lnTo>
                  <a:lnTo>
                    <a:pt x="742342" y="31535"/>
                  </a:lnTo>
                  <a:lnTo>
                    <a:pt x="746398" y="51624"/>
                  </a:lnTo>
                  <a:lnTo>
                    <a:pt x="746398" y="1235997"/>
                  </a:lnTo>
                  <a:lnTo>
                    <a:pt x="731281" y="1272497"/>
                  </a:lnTo>
                  <a:lnTo>
                    <a:pt x="694783" y="1287597"/>
                  </a:lnTo>
                  <a:close/>
                </a:path>
              </a:pathLst>
            </a:custGeom>
            <a:solidFill>
              <a:srgbClr val="CCE6C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7" name="object 7"/>
            <p:cNvSpPr/>
            <p:nvPr/>
          </p:nvSpPr>
          <p:spPr>
            <a:xfrm>
              <a:off x="1017480" y="4107466"/>
              <a:ext cx="746760" cy="1287780"/>
            </a:xfrm>
            <a:custGeom>
              <a:avLst/>
              <a:gdLst/>
              <a:ahLst/>
              <a:cxnLst/>
              <a:rect l="l" t="t" r="r" b="b"/>
              <a:pathLst>
                <a:path w="746760" h="1287779">
                  <a:moveTo>
                    <a:pt x="694783" y="0"/>
                  </a:moveTo>
                  <a:lnTo>
                    <a:pt x="714875" y="4058"/>
                  </a:lnTo>
                  <a:lnTo>
                    <a:pt x="731281" y="15124"/>
                  </a:lnTo>
                  <a:lnTo>
                    <a:pt x="742342" y="31535"/>
                  </a:lnTo>
                  <a:lnTo>
                    <a:pt x="746398" y="51624"/>
                  </a:lnTo>
                  <a:lnTo>
                    <a:pt x="746398" y="1235997"/>
                  </a:lnTo>
                  <a:lnTo>
                    <a:pt x="731281" y="1272497"/>
                  </a:lnTo>
                  <a:lnTo>
                    <a:pt x="694783" y="1287597"/>
                  </a:lnTo>
                  <a:lnTo>
                    <a:pt x="51612" y="1287597"/>
                  </a:lnTo>
                  <a:lnTo>
                    <a:pt x="31522" y="1283542"/>
                  </a:lnTo>
                  <a:lnTo>
                    <a:pt x="15116" y="1272484"/>
                  </a:lnTo>
                  <a:lnTo>
                    <a:pt x="4055" y="1256083"/>
                  </a:lnTo>
                  <a:lnTo>
                    <a:pt x="0" y="1235997"/>
                  </a:lnTo>
                  <a:lnTo>
                    <a:pt x="0" y="51624"/>
                  </a:lnTo>
                  <a:lnTo>
                    <a:pt x="4055" y="31535"/>
                  </a:lnTo>
                  <a:lnTo>
                    <a:pt x="15116" y="15124"/>
                  </a:lnTo>
                  <a:lnTo>
                    <a:pt x="31522" y="4058"/>
                  </a:lnTo>
                  <a:lnTo>
                    <a:pt x="51612" y="0"/>
                  </a:lnTo>
                  <a:lnTo>
                    <a:pt x="694783" y="0"/>
                  </a:lnTo>
                  <a:close/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7063" y="2159663"/>
            <a:ext cx="266740" cy="432118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6350">
              <a:lnSpc>
                <a:spcPts val="1045"/>
              </a:lnSpc>
            </a:pPr>
            <a:r>
              <a:rPr sz="900" spc="-5" dirty="0"/>
              <a:t>Softmax</a:t>
            </a:r>
            <a:endParaRPr sz="900"/>
          </a:p>
          <a:p>
            <a:pPr marL="56832">
              <a:spcBef>
                <a:spcPts val="8"/>
              </a:spcBef>
            </a:pPr>
            <a:r>
              <a:rPr sz="900" spc="-5" dirty="0"/>
              <a:t>output</a:t>
            </a:r>
            <a:endParaRPr sz="900"/>
          </a:p>
        </p:txBody>
      </p:sp>
      <p:grpSp>
        <p:nvGrpSpPr>
          <p:cNvPr id="9" name="object 9"/>
          <p:cNvGrpSpPr/>
          <p:nvPr/>
        </p:nvGrpSpPr>
        <p:grpSpPr>
          <a:xfrm>
            <a:off x="-1" y="91450"/>
            <a:ext cx="8795072" cy="2284410"/>
            <a:chOff x="0" y="182900"/>
            <a:chExt cx="17590143" cy="4568819"/>
          </a:xfrm>
        </p:grpSpPr>
        <p:sp>
          <p:nvSpPr>
            <p:cNvPr id="10" name="object 10"/>
            <p:cNvSpPr/>
            <p:nvPr/>
          </p:nvSpPr>
          <p:spPr>
            <a:xfrm>
              <a:off x="0" y="2668919"/>
              <a:ext cx="2733040" cy="2082800"/>
            </a:xfrm>
            <a:custGeom>
              <a:avLst/>
              <a:gdLst/>
              <a:ahLst/>
              <a:cxnLst/>
              <a:rect l="l" t="t" r="r" b="b"/>
              <a:pathLst>
                <a:path w="2733040" h="2082800">
                  <a:moveTo>
                    <a:pt x="0" y="0"/>
                  </a:moveTo>
                  <a:lnTo>
                    <a:pt x="8379" y="0"/>
                  </a:lnTo>
                  <a:lnTo>
                    <a:pt x="8379" y="1110097"/>
                  </a:lnTo>
                  <a:lnTo>
                    <a:pt x="0" y="1110097"/>
                  </a:lnTo>
                </a:path>
                <a:path w="2733040" h="2082800">
                  <a:moveTo>
                    <a:pt x="1763878" y="2082346"/>
                  </a:moveTo>
                  <a:lnTo>
                    <a:pt x="2732869" y="2082346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48648" y="182900"/>
              <a:ext cx="17041495" cy="1126490"/>
            </a:xfrm>
            <a:custGeom>
              <a:avLst/>
              <a:gdLst/>
              <a:ahLst/>
              <a:cxnLst/>
              <a:rect l="l" t="t" r="r" b="b"/>
              <a:pathLst>
                <a:path w="17041495" h="1126490">
                  <a:moveTo>
                    <a:pt x="17041165" y="1126196"/>
                  </a:moveTo>
                  <a:lnTo>
                    <a:pt x="0" y="1126196"/>
                  </a:lnTo>
                  <a:lnTo>
                    <a:pt x="0" y="0"/>
                  </a:lnTo>
                  <a:lnTo>
                    <a:pt x="17041165" y="0"/>
                  </a:lnTo>
                  <a:lnTo>
                    <a:pt x="17041165" y="1126196"/>
                  </a:lnTo>
                  <a:close/>
                </a:path>
              </a:pathLst>
            </a:custGeom>
            <a:solidFill>
              <a:srgbClr val="FFFFFF">
                <a:alpha val="69619"/>
              </a:srgbClr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5849" y="222513"/>
            <a:ext cx="7884349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Generative</a:t>
            </a:r>
            <a:r>
              <a:rPr spc="-168" dirty="0"/>
              <a:t> </a:t>
            </a:r>
            <a:r>
              <a:rPr spc="-28" dirty="0"/>
              <a:t>config</a:t>
            </a:r>
            <a:r>
              <a:rPr spc="-165" dirty="0"/>
              <a:t> </a:t>
            </a:r>
            <a:r>
              <a:rPr spc="-75" dirty="0"/>
              <a:t>-</a:t>
            </a:r>
            <a:r>
              <a:rPr spc="-168" dirty="0"/>
              <a:t> </a:t>
            </a:r>
            <a:r>
              <a:rPr spc="-5" dirty="0"/>
              <a:t>temperature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1456" y="906640"/>
            <a:ext cx="967423" cy="4445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27648" marR="2540" indent="-221615">
              <a:lnSpc>
                <a:spcPct val="114999"/>
              </a:lnSpc>
              <a:spcBef>
                <a:spcPts val="50"/>
              </a:spcBef>
            </a:pPr>
            <a:r>
              <a:rPr sz="1300" b="1" spc="-5" dirty="0">
                <a:solidFill>
                  <a:srgbClr val="FF00FF"/>
                </a:solidFill>
                <a:latin typeface="Lato"/>
                <a:cs typeface="Lato"/>
              </a:rPr>
              <a:t>Temperature setting</a:t>
            </a:r>
            <a:endParaRPr sz="1300">
              <a:latin typeface="Lato"/>
              <a:cs typeface="La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4806" y="1450710"/>
            <a:ext cx="4792345" cy="1848485"/>
            <a:chOff x="1329612" y="2901419"/>
            <a:chExt cx="9584690" cy="3696970"/>
          </a:xfrm>
        </p:grpSpPr>
        <p:sp>
          <p:nvSpPr>
            <p:cNvPr id="16" name="object 16"/>
            <p:cNvSpPr/>
            <p:nvPr/>
          </p:nvSpPr>
          <p:spPr>
            <a:xfrm>
              <a:off x="1390497" y="2947344"/>
              <a:ext cx="635" cy="988694"/>
            </a:xfrm>
            <a:custGeom>
              <a:avLst/>
              <a:gdLst/>
              <a:ahLst/>
              <a:cxnLst/>
              <a:rect l="l" t="t" r="r" b="b"/>
              <a:pathLst>
                <a:path w="634" h="988695">
                  <a:moveTo>
                    <a:pt x="0" y="0"/>
                  </a:moveTo>
                  <a:lnTo>
                    <a:pt x="0" y="580073"/>
                  </a:lnTo>
                  <a:lnTo>
                    <a:pt x="599" y="580073"/>
                  </a:lnTo>
                  <a:lnTo>
                    <a:pt x="599" y="988648"/>
                  </a:lnTo>
                </a:path>
              </a:pathLst>
            </a:custGeom>
            <a:ln w="28574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9612" y="3921704"/>
              <a:ext cx="122969" cy="1582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2445" y="4339841"/>
              <a:ext cx="736798" cy="93779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30529" y="2901419"/>
              <a:ext cx="683398" cy="369659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735234" y="5846638"/>
              <a:ext cx="18415" cy="739775"/>
            </a:xfrm>
            <a:custGeom>
              <a:avLst/>
              <a:gdLst/>
              <a:ahLst/>
              <a:cxnLst/>
              <a:rect l="l" t="t" r="r" b="b"/>
              <a:pathLst>
                <a:path w="18415" h="739775">
                  <a:moveTo>
                    <a:pt x="17999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7999" y="0"/>
                  </a:lnTo>
                  <a:lnTo>
                    <a:pt x="17999" y="739198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7735234" y="5846638"/>
              <a:ext cx="18415" cy="739775"/>
            </a:xfrm>
            <a:custGeom>
              <a:avLst/>
              <a:gdLst/>
              <a:ahLst/>
              <a:cxnLst/>
              <a:rect l="l" t="t" r="r" b="b"/>
              <a:pathLst>
                <a:path w="18415" h="739775">
                  <a:moveTo>
                    <a:pt x="0" y="0"/>
                  </a:moveTo>
                  <a:lnTo>
                    <a:pt x="17999" y="0"/>
                  </a:lnTo>
                  <a:lnTo>
                    <a:pt x="17999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60727" y="3563881"/>
            <a:ext cx="1206183" cy="6746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 algn="ctr">
              <a:lnSpc>
                <a:spcPct val="114999"/>
              </a:lnSpc>
              <a:spcBef>
                <a:spcPts val="50"/>
              </a:spcBef>
            </a:pPr>
            <a:r>
              <a:rPr sz="1300" b="1" dirty="0">
                <a:solidFill>
                  <a:srgbClr val="4985E8"/>
                </a:solidFill>
                <a:latin typeface="Lato"/>
                <a:cs typeface="Lato"/>
              </a:rPr>
              <a:t>Strongly</a:t>
            </a:r>
            <a:r>
              <a:rPr sz="1300" b="1" spc="-38" dirty="0">
                <a:solidFill>
                  <a:srgbClr val="4985E8"/>
                </a:solidFill>
                <a:latin typeface="Lato"/>
                <a:cs typeface="Lato"/>
              </a:rPr>
              <a:t> </a:t>
            </a:r>
            <a:r>
              <a:rPr sz="1300" b="1" spc="-5" dirty="0">
                <a:solidFill>
                  <a:srgbClr val="4985E8"/>
                </a:solidFill>
                <a:latin typeface="Lato"/>
                <a:cs typeface="Lato"/>
              </a:rPr>
              <a:t>peaked probability distribution</a:t>
            </a:r>
            <a:endParaRPr sz="1300">
              <a:latin typeface="Lato"/>
              <a:cs typeface="La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14870" y="3563881"/>
            <a:ext cx="1146493" cy="67460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 algn="ctr">
              <a:lnSpc>
                <a:spcPct val="114999"/>
              </a:lnSpc>
              <a:spcBef>
                <a:spcPts val="50"/>
              </a:spcBef>
            </a:pPr>
            <a:r>
              <a:rPr sz="1300" b="1" spc="-5" dirty="0">
                <a:solidFill>
                  <a:srgbClr val="970000"/>
                </a:solidFill>
                <a:latin typeface="Lato"/>
                <a:cs typeface="Lato"/>
              </a:rPr>
              <a:t>Broader,</a:t>
            </a:r>
            <a:r>
              <a:rPr sz="1300" b="1" spc="-65" dirty="0">
                <a:solidFill>
                  <a:srgbClr val="970000"/>
                </a:solidFill>
                <a:latin typeface="Lato"/>
                <a:cs typeface="Lato"/>
              </a:rPr>
              <a:t> </a:t>
            </a:r>
            <a:r>
              <a:rPr sz="1300" b="1" spc="-5" dirty="0">
                <a:solidFill>
                  <a:srgbClr val="970000"/>
                </a:solidFill>
                <a:latin typeface="Lato"/>
                <a:cs typeface="Lato"/>
              </a:rPr>
              <a:t>flatter probability distribution</a:t>
            </a:r>
            <a:endParaRPr sz="1300">
              <a:latin typeface="Lato"/>
              <a:cs typeface="Lato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2101821" y="1444972"/>
          <a:ext cx="1621473" cy="1847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0.001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533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apple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FF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0.002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banana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0.400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cake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0.012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donut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  <a:solidFill>
                      <a:srgbClr val="C8DAF7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38100">
                      <a:solidFill>
                        <a:srgbClr val="000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1607772" y="1448941"/>
            <a:ext cx="3449320" cy="1852930"/>
            <a:chOff x="3215543" y="2897881"/>
            <a:chExt cx="6898640" cy="3705860"/>
          </a:xfrm>
        </p:grpSpPr>
        <p:sp>
          <p:nvSpPr>
            <p:cNvPr id="26" name="object 26"/>
            <p:cNvSpPr/>
            <p:nvPr/>
          </p:nvSpPr>
          <p:spPr>
            <a:xfrm>
              <a:off x="3898942" y="4749715"/>
              <a:ext cx="205740" cy="0"/>
            </a:xfrm>
            <a:custGeom>
              <a:avLst/>
              <a:gdLst/>
              <a:ahLst/>
              <a:cxnLst/>
              <a:rect l="l" t="t" r="r" b="b"/>
              <a:pathLst>
                <a:path w="205739">
                  <a:moveTo>
                    <a:pt x="0" y="0"/>
                  </a:moveTo>
                  <a:lnTo>
                    <a:pt x="205199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4616" y="4708715"/>
              <a:ext cx="105499" cy="8197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15543" y="2906869"/>
              <a:ext cx="683398" cy="369659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735209" y="2902644"/>
              <a:ext cx="18415" cy="739775"/>
            </a:xfrm>
            <a:custGeom>
              <a:avLst/>
              <a:gdLst/>
              <a:ahLst/>
              <a:cxnLst/>
              <a:rect l="l" t="t" r="r" b="b"/>
              <a:pathLst>
                <a:path w="18415" h="739775">
                  <a:moveTo>
                    <a:pt x="17999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7999" y="0"/>
                  </a:lnTo>
                  <a:lnTo>
                    <a:pt x="17999" y="739198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7735209" y="2902644"/>
              <a:ext cx="18415" cy="739775"/>
            </a:xfrm>
            <a:custGeom>
              <a:avLst/>
              <a:gdLst/>
              <a:ahLst/>
              <a:cxnLst/>
              <a:rect l="l" t="t" r="r" b="b"/>
              <a:pathLst>
                <a:path w="18415" h="739775">
                  <a:moveTo>
                    <a:pt x="0" y="0"/>
                  </a:moveTo>
                  <a:lnTo>
                    <a:pt x="17999" y="0"/>
                  </a:lnTo>
                  <a:lnTo>
                    <a:pt x="17999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7735184" y="3629042"/>
              <a:ext cx="36830" cy="739775"/>
            </a:xfrm>
            <a:custGeom>
              <a:avLst/>
              <a:gdLst/>
              <a:ahLst/>
              <a:cxnLst/>
              <a:rect l="l" t="t" r="r" b="b"/>
              <a:pathLst>
                <a:path w="36829" h="739775">
                  <a:moveTo>
                    <a:pt x="36599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36599" y="0"/>
                  </a:lnTo>
                  <a:lnTo>
                    <a:pt x="36599" y="739198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7735184" y="3629042"/>
              <a:ext cx="36830" cy="739775"/>
            </a:xfrm>
            <a:custGeom>
              <a:avLst/>
              <a:gdLst/>
              <a:ahLst/>
              <a:cxnLst/>
              <a:rect l="l" t="t" r="r" b="b"/>
              <a:pathLst>
                <a:path w="36829" h="739775">
                  <a:moveTo>
                    <a:pt x="0" y="0"/>
                  </a:moveTo>
                  <a:lnTo>
                    <a:pt x="36599" y="0"/>
                  </a:lnTo>
                  <a:lnTo>
                    <a:pt x="36599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7735384" y="4368241"/>
              <a:ext cx="2373630" cy="739775"/>
            </a:xfrm>
            <a:custGeom>
              <a:avLst/>
              <a:gdLst/>
              <a:ahLst/>
              <a:cxnLst/>
              <a:rect l="l" t="t" r="r" b="b"/>
              <a:pathLst>
                <a:path w="2373629" h="739775">
                  <a:moveTo>
                    <a:pt x="2373595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2373595" y="0"/>
                  </a:lnTo>
                  <a:lnTo>
                    <a:pt x="2373595" y="739198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7735384" y="4368241"/>
              <a:ext cx="2373630" cy="739775"/>
            </a:xfrm>
            <a:custGeom>
              <a:avLst/>
              <a:gdLst/>
              <a:ahLst/>
              <a:cxnLst/>
              <a:rect l="l" t="t" r="r" b="b"/>
              <a:pathLst>
                <a:path w="2373629" h="739775">
                  <a:moveTo>
                    <a:pt x="0" y="0"/>
                  </a:moveTo>
                  <a:lnTo>
                    <a:pt x="2373595" y="0"/>
                  </a:lnTo>
                  <a:lnTo>
                    <a:pt x="2373595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7735259" y="5107439"/>
              <a:ext cx="183515" cy="739775"/>
            </a:xfrm>
            <a:custGeom>
              <a:avLst/>
              <a:gdLst/>
              <a:ahLst/>
              <a:cxnLst/>
              <a:rect l="l" t="t" r="r" b="b"/>
              <a:pathLst>
                <a:path w="183515" h="739775">
                  <a:moveTo>
                    <a:pt x="182999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82999" y="0"/>
                  </a:lnTo>
                  <a:lnTo>
                    <a:pt x="182999" y="739198"/>
                  </a:lnTo>
                  <a:close/>
                </a:path>
              </a:pathLst>
            </a:custGeom>
            <a:solidFill>
              <a:srgbClr val="C8DAF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7735259" y="5107439"/>
              <a:ext cx="183515" cy="739775"/>
            </a:xfrm>
            <a:custGeom>
              <a:avLst/>
              <a:gdLst/>
              <a:ahLst/>
              <a:cxnLst/>
              <a:rect l="l" t="t" r="r" b="b"/>
              <a:pathLst>
                <a:path w="183515" h="739775">
                  <a:moveTo>
                    <a:pt x="0" y="0"/>
                  </a:moveTo>
                  <a:lnTo>
                    <a:pt x="182999" y="0"/>
                  </a:lnTo>
                  <a:lnTo>
                    <a:pt x="182999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5609289" y="1444972"/>
          <a:ext cx="1621473" cy="1847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0.040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apple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0.080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banana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0.150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cake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0.120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donut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9525">
                      <a:solidFill>
                        <a:srgbClr val="59595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9525">
                      <a:solidFill>
                        <a:srgbClr val="595959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…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9525">
                      <a:solidFill>
                        <a:srgbClr val="595959"/>
                      </a:solidFill>
                      <a:prstDash val="solid"/>
                    </a:lnL>
                    <a:lnR w="38100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595959"/>
                      </a:solidFill>
                      <a:prstDash val="solid"/>
                    </a:lnT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8" name="object 38"/>
          <p:cNvGrpSpPr/>
          <p:nvPr/>
        </p:nvGrpSpPr>
        <p:grpSpPr>
          <a:xfrm>
            <a:off x="5132215" y="1445741"/>
            <a:ext cx="3065780" cy="1846580"/>
            <a:chOff x="10264429" y="2891481"/>
            <a:chExt cx="6131560" cy="3693160"/>
          </a:xfrm>
        </p:grpSpPr>
        <p:sp>
          <p:nvSpPr>
            <p:cNvPr id="39" name="object 39"/>
            <p:cNvSpPr/>
            <p:nvPr/>
          </p:nvSpPr>
          <p:spPr>
            <a:xfrm>
              <a:off x="14762720" y="5840238"/>
              <a:ext cx="594360" cy="739775"/>
            </a:xfrm>
            <a:custGeom>
              <a:avLst/>
              <a:gdLst/>
              <a:ahLst/>
              <a:cxnLst/>
              <a:rect l="l" t="t" r="r" b="b"/>
              <a:pathLst>
                <a:path w="594359" h="739775">
                  <a:moveTo>
                    <a:pt x="593998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593998" y="0"/>
                  </a:lnTo>
                  <a:lnTo>
                    <a:pt x="593998" y="739198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14762720" y="5840238"/>
              <a:ext cx="594360" cy="739775"/>
            </a:xfrm>
            <a:custGeom>
              <a:avLst/>
              <a:gdLst/>
              <a:ahLst/>
              <a:cxnLst/>
              <a:rect l="l" t="t" r="r" b="b"/>
              <a:pathLst>
                <a:path w="594359" h="739775">
                  <a:moveTo>
                    <a:pt x="0" y="0"/>
                  </a:moveTo>
                  <a:lnTo>
                    <a:pt x="593998" y="0"/>
                  </a:lnTo>
                  <a:lnTo>
                    <a:pt x="593998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14762770" y="2896244"/>
              <a:ext cx="439420" cy="739775"/>
            </a:xfrm>
            <a:custGeom>
              <a:avLst/>
              <a:gdLst/>
              <a:ahLst/>
              <a:cxnLst/>
              <a:rect l="l" t="t" r="r" b="b"/>
              <a:pathLst>
                <a:path w="439419" h="739775">
                  <a:moveTo>
                    <a:pt x="439199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439199" y="0"/>
                  </a:lnTo>
                  <a:lnTo>
                    <a:pt x="439199" y="739198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14762770" y="2896244"/>
              <a:ext cx="439420" cy="739775"/>
            </a:xfrm>
            <a:custGeom>
              <a:avLst/>
              <a:gdLst/>
              <a:ahLst/>
              <a:cxnLst/>
              <a:rect l="l" t="t" r="r" b="b"/>
              <a:pathLst>
                <a:path w="439419" h="739775">
                  <a:moveTo>
                    <a:pt x="0" y="0"/>
                  </a:moveTo>
                  <a:lnTo>
                    <a:pt x="439199" y="0"/>
                  </a:lnTo>
                  <a:lnTo>
                    <a:pt x="439199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14762670" y="3622642"/>
              <a:ext cx="878205" cy="739775"/>
            </a:xfrm>
            <a:custGeom>
              <a:avLst/>
              <a:gdLst/>
              <a:ahLst/>
              <a:cxnLst/>
              <a:rect l="l" t="t" r="r" b="b"/>
              <a:pathLst>
                <a:path w="878205" h="739775">
                  <a:moveTo>
                    <a:pt x="877798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877798" y="0"/>
                  </a:lnTo>
                  <a:lnTo>
                    <a:pt x="877798" y="739198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14762670" y="3622642"/>
              <a:ext cx="878205" cy="739775"/>
            </a:xfrm>
            <a:custGeom>
              <a:avLst/>
              <a:gdLst/>
              <a:ahLst/>
              <a:cxnLst/>
              <a:rect l="l" t="t" r="r" b="b"/>
              <a:pathLst>
                <a:path w="878205" h="739775">
                  <a:moveTo>
                    <a:pt x="0" y="0"/>
                  </a:moveTo>
                  <a:lnTo>
                    <a:pt x="877798" y="0"/>
                  </a:lnTo>
                  <a:lnTo>
                    <a:pt x="877798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14762870" y="4361841"/>
              <a:ext cx="1628139" cy="739775"/>
            </a:xfrm>
            <a:custGeom>
              <a:avLst/>
              <a:gdLst/>
              <a:ahLst/>
              <a:cxnLst/>
              <a:rect l="l" t="t" r="r" b="b"/>
              <a:pathLst>
                <a:path w="1628140" h="739775">
                  <a:moveTo>
                    <a:pt x="1627796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627796" y="0"/>
                  </a:lnTo>
                  <a:lnTo>
                    <a:pt x="1627796" y="739198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6" name="object 46"/>
            <p:cNvSpPr/>
            <p:nvPr/>
          </p:nvSpPr>
          <p:spPr>
            <a:xfrm>
              <a:off x="14762870" y="4361841"/>
              <a:ext cx="1628139" cy="739775"/>
            </a:xfrm>
            <a:custGeom>
              <a:avLst/>
              <a:gdLst/>
              <a:ahLst/>
              <a:cxnLst/>
              <a:rect l="l" t="t" r="r" b="b"/>
              <a:pathLst>
                <a:path w="1628140" h="739775">
                  <a:moveTo>
                    <a:pt x="0" y="0"/>
                  </a:moveTo>
                  <a:lnTo>
                    <a:pt x="1627796" y="0"/>
                  </a:lnTo>
                  <a:lnTo>
                    <a:pt x="1627796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7" name="object 47"/>
            <p:cNvSpPr/>
            <p:nvPr/>
          </p:nvSpPr>
          <p:spPr>
            <a:xfrm>
              <a:off x="14762770" y="5101039"/>
              <a:ext cx="1317625" cy="739775"/>
            </a:xfrm>
            <a:custGeom>
              <a:avLst/>
              <a:gdLst/>
              <a:ahLst/>
              <a:cxnLst/>
              <a:rect l="l" t="t" r="r" b="b"/>
              <a:pathLst>
                <a:path w="1317625" h="739775">
                  <a:moveTo>
                    <a:pt x="1316997" y="739198"/>
                  </a:moveTo>
                  <a:lnTo>
                    <a:pt x="0" y="739198"/>
                  </a:lnTo>
                  <a:lnTo>
                    <a:pt x="0" y="0"/>
                  </a:lnTo>
                  <a:lnTo>
                    <a:pt x="1316997" y="0"/>
                  </a:lnTo>
                  <a:lnTo>
                    <a:pt x="1316997" y="739198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8" name="object 48"/>
            <p:cNvSpPr/>
            <p:nvPr/>
          </p:nvSpPr>
          <p:spPr>
            <a:xfrm>
              <a:off x="14762770" y="5101039"/>
              <a:ext cx="1317625" cy="739775"/>
            </a:xfrm>
            <a:custGeom>
              <a:avLst/>
              <a:gdLst/>
              <a:ahLst/>
              <a:cxnLst/>
              <a:rect l="l" t="t" r="r" b="b"/>
              <a:pathLst>
                <a:path w="1317625" h="739775">
                  <a:moveTo>
                    <a:pt x="0" y="0"/>
                  </a:moveTo>
                  <a:lnTo>
                    <a:pt x="1316997" y="0"/>
                  </a:lnTo>
                  <a:lnTo>
                    <a:pt x="1316997" y="739198"/>
                  </a:lnTo>
                  <a:lnTo>
                    <a:pt x="0" y="73919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10264429" y="4744265"/>
              <a:ext cx="854710" cy="0"/>
            </a:xfrm>
            <a:custGeom>
              <a:avLst/>
              <a:gdLst/>
              <a:ahLst/>
              <a:cxnLst/>
              <a:rect l="l" t="t" r="r" b="b"/>
              <a:pathLst>
                <a:path w="854709">
                  <a:moveTo>
                    <a:pt x="0" y="0"/>
                  </a:moveTo>
                  <a:lnTo>
                    <a:pt x="854698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09602" y="4703265"/>
              <a:ext cx="105499" cy="81974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2117159" y="841916"/>
            <a:ext cx="2353945" cy="58092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500" b="1" dirty="0">
                <a:solidFill>
                  <a:srgbClr val="4985E8"/>
                </a:solidFill>
                <a:latin typeface="Lato"/>
                <a:cs typeface="Lato"/>
              </a:rPr>
              <a:t>Cooler</a:t>
            </a:r>
            <a:r>
              <a:rPr sz="1500" b="1" spc="-30" dirty="0">
                <a:solidFill>
                  <a:srgbClr val="4985E8"/>
                </a:solidFill>
                <a:latin typeface="Lato"/>
                <a:cs typeface="Lato"/>
              </a:rPr>
              <a:t> </a:t>
            </a:r>
            <a:r>
              <a:rPr sz="1500" b="1" dirty="0">
                <a:solidFill>
                  <a:srgbClr val="4985E8"/>
                </a:solidFill>
                <a:latin typeface="Lato"/>
                <a:cs typeface="Lato"/>
              </a:rPr>
              <a:t>temperature</a:t>
            </a:r>
            <a:r>
              <a:rPr sz="1500" b="1" spc="-28" dirty="0">
                <a:solidFill>
                  <a:srgbClr val="4985E8"/>
                </a:solidFill>
                <a:latin typeface="Lato"/>
                <a:cs typeface="Lato"/>
              </a:rPr>
              <a:t> </a:t>
            </a:r>
            <a:r>
              <a:rPr sz="1500" b="1" spc="-10" dirty="0">
                <a:solidFill>
                  <a:srgbClr val="4985E8"/>
                </a:solidFill>
                <a:latin typeface="Lato"/>
                <a:cs typeface="Lato"/>
              </a:rPr>
              <a:t>(e.g</a:t>
            </a:r>
            <a:r>
              <a:rPr sz="1500" b="1" spc="-30" dirty="0">
                <a:solidFill>
                  <a:srgbClr val="4985E8"/>
                </a:solidFill>
                <a:latin typeface="Lato"/>
                <a:cs typeface="Lato"/>
              </a:rPr>
              <a:t> </a:t>
            </a:r>
            <a:r>
              <a:rPr sz="1500" b="1" spc="-13" dirty="0">
                <a:solidFill>
                  <a:srgbClr val="4985E8"/>
                </a:solidFill>
                <a:latin typeface="Lato"/>
                <a:cs typeface="Lato"/>
              </a:rPr>
              <a:t>&lt;1)</a:t>
            </a:r>
            <a:endParaRPr sz="1500">
              <a:latin typeface="Lato"/>
              <a:cs typeface="Lato"/>
            </a:endParaRPr>
          </a:p>
          <a:p>
            <a:pPr marL="227648">
              <a:spcBef>
                <a:spcPts val="1007"/>
              </a:spcBef>
              <a:tabLst>
                <a:tab pos="1006157" algn="l"/>
              </a:tabLst>
            </a:pPr>
            <a:r>
              <a:rPr b="1" spc="-10" dirty="0">
                <a:latin typeface="Lato"/>
                <a:cs typeface="Lato"/>
              </a:rPr>
              <a:t>prob</a:t>
            </a:r>
            <a:r>
              <a:rPr b="1" dirty="0">
                <a:latin typeface="Lato"/>
                <a:cs typeface="Lato"/>
              </a:rPr>
              <a:t>	</a:t>
            </a:r>
            <a:r>
              <a:rPr b="1" spc="-10" dirty="0">
                <a:latin typeface="Lato"/>
                <a:cs typeface="Lato"/>
              </a:rPr>
              <a:t>word</a:t>
            </a:r>
            <a:endParaRPr>
              <a:latin typeface="Lato"/>
              <a:cs typeface="La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24628" y="841916"/>
            <a:ext cx="2084388" cy="580928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500" b="1" dirty="0">
                <a:solidFill>
                  <a:srgbClr val="970000"/>
                </a:solidFill>
                <a:latin typeface="Lato"/>
                <a:cs typeface="Lato"/>
              </a:rPr>
              <a:t>Higher</a:t>
            </a:r>
            <a:r>
              <a:rPr sz="1500" b="1" spc="-8" dirty="0">
                <a:solidFill>
                  <a:srgbClr val="970000"/>
                </a:solidFill>
                <a:latin typeface="Lato"/>
                <a:cs typeface="Lato"/>
              </a:rPr>
              <a:t> </a:t>
            </a:r>
            <a:r>
              <a:rPr sz="1500" b="1" dirty="0">
                <a:solidFill>
                  <a:srgbClr val="970000"/>
                </a:solidFill>
                <a:latin typeface="Lato"/>
                <a:cs typeface="Lato"/>
              </a:rPr>
              <a:t>temperature</a:t>
            </a:r>
            <a:r>
              <a:rPr sz="1500" b="1" spc="-8" dirty="0">
                <a:solidFill>
                  <a:srgbClr val="970000"/>
                </a:solidFill>
                <a:latin typeface="Lato"/>
                <a:cs typeface="Lato"/>
              </a:rPr>
              <a:t> </a:t>
            </a:r>
            <a:r>
              <a:rPr sz="1500" b="1" spc="-10" dirty="0">
                <a:solidFill>
                  <a:srgbClr val="970000"/>
                </a:solidFill>
                <a:latin typeface="Lato"/>
                <a:cs typeface="Lato"/>
              </a:rPr>
              <a:t>(&gt;1)</a:t>
            </a:r>
            <a:endParaRPr sz="1500">
              <a:latin typeface="Lato"/>
              <a:cs typeface="Lato"/>
            </a:endParaRPr>
          </a:p>
          <a:p>
            <a:pPr marL="222250">
              <a:spcBef>
                <a:spcPts val="1007"/>
              </a:spcBef>
              <a:tabLst>
                <a:tab pos="1000760" algn="l"/>
              </a:tabLst>
            </a:pPr>
            <a:r>
              <a:rPr b="1" spc="-10" dirty="0">
                <a:latin typeface="Lato"/>
                <a:cs typeface="Lato"/>
              </a:rPr>
              <a:t>prob</a:t>
            </a:r>
            <a:r>
              <a:rPr b="1" dirty="0">
                <a:latin typeface="Lato"/>
                <a:cs typeface="Lato"/>
              </a:rPr>
              <a:t>	</a:t>
            </a:r>
            <a:r>
              <a:rPr b="1" spc="-10" dirty="0">
                <a:latin typeface="Lato"/>
                <a:cs typeface="Lato"/>
              </a:rPr>
              <a:t>word</a:t>
            </a:r>
            <a:endParaRPr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881010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Prompting</a:t>
            </a:r>
            <a:r>
              <a:rPr spc="-135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dirty="0"/>
              <a:t>prompt</a:t>
            </a:r>
            <a:r>
              <a:rPr spc="-135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07" y="1353785"/>
            <a:ext cx="2607310" cy="726481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78105" marR="391478">
              <a:spcBef>
                <a:spcPts val="625"/>
              </a:spcBef>
            </a:pP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Where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is</a:t>
            </a:r>
            <a:r>
              <a:rPr b="1" spc="-8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32F3D"/>
                </a:solidFill>
                <a:latin typeface="Courier New"/>
                <a:cs typeface="Courier New"/>
              </a:rPr>
              <a:t>Ganymede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located</a:t>
            </a:r>
            <a:r>
              <a:rPr b="1" spc="-15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in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the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32F3D"/>
                </a:solidFill>
                <a:latin typeface="Courier New"/>
                <a:cs typeface="Courier New"/>
              </a:rPr>
              <a:t>solar system?</a:t>
            </a:r>
            <a:endParaRPr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97536" y="1346991"/>
            <a:ext cx="1474470" cy="1471295"/>
            <a:chOff x="7595072" y="2693982"/>
            <a:chExt cx="2948940" cy="2942590"/>
          </a:xfrm>
        </p:grpSpPr>
        <p:sp>
          <p:nvSpPr>
            <p:cNvPr id="5" name="object 5"/>
            <p:cNvSpPr/>
            <p:nvPr/>
          </p:nvSpPr>
          <p:spPr>
            <a:xfrm>
              <a:off x="7599834" y="2698744"/>
              <a:ext cx="2939415" cy="2933065"/>
            </a:xfrm>
            <a:custGeom>
              <a:avLst/>
              <a:gdLst/>
              <a:ahLst/>
              <a:cxnLst/>
              <a:rect l="l" t="t" r="r" b="b"/>
              <a:pathLst>
                <a:path w="2939415" h="2933065">
                  <a:moveTo>
                    <a:pt x="1469397" y="2932794"/>
                  </a:moveTo>
                  <a:lnTo>
                    <a:pt x="1420894" y="2932010"/>
                  </a:lnTo>
                  <a:lnTo>
                    <a:pt x="1372784" y="2929675"/>
                  </a:lnTo>
                  <a:lnTo>
                    <a:pt x="1325091" y="2925812"/>
                  </a:lnTo>
                  <a:lnTo>
                    <a:pt x="1277839" y="2920446"/>
                  </a:lnTo>
                  <a:lnTo>
                    <a:pt x="1231053" y="2913601"/>
                  </a:lnTo>
                  <a:lnTo>
                    <a:pt x="1184757" y="2905301"/>
                  </a:lnTo>
                  <a:lnTo>
                    <a:pt x="1138975" y="2895571"/>
                  </a:lnTo>
                  <a:lnTo>
                    <a:pt x="1093731" y="2884434"/>
                  </a:lnTo>
                  <a:lnTo>
                    <a:pt x="1049049" y="2871914"/>
                  </a:lnTo>
                  <a:lnTo>
                    <a:pt x="1004954" y="2858036"/>
                  </a:lnTo>
                  <a:lnTo>
                    <a:pt x="961470" y="2842824"/>
                  </a:lnTo>
                  <a:lnTo>
                    <a:pt x="918621" y="2826302"/>
                  </a:lnTo>
                  <a:lnTo>
                    <a:pt x="876431" y="2808494"/>
                  </a:lnTo>
                  <a:lnTo>
                    <a:pt x="834924" y="2789425"/>
                  </a:lnTo>
                  <a:lnTo>
                    <a:pt x="794125" y="2769118"/>
                  </a:lnTo>
                  <a:lnTo>
                    <a:pt x="754058" y="2747598"/>
                  </a:lnTo>
                  <a:lnTo>
                    <a:pt x="714746" y="2724888"/>
                  </a:lnTo>
                  <a:lnTo>
                    <a:pt x="676215" y="2701013"/>
                  </a:lnTo>
                  <a:lnTo>
                    <a:pt x="638489" y="2675998"/>
                  </a:lnTo>
                  <a:lnTo>
                    <a:pt x="601591" y="2649865"/>
                  </a:lnTo>
                  <a:lnTo>
                    <a:pt x="565545" y="2622640"/>
                  </a:lnTo>
                  <a:lnTo>
                    <a:pt x="530377" y="2594347"/>
                  </a:lnTo>
                  <a:lnTo>
                    <a:pt x="496110" y="2565009"/>
                  </a:lnTo>
                  <a:lnTo>
                    <a:pt x="462769" y="2534652"/>
                  </a:lnTo>
                  <a:lnTo>
                    <a:pt x="430377" y="2503298"/>
                  </a:lnTo>
                  <a:lnTo>
                    <a:pt x="398959" y="2470972"/>
                  </a:lnTo>
                  <a:lnTo>
                    <a:pt x="368539" y="2437699"/>
                  </a:lnTo>
                  <a:lnTo>
                    <a:pt x="339141" y="2403502"/>
                  </a:lnTo>
                  <a:lnTo>
                    <a:pt x="310789" y="2368405"/>
                  </a:lnTo>
                  <a:lnTo>
                    <a:pt x="283509" y="2332434"/>
                  </a:lnTo>
                  <a:lnTo>
                    <a:pt x="257323" y="2295611"/>
                  </a:lnTo>
                  <a:lnTo>
                    <a:pt x="232256" y="2257961"/>
                  </a:lnTo>
                  <a:lnTo>
                    <a:pt x="208332" y="2219509"/>
                  </a:lnTo>
                  <a:lnTo>
                    <a:pt x="185576" y="2180278"/>
                  </a:lnTo>
                  <a:lnTo>
                    <a:pt x="164011" y="2140293"/>
                  </a:lnTo>
                  <a:lnTo>
                    <a:pt x="143663" y="2099577"/>
                  </a:lnTo>
                  <a:lnTo>
                    <a:pt x="124554" y="2058155"/>
                  </a:lnTo>
                  <a:lnTo>
                    <a:pt x="106710" y="2016051"/>
                  </a:lnTo>
                  <a:lnTo>
                    <a:pt x="90154" y="1973289"/>
                  </a:lnTo>
                  <a:lnTo>
                    <a:pt x="74911" y="1929893"/>
                  </a:lnTo>
                  <a:lnTo>
                    <a:pt x="61004" y="1885888"/>
                  </a:lnTo>
                  <a:lnTo>
                    <a:pt x="48459" y="1841298"/>
                  </a:lnTo>
                  <a:lnTo>
                    <a:pt x="37299" y="1796146"/>
                  </a:lnTo>
                  <a:lnTo>
                    <a:pt x="27548" y="1750457"/>
                  </a:lnTo>
                  <a:lnTo>
                    <a:pt x="19231" y="1704255"/>
                  </a:lnTo>
                  <a:lnTo>
                    <a:pt x="12373" y="1657564"/>
                  </a:lnTo>
                  <a:lnTo>
                    <a:pt x="6996" y="1610409"/>
                  </a:lnTo>
                  <a:lnTo>
                    <a:pt x="3125" y="1562813"/>
                  </a:lnTo>
                  <a:lnTo>
                    <a:pt x="785" y="1514801"/>
                  </a:lnTo>
                  <a:lnTo>
                    <a:pt x="0" y="1466397"/>
                  </a:lnTo>
                  <a:lnTo>
                    <a:pt x="785" y="1417992"/>
                  </a:lnTo>
                  <a:lnTo>
                    <a:pt x="3125" y="1369980"/>
                  </a:lnTo>
                  <a:lnTo>
                    <a:pt x="6996" y="1322384"/>
                  </a:lnTo>
                  <a:lnTo>
                    <a:pt x="12373" y="1275229"/>
                  </a:lnTo>
                  <a:lnTo>
                    <a:pt x="19231" y="1228538"/>
                  </a:lnTo>
                  <a:lnTo>
                    <a:pt x="27548" y="1182336"/>
                  </a:lnTo>
                  <a:lnTo>
                    <a:pt x="37299" y="1136647"/>
                  </a:lnTo>
                  <a:lnTo>
                    <a:pt x="48459" y="1091496"/>
                  </a:lnTo>
                  <a:lnTo>
                    <a:pt x="61004" y="1046905"/>
                  </a:lnTo>
                  <a:lnTo>
                    <a:pt x="74911" y="1002900"/>
                  </a:lnTo>
                  <a:lnTo>
                    <a:pt x="90154" y="959504"/>
                  </a:lnTo>
                  <a:lnTo>
                    <a:pt x="106710" y="916742"/>
                  </a:lnTo>
                  <a:lnTo>
                    <a:pt x="124554" y="874638"/>
                  </a:lnTo>
                  <a:lnTo>
                    <a:pt x="143663" y="833216"/>
                  </a:lnTo>
                  <a:lnTo>
                    <a:pt x="164058" y="792415"/>
                  </a:lnTo>
                  <a:lnTo>
                    <a:pt x="185576" y="752515"/>
                  </a:lnTo>
                  <a:lnTo>
                    <a:pt x="208332" y="713284"/>
                  </a:lnTo>
                  <a:lnTo>
                    <a:pt x="232256" y="674832"/>
                  </a:lnTo>
                  <a:lnTo>
                    <a:pt x="257323" y="637182"/>
                  </a:lnTo>
                  <a:lnTo>
                    <a:pt x="283509" y="600360"/>
                  </a:lnTo>
                  <a:lnTo>
                    <a:pt x="310789" y="564388"/>
                  </a:lnTo>
                  <a:lnTo>
                    <a:pt x="339141" y="529292"/>
                  </a:lnTo>
                  <a:lnTo>
                    <a:pt x="368539" y="495095"/>
                  </a:lnTo>
                  <a:lnTo>
                    <a:pt x="398959" y="461821"/>
                  </a:lnTo>
                  <a:lnTo>
                    <a:pt x="430377" y="429496"/>
                  </a:lnTo>
                  <a:lnTo>
                    <a:pt x="462769" y="398142"/>
                  </a:lnTo>
                  <a:lnTo>
                    <a:pt x="496110" y="367784"/>
                  </a:lnTo>
                  <a:lnTo>
                    <a:pt x="530377" y="338446"/>
                  </a:lnTo>
                  <a:lnTo>
                    <a:pt x="565545" y="310153"/>
                  </a:lnTo>
                  <a:lnTo>
                    <a:pt x="601591" y="282928"/>
                  </a:lnTo>
                  <a:lnTo>
                    <a:pt x="638489" y="256795"/>
                  </a:lnTo>
                  <a:lnTo>
                    <a:pt x="676215" y="231780"/>
                  </a:lnTo>
                  <a:lnTo>
                    <a:pt x="714746" y="207905"/>
                  </a:lnTo>
                  <a:lnTo>
                    <a:pt x="754058" y="185196"/>
                  </a:lnTo>
                  <a:lnTo>
                    <a:pt x="794125" y="163675"/>
                  </a:lnTo>
                  <a:lnTo>
                    <a:pt x="834924" y="143368"/>
                  </a:lnTo>
                  <a:lnTo>
                    <a:pt x="876431" y="124299"/>
                  </a:lnTo>
                  <a:lnTo>
                    <a:pt x="918621" y="106491"/>
                  </a:lnTo>
                  <a:lnTo>
                    <a:pt x="961470" y="89969"/>
                  </a:lnTo>
                  <a:lnTo>
                    <a:pt x="1004954" y="74757"/>
                  </a:lnTo>
                  <a:lnTo>
                    <a:pt x="1049049" y="60879"/>
                  </a:lnTo>
                  <a:lnTo>
                    <a:pt x="1093731" y="48360"/>
                  </a:lnTo>
                  <a:lnTo>
                    <a:pt x="1138975" y="37222"/>
                  </a:lnTo>
                  <a:lnTo>
                    <a:pt x="1184757" y="27492"/>
                  </a:lnTo>
                  <a:lnTo>
                    <a:pt x="1231053" y="19192"/>
                  </a:lnTo>
                  <a:lnTo>
                    <a:pt x="1277839" y="12347"/>
                  </a:lnTo>
                  <a:lnTo>
                    <a:pt x="1325091" y="6981"/>
                  </a:lnTo>
                  <a:lnTo>
                    <a:pt x="1372784" y="3119"/>
                  </a:lnTo>
                  <a:lnTo>
                    <a:pt x="1420894" y="783"/>
                  </a:lnTo>
                  <a:lnTo>
                    <a:pt x="1469397" y="0"/>
                  </a:lnTo>
                  <a:lnTo>
                    <a:pt x="1520130" y="873"/>
                  </a:lnTo>
                  <a:lnTo>
                    <a:pt x="1570641" y="3482"/>
                  </a:lnTo>
                  <a:lnTo>
                    <a:pt x="1620891" y="7810"/>
                  </a:lnTo>
                  <a:lnTo>
                    <a:pt x="1670838" y="13840"/>
                  </a:lnTo>
                  <a:lnTo>
                    <a:pt x="1720442" y="21555"/>
                  </a:lnTo>
                  <a:lnTo>
                    <a:pt x="1769663" y="30938"/>
                  </a:lnTo>
                  <a:lnTo>
                    <a:pt x="1818459" y="41974"/>
                  </a:lnTo>
                  <a:lnTo>
                    <a:pt x="1866790" y="54644"/>
                  </a:lnTo>
                  <a:lnTo>
                    <a:pt x="1914616" y="68933"/>
                  </a:lnTo>
                  <a:lnTo>
                    <a:pt x="1961897" y="84823"/>
                  </a:lnTo>
                  <a:lnTo>
                    <a:pt x="2008590" y="102298"/>
                  </a:lnTo>
                  <a:lnTo>
                    <a:pt x="2054657" y="121341"/>
                  </a:lnTo>
                  <a:lnTo>
                    <a:pt x="2100057" y="141934"/>
                  </a:lnTo>
                  <a:lnTo>
                    <a:pt x="2144748" y="164063"/>
                  </a:lnTo>
                  <a:lnTo>
                    <a:pt x="2188691" y="187709"/>
                  </a:lnTo>
                  <a:lnTo>
                    <a:pt x="2231845" y="212855"/>
                  </a:lnTo>
                  <a:lnTo>
                    <a:pt x="2274169" y="239486"/>
                  </a:lnTo>
                  <a:lnTo>
                    <a:pt x="2315623" y="267585"/>
                  </a:lnTo>
                  <a:lnTo>
                    <a:pt x="2356166" y="297133"/>
                  </a:lnTo>
                  <a:lnTo>
                    <a:pt x="2395758" y="328116"/>
                  </a:lnTo>
                  <a:lnTo>
                    <a:pt x="2434358" y="360515"/>
                  </a:lnTo>
                  <a:lnTo>
                    <a:pt x="2471925" y="394315"/>
                  </a:lnTo>
                  <a:lnTo>
                    <a:pt x="2508420" y="429499"/>
                  </a:lnTo>
                  <a:lnTo>
                    <a:pt x="2543676" y="465917"/>
                  </a:lnTo>
                  <a:lnTo>
                    <a:pt x="2577546" y="503406"/>
                  </a:lnTo>
                  <a:lnTo>
                    <a:pt x="2610013" y="541926"/>
                  </a:lnTo>
                  <a:lnTo>
                    <a:pt x="2641060" y="581435"/>
                  </a:lnTo>
                  <a:lnTo>
                    <a:pt x="2670669" y="621894"/>
                  </a:lnTo>
                  <a:lnTo>
                    <a:pt x="2698825" y="663262"/>
                  </a:lnTo>
                  <a:lnTo>
                    <a:pt x="2725511" y="705498"/>
                  </a:lnTo>
                  <a:lnTo>
                    <a:pt x="2750709" y="748563"/>
                  </a:lnTo>
                  <a:lnTo>
                    <a:pt x="2774445" y="792501"/>
                  </a:lnTo>
                  <a:lnTo>
                    <a:pt x="2796576" y="837014"/>
                  </a:lnTo>
                  <a:lnTo>
                    <a:pt x="2817211" y="882320"/>
                  </a:lnTo>
                  <a:lnTo>
                    <a:pt x="2836292" y="928293"/>
                  </a:lnTo>
                  <a:lnTo>
                    <a:pt x="2853802" y="974891"/>
                  </a:lnTo>
                  <a:lnTo>
                    <a:pt x="2869724" y="1022075"/>
                  </a:lnTo>
                  <a:lnTo>
                    <a:pt x="2884041" y="1069803"/>
                  </a:lnTo>
                  <a:lnTo>
                    <a:pt x="2896737" y="1118036"/>
                  </a:lnTo>
                  <a:lnTo>
                    <a:pt x="2907794" y="1166734"/>
                  </a:lnTo>
                  <a:lnTo>
                    <a:pt x="2917196" y="1215854"/>
                  </a:lnTo>
                  <a:lnTo>
                    <a:pt x="2924927" y="1265358"/>
                  </a:lnTo>
                  <a:lnTo>
                    <a:pt x="2930968" y="1315205"/>
                  </a:lnTo>
                  <a:lnTo>
                    <a:pt x="2935305" y="1365354"/>
                  </a:lnTo>
                  <a:lnTo>
                    <a:pt x="2937919" y="1415765"/>
                  </a:lnTo>
                  <a:lnTo>
                    <a:pt x="2938794" y="1466397"/>
                  </a:lnTo>
                  <a:lnTo>
                    <a:pt x="2938008" y="1514801"/>
                  </a:lnTo>
                  <a:lnTo>
                    <a:pt x="2935668" y="1562813"/>
                  </a:lnTo>
                  <a:lnTo>
                    <a:pt x="2931798" y="1610409"/>
                  </a:lnTo>
                  <a:lnTo>
                    <a:pt x="2926421" y="1657564"/>
                  </a:lnTo>
                  <a:lnTo>
                    <a:pt x="2919562" y="1704255"/>
                  </a:lnTo>
                  <a:lnTo>
                    <a:pt x="2911245" y="1750457"/>
                  </a:lnTo>
                  <a:lnTo>
                    <a:pt x="2901494" y="1796146"/>
                  </a:lnTo>
                  <a:lnTo>
                    <a:pt x="2890334" y="1841298"/>
                  </a:lnTo>
                  <a:lnTo>
                    <a:pt x="2877789" y="1885888"/>
                  </a:lnTo>
                  <a:lnTo>
                    <a:pt x="2863883" y="1929893"/>
                  </a:lnTo>
                  <a:lnTo>
                    <a:pt x="2848639" y="1973289"/>
                  </a:lnTo>
                  <a:lnTo>
                    <a:pt x="2832083" y="2016051"/>
                  </a:lnTo>
                  <a:lnTo>
                    <a:pt x="2814239" y="2058155"/>
                  </a:lnTo>
                  <a:lnTo>
                    <a:pt x="2795130" y="2099577"/>
                  </a:lnTo>
                  <a:lnTo>
                    <a:pt x="2774782" y="2140293"/>
                  </a:lnTo>
                  <a:lnTo>
                    <a:pt x="2753217" y="2180278"/>
                  </a:lnTo>
                  <a:lnTo>
                    <a:pt x="2730461" y="2219509"/>
                  </a:lnTo>
                  <a:lnTo>
                    <a:pt x="2706537" y="2257961"/>
                  </a:lnTo>
                  <a:lnTo>
                    <a:pt x="2681471" y="2295611"/>
                  </a:lnTo>
                  <a:lnTo>
                    <a:pt x="2655285" y="2332434"/>
                  </a:lnTo>
                  <a:lnTo>
                    <a:pt x="2628004" y="2368405"/>
                  </a:lnTo>
                  <a:lnTo>
                    <a:pt x="2599652" y="2403502"/>
                  </a:lnTo>
                  <a:lnTo>
                    <a:pt x="2570255" y="2437699"/>
                  </a:lnTo>
                  <a:lnTo>
                    <a:pt x="2539835" y="2470972"/>
                  </a:lnTo>
                  <a:lnTo>
                    <a:pt x="2508416" y="2503298"/>
                  </a:lnTo>
                  <a:lnTo>
                    <a:pt x="2476024" y="2534652"/>
                  </a:lnTo>
                  <a:lnTo>
                    <a:pt x="2442683" y="2565009"/>
                  </a:lnTo>
                  <a:lnTo>
                    <a:pt x="2408416" y="2594347"/>
                  </a:lnTo>
                  <a:lnTo>
                    <a:pt x="2373248" y="2622640"/>
                  </a:lnTo>
                  <a:lnTo>
                    <a:pt x="2337202" y="2649865"/>
                  </a:lnTo>
                  <a:lnTo>
                    <a:pt x="2300304" y="2675998"/>
                  </a:lnTo>
                  <a:lnTo>
                    <a:pt x="2262578" y="2701013"/>
                  </a:lnTo>
                  <a:lnTo>
                    <a:pt x="2224047" y="2724888"/>
                  </a:lnTo>
                  <a:lnTo>
                    <a:pt x="2184735" y="2747598"/>
                  </a:lnTo>
                  <a:lnTo>
                    <a:pt x="2144668" y="2769118"/>
                  </a:lnTo>
                  <a:lnTo>
                    <a:pt x="2103869" y="2789425"/>
                  </a:lnTo>
                  <a:lnTo>
                    <a:pt x="2062362" y="2808494"/>
                  </a:lnTo>
                  <a:lnTo>
                    <a:pt x="2020172" y="2826302"/>
                  </a:lnTo>
                  <a:lnTo>
                    <a:pt x="1977323" y="2842824"/>
                  </a:lnTo>
                  <a:lnTo>
                    <a:pt x="1933839" y="2858036"/>
                  </a:lnTo>
                  <a:lnTo>
                    <a:pt x="1889744" y="2871914"/>
                  </a:lnTo>
                  <a:lnTo>
                    <a:pt x="1845062" y="2884434"/>
                  </a:lnTo>
                  <a:lnTo>
                    <a:pt x="1799818" y="2895571"/>
                  </a:lnTo>
                  <a:lnTo>
                    <a:pt x="1754036" y="2905301"/>
                  </a:lnTo>
                  <a:lnTo>
                    <a:pt x="1707740" y="2913601"/>
                  </a:lnTo>
                  <a:lnTo>
                    <a:pt x="1660954" y="2920446"/>
                  </a:lnTo>
                  <a:lnTo>
                    <a:pt x="1613702" y="2925812"/>
                  </a:lnTo>
                  <a:lnTo>
                    <a:pt x="1566010" y="2929675"/>
                  </a:lnTo>
                  <a:lnTo>
                    <a:pt x="1517900" y="2932010"/>
                  </a:lnTo>
                  <a:lnTo>
                    <a:pt x="1469397" y="2932794"/>
                  </a:lnTo>
                  <a:close/>
                </a:path>
              </a:pathLst>
            </a:custGeom>
            <a:solidFill>
              <a:srgbClr val="D699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" name="object 6"/>
            <p:cNvSpPr/>
            <p:nvPr/>
          </p:nvSpPr>
          <p:spPr>
            <a:xfrm>
              <a:off x="7599834" y="2698744"/>
              <a:ext cx="2939415" cy="2933065"/>
            </a:xfrm>
            <a:custGeom>
              <a:avLst/>
              <a:gdLst/>
              <a:ahLst/>
              <a:cxnLst/>
              <a:rect l="l" t="t" r="r" b="b"/>
              <a:pathLst>
                <a:path w="2939415" h="2933065">
                  <a:moveTo>
                    <a:pt x="0" y="1466397"/>
                  </a:moveTo>
                  <a:lnTo>
                    <a:pt x="785" y="1417992"/>
                  </a:lnTo>
                  <a:lnTo>
                    <a:pt x="3125" y="1369980"/>
                  </a:lnTo>
                  <a:lnTo>
                    <a:pt x="6996" y="1322384"/>
                  </a:lnTo>
                  <a:lnTo>
                    <a:pt x="12373" y="1275229"/>
                  </a:lnTo>
                  <a:lnTo>
                    <a:pt x="19231" y="1228538"/>
                  </a:lnTo>
                  <a:lnTo>
                    <a:pt x="27548" y="1182336"/>
                  </a:lnTo>
                  <a:lnTo>
                    <a:pt x="37299" y="1136647"/>
                  </a:lnTo>
                  <a:lnTo>
                    <a:pt x="48459" y="1091496"/>
                  </a:lnTo>
                  <a:lnTo>
                    <a:pt x="61004" y="1046905"/>
                  </a:lnTo>
                  <a:lnTo>
                    <a:pt x="74911" y="1002900"/>
                  </a:lnTo>
                  <a:lnTo>
                    <a:pt x="90154" y="959504"/>
                  </a:lnTo>
                  <a:lnTo>
                    <a:pt x="106710" y="916742"/>
                  </a:lnTo>
                  <a:lnTo>
                    <a:pt x="124554" y="874638"/>
                  </a:lnTo>
                  <a:lnTo>
                    <a:pt x="143663" y="833216"/>
                  </a:lnTo>
                  <a:lnTo>
                    <a:pt x="164011" y="792501"/>
                  </a:lnTo>
                  <a:lnTo>
                    <a:pt x="185576" y="752515"/>
                  </a:lnTo>
                  <a:lnTo>
                    <a:pt x="208332" y="713284"/>
                  </a:lnTo>
                  <a:lnTo>
                    <a:pt x="232256" y="674832"/>
                  </a:lnTo>
                  <a:lnTo>
                    <a:pt x="257323" y="637182"/>
                  </a:lnTo>
                  <a:lnTo>
                    <a:pt x="283509" y="600359"/>
                  </a:lnTo>
                  <a:lnTo>
                    <a:pt x="310789" y="564388"/>
                  </a:lnTo>
                  <a:lnTo>
                    <a:pt x="339141" y="529292"/>
                  </a:lnTo>
                  <a:lnTo>
                    <a:pt x="368539" y="495095"/>
                  </a:lnTo>
                  <a:lnTo>
                    <a:pt x="398959" y="461821"/>
                  </a:lnTo>
                  <a:lnTo>
                    <a:pt x="430377" y="429496"/>
                  </a:lnTo>
                  <a:lnTo>
                    <a:pt x="462769" y="398142"/>
                  </a:lnTo>
                  <a:lnTo>
                    <a:pt x="496110" y="367784"/>
                  </a:lnTo>
                  <a:lnTo>
                    <a:pt x="530377" y="338446"/>
                  </a:lnTo>
                  <a:lnTo>
                    <a:pt x="565545" y="310153"/>
                  </a:lnTo>
                  <a:lnTo>
                    <a:pt x="601591" y="282928"/>
                  </a:lnTo>
                  <a:lnTo>
                    <a:pt x="638489" y="256795"/>
                  </a:lnTo>
                  <a:lnTo>
                    <a:pt x="676215" y="231780"/>
                  </a:lnTo>
                  <a:lnTo>
                    <a:pt x="714746" y="207905"/>
                  </a:lnTo>
                  <a:lnTo>
                    <a:pt x="754058" y="185196"/>
                  </a:lnTo>
                  <a:lnTo>
                    <a:pt x="794125" y="163675"/>
                  </a:lnTo>
                  <a:lnTo>
                    <a:pt x="834924" y="143368"/>
                  </a:lnTo>
                  <a:lnTo>
                    <a:pt x="876431" y="124299"/>
                  </a:lnTo>
                  <a:lnTo>
                    <a:pt x="918621" y="106491"/>
                  </a:lnTo>
                  <a:lnTo>
                    <a:pt x="961470" y="89969"/>
                  </a:lnTo>
                  <a:lnTo>
                    <a:pt x="1004954" y="74757"/>
                  </a:lnTo>
                  <a:lnTo>
                    <a:pt x="1049049" y="60879"/>
                  </a:lnTo>
                  <a:lnTo>
                    <a:pt x="1093731" y="48360"/>
                  </a:lnTo>
                  <a:lnTo>
                    <a:pt x="1138975" y="37222"/>
                  </a:lnTo>
                  <a:lnTo>
                    <a:pt x="1184757" y="27492"/>
                  </a:lnTo>
                  <a:lnTo>
                    <a:pt x="1231053" y="19192"/>
                  </a:lnTo>
                  <a:lnTo>
                    <a:pt x="1277839" y="12347"/>
                  </a:lnTo>
                  <a:lnTo>
                    <a:pt x="1325091" y="6981"/>
                  </a:lnTo>
                  <a:lnTo>
                    <a:pt x="1372784" y="3119"/>
                  </a:lnTo>
                  <a:lnTo>
                    <a:pt x="1420894" y="783"/>
                  </a:lnTo>
                  <a:lnTo>
                    <a:pt x="1469397" y="0"/>
                  </a:lnTo>
                  <a:lnTo>
                    <a:pt x="1520130" y="873"/>
                  </a:lnTo>
                  <a:lnTo>
                    <a:pt x="1570641" y="3482"/>
                  </a:lnTo>
                  <a:lnTo>
                    <a:pt x="1620891" y="7810"/>
                  </a:lnTo>
                  <a:lnTo>
                    <a:pt x="1670838" y="13840"/>
                  </a:lnTo>
                  <a:lnTo>
                    <a:pt x="1720442" y="21555"/>
                  </a:lnTo>
                  <a:lnTo>
                    <a:pt x="1769662" y="30938"/>
                  </a:lnTo>
                  <a:lnTo>
                    <a:pt x="1818459" y="41974"/>
                  </a:lnTo>
                  <a:lnTo>
                    <a:pt x="1866790" y="54644"/>
                  </a:lnTo>
                  <a:lnTo>
                    <a:pt x="1914616" y="68933"/>
                  </a:lnTo>
                  <a:lnTo>
                    <a:pt x="1961896" y="84823"/>
                  </a:lnTo>
                  <a:lnTo>
                    <a:pt x="2008590" y="102298"/>
                  </a:lnTo>
                  <a:lnTo>
                    <a:pt x="2054657" y="121341"/>
                  </a:lnTo>
                  <a:lnTo>
                    <a:pt x="2100057" y="141934"/>
                  </a:lnTo>
                  <a:lnTo>
                    <a:pt x="2144748" y="164063"/>
                  </a:lnTo>
                  <a:lnTo>
                    <a:pt x="2188691" y="187709"/>
                  </a:lnTo>
                  <a:lnTo>
                    <a:pt x="2231845" y="212855"/>
                  </a:lnTo>
                  <a:lnTo>
                    <a:pt x="2274169" y="239486"/>
                  </a:lnTo>
                  <a:lnTo>
                    <a:pt x="2315623" y="267585"/>
                  </a:lnTo>
                  <a:lnTo>
                    <a:pt x="2356166" y="297133"/>
                  </a:lnTo>
                  <a:lnTo>
                    <a:pt x="2395758" y="328116"/>
                  </a:lnTo>
                  <a:lnTo>
                    <a:pt x="2434357" y="360515"/>
                  </a:lnTo>
                  <a:lnTo>
                    <a:pt x="2471925" y="394315"/>
                  </a:lnTo>
                  <a:lnTo>
                    <a:pt x="2508419" y="429499"/>
                  </a:lnTo>
                  <a:lnTo>
                    <a:pt x="2543676" y="465917"/>
                  </a:lnTo>
                  <a:lnTo>
                    <a:pt x="2577546" y="503406"/>
                  </a:lnTo>
                  <a:lnTo>
                    <a:pt x="2610013" y="541926"/>
                  </a:lnTo>
                  <a:lnTo>
                    <a:pt x="2641060" y="581435"/>
                  </a:lnTo>
                  <a:lnTo>
                    <a:pt x="2670669" y="621894"/>
                  </a:lnTo>
                  <a:lnTo>
                    <a:pt x="2698825" y="663262"/>
                  </a:lnTo>
                  <a:lnTo>
                    <a:pt x="2725510" y="705498"/>
                  </a:lnTo>
                  <a:lnTo>
                    <a:pt x="2750709" y="748563"/>
                  </a:lnTo>
                  <a:lnTo>
                    <a:pt x="2774402" y="792415"/>
                  </a:lnTo>
                  <a:lnTo>
                    <a:pt x="2796576" y="837014"/>
                  </a:lnTo>
                  <a:lnTo>
                    <a:pt x="2817211" y="882320"/>
                  </a:lnTo>
                  <a:lnTo>
                    <a:pt x="2836292" y="928293"/>
                  </a:lnTo>
                  <a:lnTo>
                    <a:pt x="2853802" y="974891"/>
                  </a:lnTo>
                  <a:lnTo>
                    <a:pt x="2869724" y="1022075"/>
                  </a:lnTo>
                  <a:lnTo>
                    <a:pt x="2884041" y="1069803"/>
                  </a:lnTo>
                  <a:lnTo>
                    <a:pt x="2896737" y="1118036"/>
                  </a:lnTo>
                  <a:lnTo>
                    <a:pt x="2907794" y="1166734"/>
                  </a:lnTo>
                  <a:lnTo>
                    <a:pt x="2917196" y="1215854"/>
                  </a:lnTo>
                  <a:lnTo>
                    <a:pt x="2924926" y="1265358"/>
                  </a:lnTo>
                  <a:lnTo>
                    <a:pt x="2930968" y="1315205"/>
                  </a:lnTo>
                  <a:lnTo>
                    <a:pt x="2935304" y="1365354"/>
                  </a:lnTo>
                  <a:lnTo>
                    <a:pt x="2937918" y="1415764"/>
                  </a:lnTo>
                  <a:lnTo>
                    <a:pt x="2938794" y="1466397"/>
                  </a:lnTo>
                  <a:lnTo>
                    <a:pt x="2938008" y="1514801"/>
                  </a:lnTo>
                  <a:lnTo>
                    <a:pt x="2935668" y="1562813"/>
                  </a:lnTo>
                  <a:lnTo>
                    <a:pt x="2931797" y="1610409"/>
                  </a:lnTo>
                  <a:lnTo>
                    <a:pt x="2926421" y="1657564"/>
                  </a:lnTo>
                  <a:lnTo>
                    <a:pt x="2919562" y="1704255"/>
                  </a:lnTo>
                  <a:lnTo>
                    <a:pt x="2911245" y="1750457"/>
                  </a:lnTo>
                  <a:lnTo>
                    <a:pt x="2901494" y="1796146"/>
                  </a:lnTo>
                  <a:lnTo>
                    <a:pt x="2890334" y="1841298"/>
                  </a:lnTo>
                  <a:lnTo>
                    <a:pt x="2877789" y="1885888"/>
                  </a:lnTo>
                  <a:lnTo>
                    <a:pt x="2863883" y="1929893"/>
                  </a:lnTo>
                  <a:lnTo>
                    <a:pt x="2848639" y="1973289"/>
                  </a:lnTo>
                  <a:lnTo>
                    <a:pt x="2832083" y="2016051"/>
                  </a:lnTo>
                  <a:lnTo>
                    <a:pt x="2814239" y="2058155"/>
                  </a:lnTo>
                  <a:lnTo>
                    <a:pt x="2795130" y="2099577"/>
                  </a:lnTo>
                  <a:lnTo>
                    <a:pt x="2774782" y="2140292"/>
                  </a:lnTo>
                  <a:lnTo>
                    <a:pt x="2753217" y="2180278"/>
                  </a:lnTo>
                  <a:lnTo>
                    <a:pt x="2730461" y="2219509"/>
                  </a:lnTo>
                  <a:lnTo>
                    <a:pt x="2706537" y="2257961"/>
                  </a:lnTo>
                  <a:lnTo>
                    <a:pt x="2681470" y="2295611"/>
                  </a:lnTo>
                  <a:lnTo>
                    <a:pt x="2655285" y="2332434"/>
                  </a:lnTo>
                  <a:lnTo>
                    <a:pt x="2628004" y="2368405"/>
                  </a:lnTo>
                  <a:lnTo>
                    <a:pt x="2599652" y="2403502"/>
                  </a:lnTo>
                  <a:lnTo>
                    <a:pt x="2570255" y="2437698"/>
                  </a:lnTo>
                  <a:lnTo>
                    <a:pt x="2539834" y="2470972"/>
                  </a:lnTo>
                  <a:lnTo>
                    <a:pt x="2508416" y="2503298"/>
                  </a:lnTo>
                  <a:lnTo>
                    <a:pt x="2476024" y="2534651"/>
                  </a:lnTo>
                  <a:lnTo>
                    <a:pt x="2442683" y="2565009"/>
                  </a:lnTo>
                  <a:lnTo>
                    <a:pt x="2408416" y="2594347"/>
                  </a:lnTo>
                  <a:lnTo>
                    <a:pt x="2373248" y="2622640"/>
                  </a:lnTo>
                  <a:lnTo>
                    <a:pt x="2337202" y="2649865"/>
                  </a:lnTo>
                  <a:lnTo>
                    <a:pt x="2300304" y="2675998"/>
                  </a:lnTo>
                  <a:lnTo>
                    <a:pt x="2262578" y="2701013"/>
                  </a:lnTo>
                  <a:lnTo>
                    <a:pt x="2224047" y="2724888"/>
                  </a:lnTo>
                  <a:lnTo>
                    <a:pt x="2184735" y="2747598"/>
                  </a:lnTo>
                  <a:lnTo>
                    <a:pt x="2144668" y="2769118"/>
                  </a:lnTo>
                  <a:lnTo>
                    <a:pt x="2103869" y="2789425"/>
                  </a:lnTo>
                  <a:lnTo>
                    <a:pt x="2062362" y="2808494"/>
                  </a:lnTo>
                  <a:lnTo>
                    <a:pt x="2020172" y="2826302"/>
                  </a:lnTo>
                  <a:lnTo>
                    <a:pt x="1977323" y="2842824"/>
                  </a:lnTo>
                  <a:lnTo>
                    <a:pt x="1933839" y="2858036"/>
                  </a:lnTo>
                  <a:lnTo>
                    <a:pt x="1889744" y="2871914"/>
                  </a:lnTo>
                  <a:lnTo>
                    <a:pt x="1845062" y="2884434"/>
                  </a:lnTo>
                  <a:lnTo>
                    <a:pt x="1799818" y="2895571"/>
                  </a:lnTo>
                  <a:lnTo>
                    <a:pt x="1754036" y="2905301"/>
                  </a:lnTo>
                  <a:lnTo>
                    <a:pt x="1707740" y="2913601"/>
                  </a:lnTo>
                  <a:lnTo>
                    <a:pt x="1660954" y="2920446"/>
                  </a:lnTo>
                  <a:lnTo>
                    <a:pt x="1613702" y="2925812"/>
                  </a:lnTo>
                  <a:lnTo>
                    <a:pt x="1566010" y="2929674"/>
                  </a:lnTo>
                  <a:lnTo>
                    <a:pt x="1517900" y="2932010"/>
                  </a:lnTo>
                  <a:lnTo>
                    <a:pt x="1469397" y="2932794"/>
                  </a:lnTo>
                  <a:lnTo>
                    <a:pt x="1420894" y="2932010"/>
                  </a:lnTo>
                  <a:lnTo>
                    <a:pt x="1372784" y="2929674"/>
                  </a:lnTo>
                  <a:lnTo>
                    <a:pt x="1325091" y="2925812"/>
                  </a:lnTo>
                  <a:lnTo>
                    <a:pt x="1277839" y="2920446"/>
                  </a:lnTo>
                  <a:lnTo>
                    <a:pt x="1231053" y="2913601"/>
                  </a:lnTo>
                  <a:lnTo>
                    <a:pt x="1184757" y="2905301"/>
                  </a:lnTo>
                  <a:lnTo>
                    <a:pt x="1138975" y="2895571"/>
                  </a:lnTo>
                  <a:lnTo>
                    <a:pt x="1093731" y="2884434"/>
                  </a:lnTo>
                  <a:lnTo>
                    <a:pt x="1049049" y="2871914"/>
                  </a:lnTo>
                  <a:lnTo>
                    <a:pt x="1004954" y="2858036"/>
                  </a:lnTo>
                  <a:lnTo>
                    <a:pt x="961470" y="2842824"/>
                  </a:lnTo>
                  <a:lnTo>
                    <a:pt x="918621" y="2826302"/>
                  </a:lnTo>
                  <a:lnTo>
                    <a:pt x="876431" y="2808494"/>
                  </a:lnTo>
                  <a:lnTo>
                    <a:pt x="834924" y="2789425"/>
                  </a:lnTo>
                  <a:lnTo>
                    <a:pt x="794125" y="2769118"/>
                  </a:lnTo>
                  <a:lnTo>
                    <a:pt x="754058" y="2747598"/>
                  </a:lnTo>
                  <a:lnTo>
                    <a:pt x="714746" y="2724888"/>
                  </a:lnTo>
                  <a:lnTo>
                    <a:pt x="676215" y="2701013"/>
                  </a:lnTo>
                  <a:lnTo>
                    <a:pt x="638489" y="2675998"/>
                  </a:lnTo>
                  <a:lnTo>
                    <a:pt x="601591" y="2649865"/>
                  </a:lnTo>
                  <a:lnTo>
                    <a:pt x="565545" y="2622640"/>
                  </a:lnTo>
                  <a:lnTo>
                    <a:pt x="530377" y="2594347"/>
                  </a:lnTo>
                  <a:lnTo>
                    <a:pt x="496110" y="2565009"/>
                  </a:lnTo>
                  <a:lnTo>
                    <a:pt x="462769" y="2534651"/>
                  </a:lnTo>
                  <a:lnTo>
                    <a:pt x="430377" y="2503298"/>
                  </a:lnTo>
                  <a:lnTo>
                    <a:pt x="398959" y="2470972"/>
                  </a:lnTo>
                  <a:lnTo>
                    <a:pt x="368539" y="2437698"/>
                  </a:lnTo>
                  <a:lnTo>
                    <a:pt x="339141" y="2403502"/>
                  </a:lnTo>
                  <a:lnTo>
                    <a:pt x="310789" y="2368405"/>
                  </a:lnTo>
                  <a:lnTo>
                    <a:pt x="283509" y="2332434"/>
                  </a:lnTo>
                  <a:lnTo>
                    <a:pt x="257323" y="2295611"/>
                  </a:lnTo>
                  <a:lnTo>
                    <a:pt x="232256" y="2257961"/>
                  </a:lnTo>
                  <a:lnTo>
                    <a:pt x="208332" y="2219509"/>
                  </a:lnTo>
                  <a:lnTo>
                    <a:pt x="185576" y="2180278"/>
                  </a:lnTo>
                  <a:lnTo>
                    <a:pt x="164011" y="2140292"/>
                  </a:lnTo>
                  <a:lnTo>
                    <a:pt x="143663" y="2099577"/>
                  </a:lnTo>
                  <a:lnTo>
                    <a:pt x="124554" y="2058155"/>
                  </a:lnTo>
                  <a:lnTo>
                    <a:pt x="106710" y="2016051"/>
                  </a:lnTo>
                  <a:lnTo>
                    <a:pt x="90154" y="1973289"/>
                  </a:lnTo>
                  <a:lnTo>
                    <a:pt x="74911" y="1929893"/>
                  </a:lnTo>
                  <a:lnTo>
                    <a:pt x="61004" y="1885888"/>
                  </a:lnTo>
                  <a:lnTo>
                    <a:pt x="48459" y="1841298"/>
                  </a:lnTo>
                  <a:lnTo>
                    <a:pt x="37299" y="1796146"/>
                  </a:lnTo>
                  <a:lnTo>
                    <a:pt x="27548" y="1750457"/>
                  </a:lnTo>
                  <a:lnTo>
                    <a:pt x="19231" y="1704255"/>
                  </a:lnTo>
                  <a:lnTo>
                    <a:pt x="12373" y="1657564"/>
                  </a:lnTo>
                  <a:lnTo>
                    <a:pt x="6996" y="1610409"/>
                  </a:lnTo>
                  <a:lnTo>
                    <a:pt x="3125" y="1562813"/>
                  </a:lnTo>
                  <a:lnTo>
                    <a:pt x="785" y="1514801"/>
                  </a:lnTo>
                  <a:lnTo>
                    <a:pt x="0" y="146639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49005" y="1961953"/>
            <a:ext cx="358775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13" dirty="0"/>
              <a:t>LLM</a:t>
            </a:r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52088" y="1349997"/>
            <a:ext cx="2607310" cy="2035814"/>
          </a:xfrm>
          <a:prstGeom prst="rect">
            <a:avLst/>
          </a:prstGeom>
          <a:solidFill>
            <a:srgbClr val="D8D1E8"/>
          </a:solidFill>
          <a:ln w="9524">
            <a:solidFill>
              <a:srgbClr val="595959"/>
            </a:solidFill>
          </a:ln>
        </p:spPr>
        <p:txBody>
          <a:bodyPr vert="horz" wrap="square" lIns="0" tIns="83185" rIns="0" bIns="0" rtlCol="0">
            <a:spAutoFit/>
          </a:bodyPr>
          <a:lstStyle/>
          <a:p>
            <a:pPr marL="90488" marR="379095">
              <a:spcBef>
                <a:spcPts val="655"/>
              </a:spcBef>
            </a:pPr>
            <a:r>
              <a:rPr b="1" dirty="0">
                <a:solidFill>
                  <a:srgbClr val="9E9E9E"/>
                </a:solidFill>
                <a:latin typeface="Courier New"/>
                <a:cs typeface="Courier New"/>
              </a:rPr>
              <a:t>Where</a:t>
            </a:r>
            <a:r>
              <a:rPr b="1" spc="-10" dirty="0">
                <a:solidFill>
                  <a:srgbClr val="9E9E9E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9E9E9E"/>
                </a:solidFill>
                <a:latin typeface="Courier New"/>
                <a:cs typeface="Courier New"/>
              </a:rPr>
              <a:t>is</a:t>
            </a:r>
            <a:r>
              <a:rPr b="1" spc="-8" dirty="0">
                <a:solidFill>
                  <a:srgbClr val="9E9E9E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9E9E9E"/>
                </a:solidFill>
                <a:latin typeface="Courier New"/>
                <a:cs typeface="Courier New"/>
              </a:rPr>
              <a:t>Ganymede </a:t>
            </a:r>
            <a:r>
              <a:rPr b="1" dirty="0">
                <a:solidFill>
                  <a:srgbClr val="9E9E9E"/>
                </a:solidFill>
                <a:latin typeface="Courier New"/>
                <a:cs typeface="Courier New"/>
              </a:rPr>
              <a:t>located</a:t>
            </a:r>
            <a:r>
              <a:rPr b="1" spc="-15" dirty="0">
                <a:solidFill>
                  <a:srgbClr val="9E9E9E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9E9E9E"/>
                </a:solidFill>
                <a:latin typeface="Courier New"/>
                <a:cs typeface="Courier New"/>
              </a:rPr>
              <a:t>in</a:t>
            </a:r>
            <a:r>
              <a:rPr b="1" spc="-10" dirty="0">
                <a:solidFill>
                  <a:srgbClr val="9E9E9E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9E9E9E"/>
                </a:solidFill>
                <a:latin typeface="Courier New"/>
                <a:cs typeface="Courier New"/>
              </a:rPr>
              <a:t>the</a:t>
            </a:r>
            <a:r>
              <a:rPr b="1" spc="-10" dirty="0">
                <a:solidFill>
                  <a:srgbClr val="9E9E9E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9E9E9E"/>
                </a:solidFill>
                <a:latin typeface="Courier New"/>
                <a:cs typeface="Courier New"/>
              </a:rPr>
              <a:t>solar system?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95"/>
              </a:spcBef>
            </a:pPr>
            <a:endParaRPr>
              <a:latin typeface="Courier New"/>
              <a:cs typeface="Courier New"/>
            </a:endParaRPr>
          </a:p>
          <a:p>
            <a:pPr marL="90488" marR="165735"/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Ganymede</a:t>
            </a:r>
            <a:r>
              <a:rPr b="1" spc="-15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is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a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moon</a:t>
            </a:r>
            <a:r>
              <a:rPr b="1" spc="-8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spc="-13" dirty="0">
                <a:solidFill>
                  <a:srgbClr val="232F3D"/>
                </a:solidFill>
                <a:latin typeface="Courier New"/>
                <a:cs typeface="Courier New"/>
              </a:rPr>
              <a:t>of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Jupiter</a:t>
            </a:r>
            <a:r>
              <a:rPr b="1" spc="-15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and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is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32F3D"/>
                </a:solidFill>
                <a:latin typeface="Courier New"/>
                <a:cs typeface="Courier New"/>
              </a:rPr>
              <a:t>located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in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the</a:t>
            </a:r>
            <a:r>
              <a:rPr b="1" spc="-8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solar</a:t>
            </a:r>
            <a:r>
              <a:rPr b="1" spc="-8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32F3D"/>
                </a:solidFill>
                <a:latin typeface="Courier New"/>
                <a:cs typeface="Courier New"/>
              </a:rPr>
              <a:t>system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within</a:t>
            </a:r>
            <a:r>
              <a:rPr b="1" spc="-15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32F3D"/>
                </a:solidFill>
                <a:latin typeface="Courier New"/>
                <a:cs typeface="Courier New"/>
              </a:rPr>
              <a:t>Jupiter’s orbit.</a:t>
            </a:r>
            <a:endParaRPr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9726" y="1355191"/>
            <a:ext cx="5213033" cy="2203768"/>
            <a:chOff x="1239452" y="2710382"/>
            <a:chExt cx="10426065" cy="4407535"/>
          </a:xfrm>
        </p:grpSpPr>
        <p:sp>
          <p:nvSpPr>
            <p:cNvPr id="10" name="object 10"/>
            <p:cNvSpPr/>
            <p:nvPr/>
          </p:nvSpPr>
          <p:spPr>
            <a:xfrm>
              <a:off x="6457437" y="3174543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3798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2185" y="3092568"/>
              <a:ext cx="210999" cy="16394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538629" y="3174543"/>
              <a:ext cx="934719" cy="0"/>
            </a:xfrm>
            <a:custGeom>
              <a:avLst/>
              <a:gdLst/>
              <a:ahLst/>
              <a:cxnLst/>
              <a:rect l="l" t="t" r="r" b="b"/>
              <a:pathLst>
                <a:path w="934720">
                  <a:moveTo>
                    <a:pt x="0" y="0"/>
                  </a:moveTo>
                  <a:lnTo>
                    <a:pt x="934498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54077" y="3092568"/>
              <a:ext cx="210999" cy="16394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44215" y="2715144"/>
              <a:ext cx="5214620" cy="4398010"/>
            </a:xfrm>
            <a:custGeom>
              <a:avLst/>
              <a:gdLst/>
              <a:ahLst/>
              <a:cxnLst/>
              <a:rect l="l" t="t" r="r" b="b"/>
              <a:pathLst>
                <a:path w="5214620" h="4398009">
                  <a:moveTo>
                    <a:pt x="0" y="0"/>
                  </a:moveTo>
                  <a:lnTo>
                    <a:pt x="5214596" y="0"/>
                  </a:lnTo>
                  <a:lnTo>
                    <a:pt x="5214596" y="4397991"/>
                  </a:lnTo>
                  <a:lnTo>
                    <a:pt x="0" y="439799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3984" y="1112475"/>
            <a:ext cx="573723" cy="20646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300" b="1" spc="-5" dirty="0">
                <a:solidFill>
                  <a:srgbClr val="FF00FF"/>
                </a:solidFill>
                <a:latin typeface="Lato"/>
                <a:cs typeface="Lato"/>
              </a:rPr>
              <a:t>Prompt</a:t>
            </a:r>
            <a:endParaRPr sz="130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36238" y="1112461"/>
            <a:ext cx="878205" cy="20646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300" b="1" spc="-5" dirty="0">
                <a:solidFill>
                  <a:srgbClr val="FF00FF"/>
                </a:solidFill>
                <a:latin typeface="Lato"/>
                <a:cs typeface="Lato"/>
              </a:rPr>
              <a:t>Completion</a:t>
            </a:r>
            <a:endParaRPr sz="1300">
              <a:latin typeface="Lato"/>
              <a:cs typeface="La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9029" y="1112475"/>
            <a:ext cx="487363" cy="20646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300" b="1" spc="-5" dirty="0">
                <a:solidFill>
                  <a:srgbClr val="FF00FF"/>
                </a:solidFill>
                <a:latin typeface="Lato"/>
                <a:cs typeface="Lato"/>
              </a:rPr>
              <a:t>Model</a:t>
            </a:r>
            <a:endParaRPr sz="1300">
              <a:latin typeface="Lato"/>
              <a:cs typeface="La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1284" y="3690401"/>
            <a:ext cx="2494598" cy="4988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spcBef>
                <a:spcPts val="50"/>
              </a:spcBef>
            </a:pPr>
            <a:r>
              <a:rPr sz="1600" b="1" spc="-5" dirty="0">
                <a:latin typeface="Lato"/>
                <a:cs typeface="Lato"/>
              </a:rPr>
              <a:t>Context</a:t>
            </a:r>
            <a:r>
              <a:rPr sz="1600" b="1" spc="-55" dirty="0">
                <a:latin typeface="Lato"/>
                <a:cs typeface="Lato"/>
              </a:rPr>
              <a:t> </a:t>
            </a:r>
            <a:r>
              <a:rPr sz="1600" b="1" dirty="0">
                <a:latin typeface="Lato"/>
                <a:cs typeface="Lato"/>
              </a:rPr>
              <a:t>window</a:t>
            </a:r>
            <a:r>
              <a:rPr sz="1600" dirty="0">
                <a:latin typeface="Lato"/>
                <a:cs typeface="Lato"/>
              </a:rPr>
              <a:t>:</a:t>
            </a:r>
            <a:r>
              <a:rPr sz="1600" spc="-78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typically</a:t>
            </a:r>
            <a:r>
              <a:rPr sz="1600" spc="-78" dirty="0">
                <a:latin typeface="Lato"/>
                <a:cs typeface="Lato"/>
              </a:rPr>
              <a:t> </a:t>
            </a:r>
            <a:r>
              <a:rPr sz="1600" spc="-25" dirty="0">
                <a:latin typeface="Lato"/>
                <a:cs typeface="Lato"/>
              </a:rPr>
              <a:t>a </a:t>
            </a:r>
            <a:r>
              <a:rPr sz="1600" spc="-30" dirty="0">
                <a:latin typeface="Lato"/>
                <a:cs typeface="Lato"/>
              </a:rPr>
              <a:t>few</a:t>
            </a:r>
            <a:r>
              <a:rPr sz="1600" spc="-98" dirty="0">
                <a:latin typeface="Lato"/>
                <a:cs typeface="Lato"/>
              </a:rPr>
              <a:t> </a:t>
            </a:r>
            <a:r>
              <a:rPr sz="1600" dirty="0">
                <a:latin typeface="Lato"/>
                <a:cs typeface="Lato"/>
              </a:rPr>
              <a:t>thousand</a:t>
            </a:r>
            <a:r>
              <a:rPr sz="1600" spc="-98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words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86710-DA43-F134-0453-B1249F2ED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7CD839E-72F0-6970-AE82-3EC1A8C44F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5270" y="435383"/>
            <a:ext cx="6204129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lang="pt-PT" dirty="0" err="1"/>
              <a:t>GenAI</a:t>
            </a:r>
            <a:r>
              <a:rPr lang="pt-PT" dirty="0"/>
              <a:t> </a:t>
            </a:r>
            <a:r>
              <a:rPr lang="pt-PT" dirty="0" err="1"/>
              <a:t>Concepts</a:t>
            </a:r>
            <a:endParaRPr spc="-5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509A658-7DA0-9D99-8090-1C860A5B910A}"/>
              </a:ext>
            </a:extLst>
          </p:cNvPr>
          <p:cNvSpPr txBox="1"/>
          <p:nvPr/>
        </p:nvSpPr>
        <p:spPr>
          <a:xfrm>
            <a:off x="564063" y="1219367"/>
            <a:ext cx="1477009" cy="3543919"/>
          </a:xfrm>
          <a:prstGeom prst="rect">
            <a:avLst/>
          </a:prstGeom>
          <a:solidFill>
            <a:srgbClr val="00B0F0"/>
          </a:solidFill>
          <a:ln w="9524">
            <a:noFill/>
          </a:ln>
        </p:spPr>
        <p:txBody>
          <a:bodyPr vert="horz" wrap="square" lIns="0" tIns="83185" rIns="0" bIns="0" rtlCol="0">
            <a:spAutoFit/>
          </a:bodyPr>
          <a:lstStyle/>
          <a:p>
            <a:pPr marL="90488" marR="379095" algn="ctr">
              <a:spcBef>
                <a:spcPts val="655"/>
              </a:spcBef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Token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algn="ctr">
              <a:spcBef>
                <a:spcPts val="95"/>
              </a:spcBef>
            </a:pPr>
            <a:endParaRPr lang="en-US" dirty="0">
              <a:latin typeface="Courier New"/>
              <a:cs typeface="Courier New"/>
            </a:endParaRPr>
          </a:p>
          <a:p>
            <a:pPr algn="ctr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A token is the smallest unit of text that a language model recognizes, such as a word, part of a word, or even individual characters.</a:t>
            </a:r>
          </a:p>
          <a:p>
            <a:pPr algn="ctr"/>
            <a:endParaRPr lang="en-US" dirty="0">
              <a:solidFill>
                <a:srgbClr val="0E0E0E"/>
              </a:solidFill>
              <a:latin typeface=".SF NS"/>
            </a:endParaRPr>
          </a:p>
          <a:p>
            <a:pPr algn="ctr"/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algn="ctr"/>
            <a:endParaRPr lang="en-US" dirty="0">
              <a:solidFill>
                <a:srgbClr val="0E0E0E"/>
              </a:solidFill>
              <a:latin typeface=".SF NS"/>
            </a:endParaRPr>
          </a:p>
          <a:p>
            <a:pPr algn="ctr"/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algn="ctr"/>
            <a:endParaRPr lang="en-US" dirty="0">
              <a:solidFill>
                <a:srgbClr val="0E0E0E"/>
              </a:solidFill>
              <a:latin typeface=".SF NS"/>
            </a:endParaRPr>
          </a:p>
          <a:p>
            <a:pPr algn="ctr"/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89B01E83-C278-BA2C-07BD-5ACC6D521633}"/>
              </a:ext>
            </a:extLst>
          </p:cNvPr>
          <p:cNvSpPr txBox="1"/>
          <p:nvPr/>
        </p:nvSpPr>
        <p:spPr>
          <a:xfrm>
            <a:off x="2189118" y="1219366"/>
            <a:ext cx="1477009" cy="3543919"/>
          </a:xfrm>
          <a:prstGeom prst="rect">
            <a:avLst/>
          </a:prstGeom>
          <a:solidFill>
            <a:srgbClr val="00B0F0"/>
          </a:solidFill>
          <a:ln w="9524">
            <a:noFill/>
          </a:ln>
        </p:spPr>
        <p:txBody>
          <a:bodyPr vert="horz" wrap="square" lIns="0" tIns="83185" rIns="0" bIns="0" rtlCol="0">
            <a:spAutoFit/>
          </a:bodyPr>
          <a:lstStyle/>
          <a:p>
            <a:pPr marL="90488" marR="379095" algn="ctr">
              <a:spcBef>
                <a:spcPts val="655"/>
              </a:spcBef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Prompt</a:t>
            </a:r>
          </a:p>
          <a:p>
            <a:pPr algn="ctr">
              <a:spcBef>
                <a:spcPts val="95"/>
              </a:spcBef>
            </a:pPr>
            <a:endParaRPr lang="en-US" dirty="0">
              <a:latin typeface="Courier New"/>
              <a:cs typeface="Courier New"/>
            </a:endParaRPr>
          </a:p>
          <a:p>
            <a:pPr algn="ctr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A prompt is the input provided to a language model, consisting of text or instructions that guide the generation of a response.</a:t>
            </a:r>
          </a:p>
          <a:p>
            <a:pPr algn="ctr"/>
            <a:endParaRPr lang="en-US" dirty="0">
              <a:solidFill>
                <a:srgbClr val="0E0E0E"/>
              </a:solidFill>
              <a:latin typeface=".SF NS"/>
            </a:endParaRPr>
          </a:p>
          <a:p>
            <a:pPr algn="ctr"/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algn="ctr"/>
            <a:endParaRPr lang="en-US" dirty="0">
              <a:solidFill>
                <a:srgbClr val="0E0E0E"/>
              </a:solidFill>
              <a:latin typeface=".SF NS"/>
            </a:endParaRPr>
          </a:p>
          <a:p>
            <a:pPr algn="ctr"/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algn="ctr"/>
            <a:endParaRPr lang="en-US" dirty="0">
              <a:solidFill>
                <a:srgbClr val="0E0E0E"/>
              </a:solidFill>
              <a:latin typeface=".SF NS"/>
            </a:endParaRPr>
          </a:p>
          <a:p>
            <a:pPr algn="ctr"/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E2A6B906-80E5-05A0-2FEF-FEB3B04BDCE3}"/>
              </a:ext>
            </a:extLst>
          </p:cNvPr>
          <p:cNvSpPr txBox="1"/>
          <p:nvPr/>
        </p:nvSpPr>
        <p:spPr>
          <a:xfrm>
            <a:off x="3814173" y="1219366"/>
            <a:ext cx="1477009" cy="3528530"/>
          </a:xfrm>
          <a:prstGeom prst="rect">
            <a:avLst/>
          </a:prstGeom>
          <a:solidFill>
            <a:srgbClr val="00B0F0"/>
          </a:solidFill>
          <a:ln w="9524">
            <a:noFill/>
          </a:ln>
        </p:spPr>
        <p:txBody>
          <a:bodyPr vert="horz" wrap="square" lIns="0" tIns="83185" rIns="0" bIns="0" rtlCol="0">
            <a:spAutoFit/>
          </a:bodyPr>
          <a:lstStyle/>
          <a:p>
            <a:pPr marL="90488" marR="379095" algn="ctr">
              <a:spcBef>
                <a:spcPts val="655"/>
              </a:spcBef>
            </a:pPr>
            <a:r>
              <a:rPr lang="en-US" sz="1300" b="1" dirty="0">
                <a:solidFill>
                  <a:schemeClr val="bg1"/>
                </a:solidFill>
                <a:latin typeface="Courier New"/>
                <a:cs typeface="Courier New"/>
              </a:rPr>
              <a:t>Completion</a:t>
            </a:r>
          </a:p>
          <a:p>
            <a:pPr algn="ctr">
              <a:spcBef>
                <a:spcPts val="95"/>
              </a:spcBef>
            </a:pPr>
            <a:endParaRPr lang="en-US" dirty="0">
              <a:latin typeface="Courier New"/>
              <a:cs typeface="Courier New"/>
            </a:endParaRPr>
          </a:p>
          <a:p>
            <a:pPr algn="ctr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Completion refers to the response generated by a language model in response to a prompt, completing the text according to the provided context.</a:t>
            </a:r>
          </a:p>
          <a:p>
            <a:pPr algn="ctr"/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algn="ctr"/>
            <a:endParaRPr lang="en-US" dirty="0">
              <a:solidFill>
                <a:srgbClr val="0E0E0E"/>
              </a:solidFill>
              <a:latin typeface=".SF NS"/>
            </a:endParaRPr>
          </a:p>
          <a:p>
            <a:pPr algn="ctr"/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algn="ctr"/>
            <a:endParaRPr lang="en-US" dirty="0">
              <a:solidFill>
                <a:srgbClr val="0E0E0E"/>
              </a:solidFill>
              <a:latin typeface=".SF NS"/>
            </a:endParaRPr>
          </a:p>
          <a:p>
            <a:pPr algn="ctr"/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166CD325-B7A1-F482-B236-801F85B5C9C5}"/>
              </a:ext>
            </a:extLst>
          </p:cNvPr>
          <p:cNvSpPr txBox="1"/>
          <p:nvPr/>
        </p:nvSpPr>
        <p:spPr>
          <a:xfrm>
            <a:off x="5439228" y="1219366"/>
            <a:ext cx="1477009" cy="3543919"/>
          </a:xfrm>
          <a:prstGeom prst="rect">
            <a:avLst/>
          </a:prstGeom>
          <a:solidFill>
            <a:srgbClr val="00B0F0"/>
          </a:solidFill>
          <a:ln w="9524">
            <a:noFill/>
          </a:ln>
        </p:spPr>
        <p:txBody>
          <a:bodyPr vert="horz" wrap="square" lIns="0" tIns="83185" rIns="0" bIns="0" rtlCol="0">
            <a:spAutoFit/>
          </a:bodyPr>
          <a:lstStyle/>
          <a:p>
            <a:pPr marL="90488" marR="379095" algn="ctr">
              <a:spcBef>
                <a:spcPts val="655"/>
              </a:spcBef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Prompt Window Size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algn="ctr">
              <a:spcBef>
                <a:spcPts val="95"/>
              </a:spcBef>
            </a:pPr>
            <a:endParaRPr lang="en-US" dirty="0">
              <a:latin typeface="Courier New"/>
              <a:cs typeface="Courier New"/>
            </a:endParaRPr>
          </a:p>
          <a:p>
            <a:pPr algn="ctr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The size of the prompt window is the maximum number of tokens that a language model can process at once, including both the prompt and the completion.</a:t>
            </a:r>
          </a:p>
          <a:p>
            <a:pPr algn="ctr"/>
            <a:endParaRPr lang="en-US" dirty="0">
              <a:solidFill>
                <a:srgbClr val="0E0E0E"/>
              </a:solidFill>
              <a:latin typeface=".SF NS"/>
            </a:endParaRPr>
          </a:p>
          <a:p>
            <a:pPr algn="ctr"/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algn="ctr"/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07518A66-0F1B-0C98-2105-C73C1CD127B7}"/>
              </a:ext>
            </a:extLst>
          </p:cNvPr>
          <p:cNvSpPr txBox="1"/>
          <p:nvPr/>
        </p:nvSpPr>
        <p:spPr>
          <a:xfrm>
            <a:off x="7064283" y="1219366"/>
            <a:ext cx="1477009" cy="3543919"/>
          </a:xfrm>
          <a:prstGeom prst="rect">
            <a:avLst/>
          </a:prstGeom>
          <a:solidFill>
            <a:srgbClr val="00B0F0"/>
          </a:solidFill>
          <a:ln w="9524">
            <a:noFill/>
          </a:ln>
        </p:spPr>
        <p:txBody>
          <a:bodyPr vert="horz" wrap="square" lIns="0" tIns="83185" rIns="0" bIns="0" rtlCol="0">
            <a:spAutoFit/>
          </a:bodyPr>
          <a:lstStyle/>
          <a:p>
            <a:pPr marL="90488" marR="379095" algn="ctr">
              <a:spcBef>
                <a:spcPts val="655"/>
              </a:spcBef>
            </a:pPr>
            <a:r>
              <a:rPr lang="en-US" b="1" dirty="0">
                <a:solidFill>
                  <a:schemeClr val="bg1"/>
                </a:solidFill>
                <a:latin typeface="Courier New"/>
                <a:cs typeface="Courier New"/>
              </a:rPr>
              <a:t>Inference</a:t>
            </a:r>
            <a:endParaRPr lang="en-US" dirty="0">
              <a:solidFill>
                <a:schemeClr val="bg1"/>
              </a:solidFill>
              <a:latin typeface="Courier New"/>
              <a:cs typeface="Courier New"/>
            </a:endParaRPr>
          </a:p>
          <a:p>
            <a:pPr algn="ctr">
              <a:spcBef>
                <a:spcPts val="95"/>
              </a:spcBef>
            </a:pPr>
            <a:endParaRPr lang="en-US" dirty="0">
              <a:latin typeface="Courier New"/>
              <a:cs typeface="Courier New"/>
            </a:endParaRPr>
          </a:p>
          <a:p>
            <a:pPr algn="ctr"/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Inference is the process by which a language model generates responses or predictions based on the input received, applying the knowledge acquired during training.</a:t>
            </a:r>
          </a:p>
          <a:p>
            <a:pPr algn="ctr"/>
            <a:endParaRPr lang="en-US" dirty="0">
              <a:solidFill>
                <a:srgbClr val="0E0E0E"/>
              </a:solidFill>
              <a:latin typeface=".SF NS"/>
            </a:endParaRPr>
          </a:p>
          <a:p>
            <a:pPr algn="ctr"/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algn="ctr"/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200093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dirty="0"/>
              <a:t>Prompts</a:t>
            </a:r>
            <a:r>
              <a:rPr spc="-127" dirty="0"/>
              <a:t> </a:t>
            </a:r>
            <a:r>
              <a:rPr dirty="0"/>
              <a:t>and</a:t>
            </a:r>
            <a:r>
              <a:rPr spc="-125" dirty="0"/>
              <a:t> </a:t>
            </a:r>
            <a:r>
              <a:rPr spc="-5" dirty="0"/>
              <a:t>completions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849" y="1419822"/>
            <a:ext cx="2607310" cy="716222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90170" marR="379095">
              <a:spcBef>
                <a:spcPts val="545"/>
              </a:spcBef>
            </a:pP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Where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is</a:t>
            </a:r>
            <a:r>
              <a:rPr b="1" spc="-8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32F3D"/>
                </a:solidFill>
                <a:latin typeface="Courier New"/>
                <a:cs typeface="Courier New"/>
              </a:rPr>
              <a:t>Ganymede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located</a:t>
            </a:r>
            <a:r>
              <a:rPr b="1" spc="-15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in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the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32F3D"/>
                </a:solidFill>
                <a:latin typeface="Courier New"/>
                <a:cs typeface="Courier New"/>
              </a:rPr>
              <a:t>solar system?</a:t>
            </a:r>
            <a:endParaRPr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97536" y="1346991"/>
            <a:ext cx="1474470" cy="1471295"/>
            <a:chOff x="7595072" y="2693982"/>
            <a:chExt cx="2948940" cy="2942590"/>
          </a:xfrm>
        </p:grpSpPr>
        <p:sp>
          <p:nvSpPr>
            <p:cNvPr id="5" name="object 5"/>
            <p:cNvSpPr/>
            <p:nvPr/>
          </p:nvSpPr>
          <p:spPr>
            <a:xfrm>
              <a:off x="7599834" y="2698744"/>
              <a:ext cx="2939415" cy="2933065"/>
            </a:xfrm>
            <a:custGeom>
              <a:avLst/>
              <a:gdLst/>
              <a:ahLst/>
              <a:cxnLst/>
              <a:rect l="l" t="t" r="r" b="b"/>
              <a:pathLst>
                <a:path w="2939415" h="2933065">
                  <a:moveTo>
                    <a:pt x="1469397" y="2932794"/>
                  </a:moveTo>
                  <a:lnTo>
                    <a:pt x="1420894" y="2932010"/>
                  </a:lnTo>
                  <a:lnTo>
                    <a:pt x="1372784" y="2929675"/>
                  </a:lnTo>
                  <a:lnTo>
                    <a:pt x="1325091" y="2925812"/>
                  </a:lnTo>
                  <a:lnTo>
                    <a:pt x="1277839" y="2920446"/>
                  </a:lnTo>
                  <a:lnTo>
                    <a:pt x="1231053" y="2913601"/>
                  </a:lnTo>
                  <a:lnTo>
                    <a:pt x="1184757" y="2905301"/>
                  </a:lnTo>
                  <a:lnTo>
                    <a:pt x="1138975" y="2895571"/>
                  </a:lnTo>
                  <a:lnTo>
                    <a:pt x="1093731" y="2884434"/>
                  </a:lnTo>
                  <a:lnTo>
                    <a:pt x="1049049" y="2871914"/>
                  </a:lnTo>
                  <a:lnTo>
                    <a:pt x="1004954" y="2858036"/>
                  </a:lnTo>
                  <a:lnTo>
                    <a:pt x="961470" y="2842824"/>
                  </a:lnTo>
                  <a:lnTo>
                    <a:pt x="918621" y="2826302"/>
                  </a:lnTo>
                  <a:lnTo>
                    <a:pt x="876431" y="2808494"/>
                  </a:lnTo>
                  <a:lnTo>
                    <a:pt x="834924" y="2789425"/>
                  </a:lnTo>
                  <a:lnTo>
                    <a:pt x="794125" y="2769118"/>
                  </a:lnTo>
                  <a:lnTo>
                    <a:pt x="754058" y="2747598"/>
                  </a:lnTo>
                  <a:lnTo>
                    <a:pt x="714746" y="2724888"/>
                  </a:lnTo>
                  <a:lnTo>
                    <a:pt x="676215" y="2701013"/>
                  </a:lnTo>
                  <a:lnTo>
                    <a:pt x="638489" y="2675998"/>
                  </a:lnTo>
                  <a:lnTo>
                    <a:pt x="601591" y="2649865"/>
                  </a:lnTo>
                  <a:lnTo>
                    <a:pt x="565545" y="2622640"/>
                  </a:lnTo>
                  <a:lnTo>
                    <a:pt x="530377" y="2594347"/>
                  </a:lnTo>
                  <a:lnTo>
                    <a:pt x="496110" y="2565009"/>
                  </a:lnTo>
                  <a:lnTo>
                    <a:pt x="462769" y="2534652"/>
                  </a:lnTo>
                  <a:lnTo>
                    <a:pt x="430377" y="2503298"/>
                  </a:lnTo>
                  <a:lnTo>
                    <a:pt x="398959" y="2470972"/>
                  </a:lnTo>
                  <a:lnTo>
                    <a:pt x="368539" y="2437699"/>
                  </a:lnTo>
                  <a:lnTo>
                    <a:pt x="339141" y="2403502"/>
                  </a:lnTo>
                  <a:lnTo>
                    <a:pt x="310789" y="2368405"/>
                  </a:lnTo>
                  <a:lnTo>
                    <a:pt x="283509" y="2332434"/>
                  </a:lnTo>
                  <a:lnTo>
                    <a:pt x="257323" y="2295611"/>
                  </a:lnTo>
                  <a:lnTo>
                    <a:pt x="232256" y="2257961"/>
                  </a:lnTo>
                  <a:lnTo>
                    <a:pt x="208332" y="2219509"/>
                  </a:lnTo>
                  <a:lnTo>
                    <a:pt x="185576" y="2180278"/>
                  </a:lnTo>
                  <a:lnTo>
                    <a:pt x="164011" y="2140293"/>
                  </a:lnTo>
                  <a:lnTo>
                    <a:pt x="143663" y="2099577"/>
                  </a:lnTo>
                  <a:lnTo>
                    <a:pt x="124554" y="2058155"/>
                  </a:lnTo>
                  <a:lnTo>
                    <a:pt x="106710" y="2016051"/>
                  </a:lnTo>
                  <a:lnTo>
                    <a:pt x="90154" y="1973289"/>
                  </a:lnTo>
                  <a:lnTo>
                    <a:pt x="74911" y="1929893"/>
                  </a:lnTo>
                  <a:lnTo>
                    <a:pt x="61004" y="1885888"/>
                  </a:lnTo>
                  <a:lnTo>
                    <a:pt x="48459" y="1841298"/>
                  </a:lnTo>
                  <a:lnTo>
                    <a:pt x="37299" y="1796146"/>
                  </a:lnTo>
                  <a:lnTo>
                    <a:pt x="27548" y="1750457"/>
                  </a:lnTo>
                  <a:lnTo>
                    <a:pt x="19231" y="1704255"/>
                  </a:lnTo>
                  <a:lnTo>
                    <a:pt x="12373" y="1657564"/>
                  </a:lnTo>
                  <a:lnTo>
                    <a:pt x="6996" y="1610409"/>
                  </a:lnTo>
                  <a:lnTo>
                    <a:pt x="3125" y="1562813"/>
                  </a:lnTo>
                  <a:lnTo>
                    <a:pt x="785" y="1514801"/>
                  </a:lnTo>
                  <a:lnTo>
                    <a:pt x="0" y="1466397"/>
                  </a:lnTo>
                  <a:lnTo>
                    <a:pt x="785" y="1417992"/>
                  </a:lnTo>
                  <a:lnTo>
                    <a:pt x="3125" y="1369980"/>
                  </a:lnTo>
                  <a:lnTo>
                    <a:pt x="6996" y="1322384"/>
                  </a:lnTo>
                  <a:lnTo>
                    <a:pt x="12373" y="1275229"/>
                  </a:lnTo>
                  <a:lnTo>
                    <a:pt x="19231" y="1228538"/>
                  </a:lnTo>
                  <a:lnTo>
                    <a:pt x="27548" y="1182336"/>
                  </a:lnTo>
                  <a:lnTo>
                    <a:pt x="37299" y="1136647"/>
                  </a:lnTo>
                  <a:lnTo>
                    <a:pt x="48459" y="1091496"/>
                  </a:lnTo>
                  <a:lnTo>
                    <a:pt x="61004" y="1046905"/>
                  </a:lnTo>
                  <a:lnTo>
                    <a:pt x="74911" y="1002900"/>
                  </a:lnTo>
                  <a:lnTo>
                    <a:pt x="90154" y="959504"/>
                  </a:lnTo>
                  <a:lnTo>
                    <a:pt x="106710" y="916742"/>
                  </a:lnTo>
                  <a:lnTo>
                    <a:pt x="124554" y="874638"/>
                  </a:lnTo>
                  <a:lnTo>
                    <a:pt x="143663" y="833216"/>
                  </a:lnTo>
                  <a:lnTo>
                    <a:pt x="164058" y="792415"/>
                  </a:lnTo>
                  <a:lnTo>
                    <a:pt x="185576" y="752515"/>
                  </a:lnTo>
                  <a:lnTo>
                    <a:pt x="208332" y="713284"/>
                  </a:lnTo>
                  <a:lnTo>
                    <a:pt x="232256" y="674832"/>
                  </a:lnTo>
                  <a:lnTo>
                    <a:pt x="257323" y="637182"/>
                  </a:lnTo>
                  <a:lnTo>
                    <a:pt x="283509" y="600360"/>
                  </a:lnTo>
                  <a:lnTo>
                    <a:pt x="310789" y="564388"/>
                  </a:lnTo>
                  <a:lnTo>
                    <a:pt x="339141" y="529292"/>
                  </a:lnTo>
                  <a:lnTo>
                    <a:pt x="368539" y="495095"/>
                  </a:lnTo>
                  <a:lnTo>
                    <a:pt x="398959" y="461821"/>
                  </a:lnTo>
                  <a:lnTo>
                    <a:pt x="430377" y="429496"/>
                  </a:lnTo>
                  <a:lnTo>
                    <a:pt x="462769" y="398142"/>
                  </a:lnTo>
                  <a:lnTo>
                    <a:pt x="496110" y="367784"/>
                  </a:lnTo>
                  <a:lnTo>
                    <a:pt x="530377" y="338446"/>
                  </a:lnTo>
                  <a:lnTo>
                    <a:pt x="565545" y="310153"/>
                  </a:lnTo>
                  <a:lnTo>
                    <a:pt x="601591" y="282928"/>
                  </a:lnTo>
                  <a:lnTo>
                    <a:pt x="638489" y="256795"/>
                  </a:lnTo>
                  <a:lnTo>
                    <a:pt x="676215" y="231780"/>
                  </a:lnTo>
                  <a:lnTo>
                    <a:pt x="714746" y="207905"/>
                  </a:lnTo>
                  <a:lnTo>
                    <a:pt x="754058" y="185196"/>
                  </a:lnTo>
                  <a:lnTo>
                    <a:pt x="794125" y="163675"/>
                  </a:lnTo>
                  <a:lnTo>
                    <a:pt x="834924" y="143368"/>
                  </a:lnTo>
                  <a:lnTo>
                    <a:pt x="876431" y="124299"/>
                  </a:lnTo>
                  <a:lnTo>
                    <a:pt x="918621" y="106491"/>
                  </a:lnTo>
                  <a:lnTo>
                    <a:pt x="961470" y="89969"/>
                  </a:lnTo>
                  <a:lnTo>
                    <a:pt x="1004954" y="74757"/>
                  </a:lnTo>
                  <a:lnTo>
                    <a:pt x="1049049" y="60879"/>
                  </a:lnTo>
                  <a:lnTo>
                    <a:pt x="1093731" y="48360"/>
                  </a:lnTo>
                  <a:lnTo>
                    <a:pt x="1138975" y="37222"/>
                  </a:lnTo>
                  <a:lnTo>
                    <a:pt x="1184757" y="27492"/>
                  </a:lnTo>
                  <a:lnTo>
                    <a:pt x="1231053" y="19192"/>
                  </a:lnTo>
                  <a:lnTo>
                    <a:pt x="1277839" y="12347"/>
                  </a:lnTo>
                  <a:lnTo>
                    <a:pt x="1325091" y="6981"/>
                  </a:lnTo>
                  <a:lnTo>
                    <a:pt x="1372784" y="3119"/>
                  </a:lnTo>
                  <a:lnTo>
                    <a:pt x="1420894" y="783"/>
                  </a:lnTo>
                  <a:lnTo>
                    <a:pt x="1469397" y="0"/>
                  </a:lnTo>
                  <a:lnTo>
                    <a:pt x="1520130" y="873"/>
                  </a:lnTo>
                  <a:lnTo>
                    <a:pt x="1570641" y="3482"/>
                  </a:lnTo>
                  <a:lnTo>
                    <a:pt x="1620891" y="7810"/>
                  </a:lnTo>
                  <a:lnTo>
                    <a:pt x="1670838" y="13840"/>
                  </a:lnTo>
                  <a:lnTo>
                    <a:pt x="1720442" y="21555"/>
                  </a:lnTo>
                  <a:lnTo>
                    <a:pt x="1769663" y="30938"/>
                  </a:lnTo>
                  <a:lnTo>
                    <a:pt x="1818459" y="41974"/>
                  </a:lnTo>
                  <a:lnTo>
                    <a:pt x="1866790" y="54644"/>
                  </a:lnTo>
                  <a:lnTo>
                    <a:pt x="1914616" y="68933"/>
                  </a:lnTo>
                  <a:lnTo>
                    <a:pt x="1961897" y="84823"/>
                  </a:lnTo>
                  <a:lnTo>
                    <a:pt x="2008590" y="102298"/>
                  </a:lnTo>
                  <a:lnTo>
                    <a:pt x="2054657" y="121341"/>
                  </a:lnTo>
                  <a:lnTo>
                    <a:pt x="2100057" y="141934"/>
                  </a:lnTo>
                  <a:lnTo>
                    <a:pt x="2144748" y="164063"/>
                  </a:lnTo>
                  <a:lnTo>
                    <a:pt x="2188691" y="187709"/>
                  </a:lnTo>
                  <a:lnTo>
                    <a:pt x="2231845" y="212855"/>
                  </a:lnTo>
                  <a:lnTo>
                    <a:pt x="2274169" y="239486"/>
                  </a:lnTo>
                  <a:lnTo>
                    <a:pt x="2315623" y="267585"/>
                  </a:lnTo>
                  <a:lnTo>
                    <a:pt x="2356166" y="297133"/>
                  </a:lnTo>
                  <a:lnTo>
                    <a:pt x="2395758" y="328116"/>
                  </a:lnTo>
                  <a:lnTo>
                    <a:pt x="2434358" y="360515"/>
                  </a:lnTo>
                  <a:lnTo>
                    <a:pt x="2471925" y="394315"/>
                  </a:lnTo>
                  <a:lnTo>
                    <a:pt x="2508420" y="429499"/>
                  </a:lnTo>
                  <a:lnTo>
                    <a:pt x="2543676" y="465917"/>
                  </a:lnTo>
                  <a:lnTo>
                    <a:pt x="2577546" y="503406"/>
                  </a:lnTo>
                  <a:lnTo>
                    <a:pt x="2610013" y="541926"/>
                  </a:lnTo>
                  <a:lnTo>
                    <a:pt x="2641060" y="581435"/>
                  </a:lnTo>
                  <a:lnTo>
                    <a:pt x="2670669" y="621894"/>
                  </a:lnTo>
                  <a:lnTo>
                    <a:pt x="2698825" y="663262"/>
                  </a:lnTo>
                  <a:lnTo>
                    <a:pt x="2725511" y="705498"/>
                  </a:lnTo>
                  <a:lnTo>
                    <a:pt x="2750709" y="748563"/>
                  </a:lnTo>
                  <a:lnTo>
                    <a:pt x="2774445" y="792501"/>
                  </a:lnTo>
                  <a:lnTo>
                    <a:pt x="2796576" y="837014"/>
                  </a:lnTo>
                  <a:lnTo>
                    <a:pt x="2817211" y="882320"/>
                  </a:lnTo>
                  <a:lnTo>
                    <a:pt x="2836292" y="928293"/>
                  </a:lnTo>
                  <a:lnTo>
                    <a:pt x="2853802" y="974891"/>
                  </a:lnTo>
                  <a:lnTo>
                    <a:pt x="2869724" y="1022075"/>
                  </a:lnTo>
                  <a:lnTo>
                    <a:pt x="2884041" y="1069803"/>
                  </a:lnTo>
                  <a:lnTo>
                    <a:pt x="2896737" y="1118036"/>
                  </a:lnTo>
                  <a:lnTo>
                    <a:pt x="2907794" y="1166734"/>
                  </a:lnTo>
                  <a:lnTo>
                    <a:pt x="2917196" y="1215854"/>
                  </a:lnTo>
                  <a:lnTo>
                    <a:pt x="2924927" y="1265358"/>
                  </a:lnTo>
                  <a:lnTo>
                    <a:pt x="2930968" y="1315205"/>
                  </a:lnTo>
                  <a:lnTo>
                    <a:pt x="2935305" y="1365354"/>
                  </a:lnTo>
                  <a:lnTo>
                    <a:pt x="2937919" y="1415765"/>
                  </a:lnTo>
                  <a:lnTo>
                    <a:pt x="2938794" y="1466397"/>
                  </a:lnTo>
                  <a:lnTo>
                    <a:pt x="2938008" y="1514801"/>
                  </a:lnTo>
                  <a:lnTo>
                    <a:pt x="2935668" y="1562813"/>
                  </a:lnTo>
                  <a:lnTo>
                    <a:pt x="2931798" y="1610409"/>
                  </a:lnTo>
                  <a:lnTo>
                    <a:pt x="2926421" y="1657564"/>
                  </a:lnTo>
                  <a:lnTo>
                    <a:pt x="2919562" y="1704255"/>
                  </a:lnTo>
                  <a:lnTo>
                    <a:pt x="2911245" y="1750457"/>
                  </a:lnTo>
                  <a:lnTo>
                    <a:pt x="2901494" y="1796146"/>
                  </a:lnTo>
                  <a:lnTo>
                    <a:pt x="2890334" y="1841298"/>
                  </a:lnTo>
                  <a:lnTo>
                    <a:pt x="2877789" y="1885888"/>
                  </a:lnTo>
                  <a:lnTo>
                    <a:pt x="2863883" y="1929893"/>
                  </a:lnTo>
                  <a:lnTo>
                    <a:pt x="2848639" y="1973289"/>
                  </a:lnTo>
                  <a:lnTo>
                    <a:pt x="2832083" y="2016051"/>
                  </a:lnTo>
                  <a:lnTo>
                    <a:pt x="2814239" y="2058155"/>
                  </a:lnTo>
                  <a:lnTo>
                    <a:pt x="2795130" y="2099577"/>
                  </a:lnTo>
                  <a:lnTo>
                    <a:pt x="2774782" y="2140293"/>
                  </a:lnTo>
                  <a:lnTo>
                    <a:pt x="2753217" y="2180278"/>
                  </a:lnTo>
                  <a:lnTo>
                    <a:pt x="2730461" y="2219509"/>
                  </a:lnTo>
                  <a:lnTo>
                    <a:pt x="2706537" y="2257961"/>
                  </a:lnTo>
                  <a:lnTo>
                    <a:pt x="2681471" y="2295611"/>
                  </a:lnTo>
                  <a:lnTo>
                    <a:pt x="2655285" y="2332434"/>
                  </a:lnTo>
                  <a:lnTo>
                    <a:pt x="2628004" y="2368405"/>
                  </a:lnTo>
                  <a:lnTo>
                    <a:pt x="2599652" y="2403502"/>
                  </a:lnTo>
                  <a:lnTo>
                    <a:pt x="2570255" y="2437699"/>
                  </a:lnTo>
                  <a:lnTo>
                    <a:pt x="2539835" y="2470972"/>
                  </a:lnTo>
                  <a:lnTo>
                    <a:pt x="2508416" y="2503298"/>
                  </a:lnTo>
                  <a:lnTo>
                    <a:pt x="2476024" y="2534652"/>
                  </a:lnTo>
                  <a:lnTo>
                    <a:pt x="2442683" y="2565009"/>
                  </a:lnTo>
                  <a:lnTo>
                    <a:pt x="2408416" y="2594347"/>
                  </a:lnTo>
                  <a:lnTo>
                    <a:pt x="2373248" y="2622640"/>
                  </a:lnTo>
                  <a:lnTo>
                    <a:pt x="2337202" y="2649865"/>
                  </a:lnTo>
                  <a:lnTo>
                    <a:pt x="2300304" y="2675998"/>
                  </a:lnTo>
                  <a:lnTo>
                    <a:pt x="2262578" y="2701013"/>
                  </a:lnTo>
                  <a:lnTo>
                    <a:pt x="2224047" y="2724888"/>
                  </a:lnTo>
                  <a:lnTo>
                    <a:pt x="2184735" y="2747598"/>
                  </a:lnTo>
                  <a:lnTo>
                    <a:pt x="2144668" y="2769118"/>
                  </a:lnTo>
                  <a:lnTo>
                    <a:pt x="2103869" y="2789425"/>
                  </a:lnTo>
                  <a:lnTo>
                    <a:pt x="2062362" y="2808494"/>
                  </a:lnTo>
                  <a:lnTo>
                    <a:pt x="2020172" y="2826302"/>
                  </a:lnTo>
                  <a:lnTo>
                    <a:pt x="1977323" y="2842824"/>
                  </a:lnTo>
                  <a:lnTo>
                    <a:pt x="1933839" y="2858036"/>
                  </a:lnTo>
                  <a:lnTo>
                    <a:pt x="1889744" y="2871914"/>
                  </a:lnTo>
                  <a:lnTo>
                    <a:pt x="1845062" y="2884434"/>
                  </a:lnTo>
                  <a:lnTo>
                    <a:pt x="1799818" y="2895571"/>
                  </a:lnTo>
                  <a:lnTo>
                    <a:pt x="1754036" y="2905301"/>
                  </a:lnTo>
                  <a:lnTo>
                    <a:pt x="1707740" y="2913601"/>
                  </a:lnTo>
                  <a:lnTo>
                    <a:pt x="1660954" y="2920446"/>
                  </a:lnTo>
                  <a:lnTo>
                    <a:pt x="1613702" y="2925812"/>
                  </a:lnTo>
                  <a:lnTo>
                    <a:pt x="1566010" y="2929675"/>
                  </a:lnTo>
                  <a:lnTo>
                    <a:pt x="1517900" y="2932010"/>
                  </a:lnTo>
                  <a:lnTo>
                    <a:pt x="1469397" y="2932794"/>
                  </a:lnTo>
                  <a:close/>
                </a:path>
              </a:pathLst>
            </a:custGeom>
            <a:solidFill>
              <a:srgbClr val="D699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6" name="object 6"/>
            <p:cNvSpPr/>
            <p:nvPr/>
          </p:nvSpPr>
          <p:spPr>
            <a:xfrm>
              <a:off x="7599834" y="2698744"/>
              <a:ext cx="2939415" cy="2933065"/>
            </a:xfrm>
            <a:custGeom>
              <a:avLst/>
              <a:gdLst/>
              <a:ahLst/>
              <a:cxnLst/>
              <a:rect l="l" t="t" r="r" b="b"/>
              <a:pathLst>
                <a:path w="2939415" h="2933065">
                  <a:moveTo>
                    <a:pt x="0" y="1466397"/>
                  </a:moveTo>
                  <a:lnTo>
                    <a:pt x="785" y="1417992"/>
                  </a:lnTo>
                  <a:lnTo>
                    <a:pt x="3125" y="1369980"/>
                  </a:lnTo>
                  <a:lnTo>
                    <a:pt x="6996" y="1322384"/>
                  </a:lnTo>
                  <a:lnTo>
                    <a:pt x="12373" y="1275229"/>
                  </a:lnTo>
                  <a:lnTo>
                    <a:pt x="19231" y="1228538"/>
                  </a:lnTo>
                  <a:lnTo>
                    <a:pt x="27548" y="1182336"/>
                  </a:lnTo>
                  <a:lnTo>
                    <a:pt x="37299" y="1136647"/>
                  </a:lnTo>
                  <a:lnTo>
                    <a:pt x="48459" y="1091496"/>
                  </a:lnTo>
                  <a:lnTo>
                    <a:pt x="61004" y="1046905"/>
                  </a:lnTo>
                  <a:lnTo>
                    <a:pt x="74911" y="1002900"/>
                  </a:lnTo>
                  <a:lnTo>
                    <a:pt x="90154" y="959504"/>
                  </a:lnTo>
                  <a:lnTo>
                    <a:pt x="106710" y="916742"/>
                  </a:lnTo>
                  <a:lnTo>
                    <a:pt x="124554" y="874638"/>
                  </a:lnTo>
                  <a:lnTo>
                    <a:pt x="143663" y="833216"/>
                  </a:lnTo>
                  <a:lnTo>
                    <a:pt x="164011" y="792501"/>
                  </a:lnTo>
                  <a:lnTo>
                    <a:pt x="185576" y="752515"/>
                  </a:lnTo>
                  <a:lnTo>
                    <a:pt x="208332" y="713284"/>
                  </a:lnTo>
                  <a:lnTo>
                    <a:pt x="232256" y="674832"/>
                  </a:lnTo>
                  <a:lnTo>
                    <a:pt x="257323" y="637182"/>
                  </a:lnTo>
                  <a:lnTo>
                    <a:pt x="283509" y="600359"/>
                  </a:lnTo>
                  <a:lnTo>
                    <a:pt x="310789" y="564388"/>
                  </a:lnTo>
                  <a:lnTo>
                    <a:pt x="339141" y="529292"/>
                  </a:lnTo>
                  <a:lnTo>
                    <a:pt x="368539" y="495095"/>
                  </a:lnTo>
                  <a:lnTo>
                    <a:pt x="398959" y="461821"/>
                  </a:lnTo>
                  <a:lnTo>
                    <a:pt x="430377" y="429496"/>
                  </a:lnTo>
                  <a:lnTo>
                    <a:pt x="462769" y="398142"/>
                  </a:lnTo>
                  <a:lnTo>
                    <a:pt x="496110" y="367784"/>
                  </a:lnTo>
                  <a:lnTo>
                    <a:pt x="530377" y="338446"/>
                  </a:lnTo>
                  <a:lnTo>
                    <a:pt x="565545" y="310153"/>
                  </a:lnTo>
                  <a:lnTo>
                    <a:pt x="601591" y="282928"/>
                  </a:lnTo>
                  <a:lnTo>
                    <a:pt x="638489" y="256795"/>
                  </a:lnTo>
                  <a:lnTo>
                    <a:pt x="676215" y="231780"/>
                  </a:lnTo>
                  <a:lnTo>
                    <a:pt x="714746" y="207905"/>
                  </a:lnTo>
                  <a:lnTo>
                    <a:pt x="754058" y="185196"/>
                  </a:lnTo>
                  <a:lnTo>
                    <a:pt x="794125" y="163675"/>
                  </a:lnTo>
                  <a:lnTo>
                    <a:pt x="834924" y="143368"/>
                  </a:lnTo>
                  <a:lnTo>
                    <a:pt x="876431" y="124299"/>
                  </a:lnTo>
                  <a:lnTo>
                    <a:pt x="918621" y="106491"/>
                  </a:lnTo>
                  <a:lnTo>
                    <a:pt x="961470" y="89969"/>
                  </a:lnTo>
                  <a:lnTo>
                    <a:pt x="1004954" y="74757"/>
                  </a:lnTo>
                  <a:lnTo>
                    <a:pt x="1049049" y="60879"/>
                  </a:lnTo>
                  <a:lnTo>
                    <a:pt x="1093731" y="48360"/>
                  </a:lnTo>
                  <a:lnTo>
                    <a:pt x="1138975" y="37222"/>
                  </a:lnTo>
                  <a:lnTo>
                    <a:pt x="1184757" y="27492"/>
                  </a:lnTo>
                  <a:lnTo>
                    <a:pt x="1231053" y="19192"/>
                  </a:lnTo>
                  <a:lnTo>
                    <a:pt x="1277839" y="12347"/>
                  </a:lnTo>
                  <a:lnTo>
                    <a:pt x="1325091" y="6981"/>
                  </a:lnTo>
                  <a:lnTo>
                    <a:pt x="1372784" y="3119"/>
                  </a:lnTo>
                  <a:lnTo>
                    <a:pt x="1420894" y="783"/>
                  </a:lnTo>
                  <a:lnTo>
                    <a:pt x="1469397" y="0"/>
                  </a:lnTo>
                  <a:lnTo>
                    <a:pt x="1520130" y="873"/>
                  </a:lnTo>
                  <a:lnTo>
                    <a:pt x="1570641" y="3482"/>
                  </a:lnTo>
                  <a:lnTo>
                    <a:pt x="1620891" y="7810"/>
                  </a:lnTo>
                  <a:lnTo>
                    <a:pt x="1670838" y="13840"/>
                  </a:lnTo>
                  <a:lnTo>
                    <a:pt x="1720442" y="21555"/>
                  </a:lnTo>
                  <a:lnTo>
                    <a:pt x="1769662" y="30938"/>
                  </a:lnTo>
                  <a:lnTo>
                    <a:pt x="1818459" y="41974"/>
                  </a:lnTo>
                  <a:lnTo>
                    <a:pt x="1866790" y="54644"/>
                  </a:lnTo>
                  <a:lnTo>
                    <a:pt x="1914616" y="68933"/>
                  </a:lnTo>
                  <a:lnTo>
                    <a:pt x="1961896" y="84823"/>
                  </a:lnTo>
                  <a:lnTo>
                    <a:pt x="2008590" y="102298"/>
                  </a:lnTo>
                  <a:lnTo>
                    <a:pt x="2054657" y="121341"/>
                  </a:lnTo>
                  <a:lnTo>
                    <a:pt x="2100057" y="141934"/>
                  </a:lnTo>
                  <a:lnTo>
                    <a:pt x="2144748" y="164063"/>
                  </a:lnTo>
                  <a:lnTo>
                    <a:pt x="2188691" y="187709"/>
                  </a:lnTo>
                  <a:lnTo>
                    <a:pt x="2231845" y="212855"/>
                  </a:lnTo>
                  <a:lnTo>
                    <a:pt x="2274169" y="239486"/>
                  </a:lnTo>
                  <a:lnTo>
                    <a:pt x="2315623" y="267585"/>
                  </a:lnTo>
                  <a:lnTo>
                    <a:pt x="2356166" y="297133"/>
                  </a:lnTo>
                  <a:lnTo>
                    <a:pt x="2395758" y="328116"/>
                  </a:lnTo>
                  <a:lnTo>
                    <a:pt x="2434357" y="360515"/>
                  </a:lnTo>
                  <a:lnTo>
                    <a:pt x="2471925" y="394315"/>
                  </a:lnTo>
                  <a:lnTo>
                    <a:pt x="2508419" y="429499"/>
                  </a:lnTo>
                  <a:lnTo>
                    <a:pt x="2543676" y="465917"/>
                  </a:lnTo>
                  <a:lnTo>
                    <a:pt x="2577546" y="503406"/>
                  </a:lnTo>
                  <a:lnTo>
                    <a:pt x="2610013" y="541926"/>
                  </a:lnTo>
                  <a:lnTo>
                    <a:pt x="2641060" y="581435"/>
                  </a:lnTo>
                  <a:lnTo>
                    <a:pt x="2670669" y="621894"/>
                  </a:lnTo>
                  <a:lnTo>
                    <a:pt x="2698825" y="663262"/>
                  </a:lnTo>
                  <a:lnTo>
                    <a:pt x="2725510" y="705498"/>
                  </a:lnTo>
                  <a:lnTo>
                    <a:pt x="2750709" y="748563"/>
                  </a:lnTo>
                  <a:lnTo>
                    <a:pt x="2774402" y="792415"/>
                  </a:lnTo>
                  <a:lnTo>
                    <a:pt x="2796576" y="837014"/>
                  </a:lnTo>
                  <a:lnTo>
                    <a:pt x="2817211" y="882320"/>
                  </a:lnTo>
                  <a:lnTo>
                    <a:pt x="2836292" y="928293"/>
                  </a:lnTo>
                  <a:lnTo>
                    <a:pt x="2853802" y="974891"/>
                  </a:lnTo>
                  <a:lnTo>
                    <a:pt x="2869724" y="1022075"/>
                  </a:lnTo>
                  <a:lnTo>
                    <a:pt x="2884041" y="1069803"/>
                  </a:lnTo>
                  <a:lnTo>
                    <a:pt x="2896737" y="1118036"/>
                  </a:lnTo>
                  <a:lnTo>
                    <a:pt x="2907794" y="1166734"/>
                  </a:lnTo>
                  <a:lnTo>
                    <a:pt x="2917196" y="1215854"/>
                  </a:lnTo>
                  <a:lnTo>
                    <a:pt x="2924926" y="1265358"/>
                  </a:lnTo>
                  <a:lnTo>
                    <a:pt x="2930968" y="1315205"/>
                  </a:lnTo>
                  <a:lnTo>
                    <a:pt x="2935304" y="1365354"/>
                  </a:lnTo>
                  <a:lnTo>
                    <a:pt x="2937918" y="1415764"/>
                  </a:lnTo>
                  <a:lnTo>
                    <a:pt x="2938794" y="1466397"/>
                  </a:lnTo>
                  <a:lnTo>
                    <a:pt x="2938008" y="1514801"/>
                  </a:lnTo>
                  <a:lnTo>
                    <a:pt x="2935668" y="1562813"/>
                  </a:lnTo>
                  <a:lnTo>
                    <a:pt x="2931797" y="1610409"/>
                  </a:lnTo>
                  <a:lnTo>
                    <a:pt x="2926421" y="1657564"/>
                  </a:lnTo>
                  <a:lnTo>
                    <a:pt x="2919562" y="1704255"/>
                  </a:lnTo>
                  <a:lnTo>
                    <a:pt x="2911245" y="1750457"/>
                  </a:lnTo>
                  <a:lnTo>
                    <a:pt x="2901494" y="1796146"/>
                  </a:lnTo>
                  <a:lnTo>
                    <a:pt x="2890334" y="1841298"/>
                  </a:lnTo>
                  <a:lnTo>
                    <a:pt x="2877789" y="1885888"/>
                  </a:lnTo>
                  <a:lnTo>
                    <a:pt x="2863883" y="1929893"/>
                  </a:lnTo>
                  <a:lnTo>
                    <a:pt x="2848639" y="1973289"/>
                  </a:lnTo>
                  <a:lnTo>
                    <a:pt x="2832083" y="2016051"/>
                  </a:lnTo>
                  <a:lnTo>
                    <a:pt x="2814239" y="2058155"/>
                  </a:lnTo>
                  <a:lnTo>
                    <a:pt x="2795130" y="2099577"/>
                  </a:lnTo>
                  <a:lnTo>
                    <a:pt x="2774782" y="2140292"/>
                  </a:lnTo>
                  <a:lnTo>
                    <a:pt x="2753217" y="2180278"/>
                  </a:lnTo>
                  <a:lnTo>
                    <a:pt x="2730461" y="2219509"/>
                  </a:lnTo>
                  <a:lnTo>
                    <a:pt x="2706537" y="2257961"/>
                  </a:lnTo>
                  <a:lnTo>
                    <a:pt x="2681470" y="2295611"/>
                  </a:lnTo>
                  <a:lnTo>
                    <a:pt x="2655285" y="2332434"/>
                  </a:lnTo>
                  <a:lnTo>
                    <a:pt x="2628004" y="2368405"/>
                  </a:lnTo>
                  <a:lnTo>
                    <a:pt x="2599652" y="2403502"/>
                  </a:lnTo>
                  <a:lnTo>
                    <a:pt x="2570255" y="2437698"/>
                  </a:lnTo>
                  <a:lnTo>
                    <a:pt x="2539834" y="2470972"/>
                  </a:lnTo>
                  <a:lnTo>
                    <a:pt x="2508416" y="2503298"/>
                  </a:lnTo>
                  <a:lnTo>
                    <a:pt x="2476024" y="2534651"/>
                  </a:lnTo>
                  <a:lnTo>
                    <a:pt x="2442683" y="2565009"/>
                  </a:lnTo>
                  <a:lnTo>
                    <a:pt x="2408416" y="2594347"/>
                  </a:lnTo>
                  <a:lnTo>
                    <a:pt x="2373248" y="2622640"/>
                  </a:lnTo>
                  <a:lnTo>
                    <a:pt x="2337202" y="2649865"/>
                  </a:lnTo>
                  <a:lnTo>
                    <a:pt x="2300304" y="2675998"/>
                  </a:lnTo>
                  <a:lnTo>
                    <a:pt x="2262578" y="2701013"/>
                  </a:lnTo>
                  <a:lnTo>
                    <a:pt x="2224047" y="2724888"/>
                  </a:lnTo>
                  <a:lnTo>
                    <a:pt x="2184735" y="2747598"/>
                  </a:lnTo>
                  <a:lnTo>
                    <a:pt x="2144668" y="2769118"/>
                  </a:lnTo>
                  <a:lnTo>
                    <a:pt x="2103869" y="2789425"/>
                  </a:lnTo>
                  <a:lnTo>
                    <a:pt x="2062362" y="2808494"/>
                  </a:lnTo>
                  <a:lnTo>
                    <a:pt x="2020172" y="2826302"/>
                  </a:lnTo>
                  <a:lnTo>
                    <a:pt x="1977323" y="2842824"/>
                  </a:lnTo>
                  <a:lnTo>
                    <a:pt x="1933839" y="2858036"/>
                  </a:lnTo>
                  <a:lnTo>
                    <a:pt x="1889744" y="2871914"/>
                  </a:lnTo>
                  <a:lnTo>
                    <a:pt x="1845062" y="2884434"/>
                  </a:lnTo>
                  <a:lnTo>
                    <a:pt x="1799818" y="2895571"/>
                  </a:lnTo>
                  <a:lnTo>
                    <a:pt x="1754036" y="2905301"/>
                  </a:lnTo>
                  <a:lnTo>
                    <a:pt x="1707740" y="2913601"/>
                  </a:lnTo>
                  <a:lnTo>
                    <a:pt x="1660954" y="2920446"/>
                  </a:lnTo>
                  <a:lnTo>
                    <a:pt x="1613702" y="2925812"/>
                  </a:lnTo>
                  <a:lnTo>
                    <a:pt x="1566010" y="2929674"/>
                  </a:lnTo>
                  <a:lnTo>
                    <a:pt x="1517900" y="2932010"/>
                  </a:lnTo>
                  <a:lnTo>
                    <a:pt x="1469397" y="2932794"/>
                  </a:lnTo>
                  <a:lnTo>
                    <a:pt x="1420894" y="2932010"/>
                  </a:lnTo>
                  <a:lnTo>
                    <a:pt x="1372784" y="2929674"/>
                  </a:lnTo>
                  <a:lnTo>
                    <a:pt x="1325091" y="2925812"/>
                  </a:lnTo>
                  <a:lnTo>
                    <a:pt x="1277839" y="2920446"/>
                  </a:lnTo>
                  <a:lnTo>
                    <a:pt x="1231053" y="2913601"/>
                  </a:lnTo>
                  <a:lnTo>
                    <a:pt x="1184757" y="2905301"/>
                  </a:lnTo>
                  <a:lnTo>
                    <a:pt x="1138975" y="2895571"/>
                  </a:lnTo>
                  <a:lnTo>
                    <a:pt x="1093731" y="2884434"/>
                  </a:lnTo>
                  <a:lnTo>
                    <a:pt x="1049049" y="2871914"/>
                  </a:lnTo>
                  <a:lnTo>
                    <a:pt x="1004954" y="2858036"/>
                  </a:lnTo>
                  <a:lnTo>
                    <a:pt x="961470" y="2842824"/>
                  </a:lnTo>
                  <a:lnTo>
                    <a:pt x="918621" y="2826302"/>
                  </a:lnTo>
                  <a:lnTo>
                    <a:pt x="876431" y="2808494"/>
                  </a:lnTo>
                  <a:lnTo>
                    <a:pt x="834924" y="2789425"/>
                  </a:lnTo>
                  <a:lnTo>
                    <a:pt x="794125" y="2769118"/>
                  </a:lnTo>
                  <a:lnTo>
                    <a:pt x="754058" y="2747598"/>
                  </a:lnTo>
                  <a:lnTo>
                    <a:pt x="714746" y="2724888"/>
                  </a:lnTo>
                  <a:lnTo>
                    <a:pt x="676215" y="2701013"/>
                  </a:lnTo>
                  <a:lnTo>
                    <a:pt x="638489" y="2675998"/>
                  </a:lnTo>
                  <a:lnTo>
                    <a:pt x="601591" y="2649865"/>
                  </a:lnTo>
                  <a:lnTo>
                    <a:pt x="565545" y="2622640"/>
                  </a:lnTo>
                  <a:lnTo>
                    <a:pt x="530377" y="2594347"/>
                  </a:lnTo>
                  <a:lnTo>
                    <a:pt x="496110" y="2565009"/>
                  </a:lnTo>
                  <a:lnTo>
                    <a:pt x="462769" y="2534651"/>
                  </a:lnTo>
                  <a:lnTo>
                    <a:pt x="430377" y="2503298"/>
                  </a:lnTo>
                  <a:lnTo>
                    <a:pt x="398959" y="2470972"/>
                  </a:lnTo>
                  <a:lnTo>
                    <a:pt x="368539" y="2437698"/>
                  </a:lnTo>
                  <a:lnTo>
                    <a:pt x="339141" y="2403502"/>
                  </a:lnTo>
                  <a:lnTo>
                    <a:pt x="310789" y="2368405"/>
                  </a:lnTo>
                  <a:lnTo>
                    <a:pt x="283509" y="2332434"/>
                  </a:lnTo>
                  <a:lnTo>
                    <a:pt x="257323" y="2295611"/>
                  </a:lnTo>
                  <a:lnTo>
                    <a:pt x="232256" y="2257961"/>
                  </a:lnTo>
                  <a:lnTo>
                    <a:pt x="208332" y="2219509"/>
                  </a:lnTo>
                  <a:lnTo>
                    <a:pt x="185576" y="2180278"/>
                  </a:lnTo>
                  <a:lnTo>
                    <a:pt x="164011" y="2140292"/>
                  </a:lnTo>
                  <a:lnTo>
                    <a:pt x="143663" y="2099577"/>
                  </a:lnTo>
                  <a:lnTo>
                    <a:pt x="124554" y="2058155"/>
                  </a:lnTo>
                  <a:lnTo>
                    <a:pt x="106710" y="2016051"/>
                  </a:lnTo>
                  <a:lnTo>
                    <a:pt x="90154" y="1973289"/>
                  </a:lnTo>
                  <a:lnTo>
                    <a:pt x="74911" y="1929893"/>
                  </a:lnTo>
                  <a:lnTo>
                    <a:pt x="61004" y="1885888"/>
                  </a:lnTo>
                  <a:lnTo>
                    <a:pt x="48459" y="1841298"/>
                  </a:lnTo>
                  <a:lnTo>
                    <a:pt x="37299" y="1796146"/>
                  </a:lnTo>
                  <a:lnTo>
                    <a:pt x="27548" y="1750457"/>
                  </a:lnTo>
                  <a:lnTo>
                    <a:pt x="19231" y="1704255"/>
                  </a:lnTo>
                  <a:lnTo>
                    <a:pt x="12373" y="1657564"/>
                  </a:lnTo>
                  <a:lnTo>
                    <a:pt x="6996" y="1610409"/>
                  </a:lnTo>
                  <a:lnTo>
                    <a:pt x="3125" y="1562813"/>
                  </a:lnTo>
                  <a:lnTo>
                    <a:pt x="785" y="1514801"/>
                  </a:lnTo>
                  <a:lnTo>
                    <a:pt x="0" y="146639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49005" y="1961953"/>
            <a:ext cx="358775" cy="22185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pc="-13" dirty="0"/>
              <a:t>LLM</a:t>
            </a:r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849707" y="1347616"/>
            <a:ext cx="2612073" cy="2129155"/>
            <a:chOff x="11699413" y="2695231"/>
            <a:chExt cx="5224145" cy="4258310"/>
          </a:xfrm>
        </p:grpSpPr>
        <p:sp>
          <p:nvSpPr>
            <p:cNvPr id="9" name="object 9"/>
            <p:cNvSpPr/>
            <p:nvPr/>
          </p:nvSpPr>
          <p:spPr>
            <a:xfrm>
              <a:off x="11704176" y="2699994"/>
              <a:ext cx="5214620" cy="4248785"/>
            </a:xfrm>
            <a:custGeom>
              <a:avLst/>
              <a:gdLst/>
              <a:ahLst/>
              <a:cxnLst/>
              <a:rect l="l" t="t" r="r" b="b"/>
              <a:pathLst>
                <a:path w="5214619" h="4248784">
                  <a:moveTo>
                    <a:pt x="5214589" y="4248291"/>
                  </a:moveTo>
                  <a:lnTo>
                    <a:pt x="0" y="4248291"/>
                  </a:lnTo>
                  <a:lnTo>
                    <a:pt x="0" y="0"/>
                  </a:lnTo>
                  <a:lnTo>
                    <a:pt x="5214589" y="0"/>
                  </a:lnTo>
                  <a:lnTo>
                    <a:pt x="5214589" y="4248291"/>
                  </a:lnTo>
                  <a:close/>
                </a:path>
              </a:pathLst>
            </a:custGeom>
            <a:solidFill>
              <a:srgbClr val="D8D1E8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04176" y="2699994"/>
              <a:ext cx="5214620" cy="4248785"/>
            </a:xfrm>
            <a:custGeom>
              <a:avLst/>
              <a:gdLst/>
              <a:ahLst/>
              <a:cxnLst/>
              <a:rect l="l" t="t" r="r" b="b"/>
              <a:pathLst>
                <a:path w="5214619" h="4248784">
                  <a:moveTo>
                    <a:pt x="0" y="0"/>
                  </a:moveTo>
                  <a:lnTo>
                    <a:pt x="5214589" y="0"/>
                  </a:lnTo>
                  <a:lnTo>
                    <a:pt x="5214589" y="4248291"/>
                  </a:lnTo>
                  <a:lnTo>
                    <a:pt x="0" y="424829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36238" y="1427025"/>
            <a:ext cx="2146300" cy="65274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spcBef>
                <a:spcPts val="50"/>
              </a:spcBef>
            </a:pPr>
            <a:r>
              <a:rPr b="1" dirty="0">
                <a:solidFill>
                  <a:srgbClr val="9E9E9E"/>
                </a:solidFill>
                <a:latin typeface="Courier New"/>
                <a:cs typeface="Courier New"/>
              </a:rPr>
              <a:t>Where</a:t>
            </a:r>
            <a:r>
              <a:rPr b="1" spc="-10" dirty="0">
                <a:solidFill>
                  <a:srgbClr val="9E9E9E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9E9E9E"/>
                </a:solidFill>
                <a:latin typeface="Courier New"/>
                <a:cs typeface="Courier New"/>
              </a:rPr>
              <a:t>is</a:t>
            </a:r>
            <a:r>
              <a:rPr b="1" spc="-8" dirty="0">
                <a:solidFill>
                  <a:srgbClr val="9E9E9E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9E9E9E"/>
                </a:solidFill>
                <a:latin typeface="Courier New"/>
                <a:cs typeface="Courier New"/>
              </a:rPr>
              <a:t>Ganymede </a:t>
            </a:r>
            <a:r>
              <a:rPr b="1" dirty="0">
                <a:solidFill>
                  <a:srgbClr val="9E9E9E"/>
                </a:solidFill>
                <a:latin typeface="Courier New"/>
                <a:cs typeface="Courier New"/>
              </a:rPr>
              <a:t>located</a:t>
            </a:r>
            <a:r>
              <a:rPr b="1" spc="-15" dirty="0">
                <a:solidFill>
                  <a:srgbClr val="9E9E9E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9E9E9E"/>
                </a:solidFill>
                <a:latin typeface="Courier New"/>
                <a:cs typeface="Courier New"/>
              </a:rPr>
              <a:t>in</a:t>
            </a:r>
            <a:r>
              <a:rPr b="1" spc="-10" dirty="0">
                <a:solidFill>
                  <a:srgbClr val="9E9E9E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9E9E9E"/>
                </a:solidFill>
                <a:latin typeface="Courier New"/>
                <a:cs typeface="Courier New"/>
              </a:rPr>
              <a:t>the</a:t>
            </a:r>
            <a:r>
              <a:rPr b="1" spc="-10" dirty="0">
                <a:solidFill>
                  <a:srgbClr val="9E9E9E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9E9E9E"/>
                </a:solidFill>
                <a:latin typeface="Courier New"/>
                <a:cs typeface="Courier New"/>
              </a:rPr>
              <a:t>solar system?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36238" y="2280463"/>
            <a:ext cx="2359660" cy="10836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spcBef>
                <a:spcPts val="50"/>
              </a:spcBef>
            </a:pP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Ganymede</a:t>
            </a:r>
            <a:r>
              <a:rPr b="1" spc="-15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is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a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moon</a:t>
            </a:r>
            <a:r>
              <a:rPr b="1" spc="-8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spc="-13" dirty="0">
                <a:solidFill>
                  <a:srgbClr val="232F3D"/>
                </a:solidFill>
                <a:latin typeface="Courier New"/>
                <a:cs typeface="Courier New"/>
              </a:rPr>
              <a:t>of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Jupiter</a:t>
            </a:r>
            <a:r>
              <a:rPr b="1" spc="-15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and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is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32F3D"/>
                </a:solidFill>
                <a:latin typeface="Courier New"/>
                <a:cs typeface="Courier New"/>
              </a:rPr>
              <a:t>located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in</a:t>
            </a:r>
            <a:r>
              <a:rPr b="1" spc="-10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the</a:t>
            </a:r>
            <a:r>
              <a:rPr b="1" spc="-8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solar</a:t>
            </a:r>
            <a:r>
              <a:rPr b="1" spc="-8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32F3D"/>
                </a:solidFill>
                <a:latin typeface="Courier New"/>
                <a:cs typeface="Courier New"/>
              </a:rPr>
              <a:t>system </a:t>
            </a:r>
            <a:r>
              <a:rPr b="1" dirty="0">
                <a:solidFill>
                  <a:srgbClr val="232F3D"/>
                </a:solidFill>
                <a:latin typeface="Courier New"/>
                <a:cs typeface="Courier New"/>
              </a:rPr>
              <a:t>within</a:t>
            </a:r>
            <a:r>
              <a:rPr b="1" spc="-15" dirty="0">
                <a:solidFill>
                  <a:srgbClr val="232F3D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232F3D"/>
                </a:solidFill>
                <a:latin typeface="Courier New"/>
                <a:cs typeface="Courier New"/>
              </a:rPr>
              <a:t>Jupiter’s orbit.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3984" y="1112475"/>
            <a:ext cx="573723" cy="20646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300" b="1" spc="-5" dirty="0">
                <a:solidFill>
                  <a:srgbClr val="FF00FF"/>
                </a:solidFill>
                <a:latin typeface="Lato"/>
                <a:cs typeface="Lato"/>
              </a:rPr>
              <a:t>Prompt</a:t>
            </a:r>
            <a:endParaRPr sz="1300">
              <a:latin typeface="Lato"/>
              <a:cs typeface="La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36238" y="1112461"/>
            <a:ext cx="878205" cy="20646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300" b="1" spc="-5" dirty="0">
                <a:solidFill>
                  <a:srgbClr val="FF00FF"/>
                </a:solidFill>
                <a:latin typeface="Lato"/>
                <a:cs typeface="Lato"/>
              </a:rPr>
              <a:t>Completion</a:t>
            </a:r>
            <a:endParaRPr sz="1300">
              <a:latin typeface="Lato"/>
              <a:cs typeface="La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9029" y="1112475"/>
            <a:ext cx="487363" cy="20646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300" b="1" spc="-5" dirty="0">
                <a:solidFill>
                  <a:srgbClr val="FF00FF"/>
                </a:solidFill>
                <a:latin typeface="Lato"/>
                <a:cs typeface="Lato"/>
              </a:rPr>
              <a:t>Model</a:t>
            </a:r>
            <a:endParaRPr sz="130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1283" y="3690401"/>
            <a:ext cx="3767721" cy="4988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1600" spc="-5" dirty="0">
                <a:latin typeface="Lato"/>
                <a:cs typeface="Lato"/>
              </a:rPr>
              <a:t>Context</a:t>
            </a:r>
            <a:r>
              <a:rPr sz="1600" spc="-93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window</a:t>
            </a:r>
            <a:endParaRPr sz="1600" dirty="0">
              <a:latin typeface="Lato"/>
              <a:cs typeface="Lato"/>
            </a:endParaRPr>
          </a:p>
          <a:p>
            <a:pPr marL="463233" marR="2540" indent="-351473">
              <a:buFont typeface="Arial"/>
              <a:buChar char="●"/>
              <a:tabLst>
                <a:tab pos="463233" algn="l"/>
              </a:tabLst>
            </a:pPr>
            <a:r>
              <a:rPr lang="pt-PT" sz="1600" dirty="0">
                <a:latin typeface="Lato"/>
                <a:cs typeface="Lato"/>
              </a:rPr>
              <a:t>For exemple, </a:t>
            </a:r>
            <a:r>
              <a:rPr sz="1600" dirty="0">
                <a:latin typeface="Lato"/>
                <a:cs typeface="Lato"/>
              </a:rPr>
              <a:t>a</a:t>
            </a:r>
            <a:r>
              <a:rPr sz="1600" spc="-75" dirty="0">
                <a:latin typeface="Lato"/>
                <a:cs typeface="Lato"/>
              </a:rPr>
              <a:t> </a:t>
            </a:r>
            <a:r>
              <a:rPr sz="1600" spc="-30" dirty="0">
                <a:latin typeface="Lato"/>
                <a:cs typeface="Lato"/>
              </a:rPr>
              <a:t>few</a:t>
            </a:r>
            <a:r>
              <a:rPr sz="1600" spc="-75" dirty="0">
                <a:latin typeface="Lato"/>
                <a:cs typeface="Lato"/>
              </a:rPr>
              <a:t> </a:t>
            </a:r>
            <a:r>
              <a:rPr sz="1600" spc="-10" dirty="0">
                <a:latin typeface="Lato"/>
                <a:cs typeface="Lato"/>
              </a:rPr>
              <a:t>1000 </a:t>
            </a:r>
            <a:r>
              <a:rPr sz="1600" spc="-5" dirty="0">
                <a:latin typeface="Lato"/>
                <a:cs typeface="Lato"/>
              </a:rPr>
              <a:t>words.</a:t>
            </a:r>
            <a:endParaRPr sz="1600" dirty="0">
              <a:latin typeface="Lato"/>
              <a:cs typeface="La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28718" y="1546284"/>
            <a:ext cx="5575935" cy="915035"/>
            <a:chOff x="6457436" y="3092568"/>
            <a:chExt cx="11151870" cy="1830070"/>
          </a:xfrm>
        </p:grpSpPr>
        <p:sp>
          <p:nvSpPr>
            <p:cNvPr id="18" name="object 18"/>
            <p:cNvSpPr/>
            <p:nvPr/>
          </p:nvSpPr>
          <p:spPr>
            <a:xfrm>
              <a:off x="16859615" y="3270593"/>
              <a:ext cx="732790" cy="0"/>
            </a:xfrm>
            <a:custGeom>
              <a:avLst/>
              <a:gdLst/>
              <a:ahLst/>
              <a:cxnLst/>
              <a:rect l="l" t="t" r="r" b="b"/>
              <a:pathLst>
                <a:path w="732790">
                  <a:moveTo>
                    <a:pt x="732598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D5DD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7666" y="3188618"/>
              <a:ext cx="210999" cy="16394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861215" y="4840490"/>
              <a:ext cx="748030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747598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D5DDF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69266" y="4758515"/>
              <a:ext cx="210999" cy="16394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457436" y="3174543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3798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52185" y="3092568"/>
              <a:ext cx="210999" cy="1639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538628" y="3174543"/>
              <a:ext cx="934719" cy="0"/>
            </a:xfrm>
            <a:custGeom>
              <a:avLst/>
              <a:gdLst/>
              <a:ahLst/>
              <a:cxnLst/>
              <a:rect l="l" t="t" r="r" b="b"/>
              <a:pathLst>
                <a:path w="934720">
                  <a:moveTo>
                    <a:pt x="0" y="0"/>
                  </a:moveTo>
                  <a:lnTo>
                    <a:pt x="934498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4076" y="3092568"/>
              <a:ext cx="210999" cy="1639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6450" y="2272787"/>
            <a:ext cx="3491230" cy="573234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6350">
              <a:spcBef>
                <a:spcPts val="50"/>
              </a:spcBef>
            </a:pPr>
            <a:r>
              <a:rPr sz="3600" spc="-23" dirty="0"/>
              <a:t>Use</a:t>
            </a:r>
            <a:r>
              <a:rPr sz="3600" spc="-220" dirty="0"/>
              <a:t> </a:t>
            </a:r>
            <a:r>
              <a:rPr sz="3600" spc="-20" dirty="0"/>
              <a:t>cases</a:t>
            </a:r>
            <a:r>
              <a:rPr sz="3600" spc="-220" dirty="0"/>
              <a:t> </a:t>
            </a:r>
            <a:r>
              <a:rPr sz="3600" spc="-53" dirty="0"/>
              <a:t>&amp;</a:t>
            </a:r>
            <a:r>
              <a:rPr sz="3600" spc="-220" dirty="0"/>
              <a:t> </a:t>
            </a:r>
            <a:r>
              <a:rPr sz="3600" spc="25" dirty="0"/>
              <a:t>tasks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01906"/>
            <a:ext cx="9144000" cy="4241800"/>
            <a:chOff x="0" y="1803811"/>
            <a:chExt cx="18288000" cy="8483600"/>
          </a:xfrm>
        </p:grpSpPr>
        <p:sp>
          <p:nvSpPr>
            <p:cNvPr id="3" name="object 3"/>
            <p:cNvSpPr/>
            <p:nvPr/>
          </p:nvSpPr>
          <p:spPr>
            <a:xfrm>
              <a:off x="4679240" y="3219818"/>
              <a:ext cx="8930005" cy="5896610"/>
            </a:xfrm>
            <a:custGeom>
              <a:avLst/>
              <a:gdLst/>
              <a:ahLst/>
              <a:cxnLst/>
              <a:rect l="l" t="t" r="r" b="b"/>
              <a:pathLst>
                <a:path w="8930005" h="5896609">
                  <a:moveTo>
                    <a:pt x="0" y="5896188"/>
                  </a:moveTo>
                  <a:lnTo>
                    <a:pt x="8929782" y="5896188"/>
                  </a:lnTo>
                  <a:lnTo>
                    <a:pt x="8929782" y="0"/>
                  </a:lnTo>
                  <a:lnTo>
                    <a:pt x="0" y="0"/>
                  </a:lnTo>
                  <a:lnTo>
                    <a:pt x="0" y="589618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4" name="object 4"/>
            <p:cNvSpPr/>
            <p:nvPr/>
          </p:nvSpPr>
          <p:spPr>
            <a:xfrm>
              <a:off x="4679240" y="1803811"/>
              <a:ext cx="8930005" cy="1416050"/>
            </a:xfrm>
            <a:custGeom>
              <a:avLst/>
              <a:gdLst/>
              <a:ahLst/>
              <a:cxnLst/>
              <a:rect l="l" t="t" r="r" b="b"/>
              <a:pathLst>
                <a:path w="8930005" h="1416050">
                  <a:moveTo>
                    <a:pt x="8929782" y="1416007"/>
                  </a:moveTo>
                  <a:lnTo>
                    <a:pt x="0" y="1416007"/>
                  </a:lnTo>
                  <a:lnTo>
                    <a:pt x="0" y="0"/>
                  </a:lnTo>
                  <a:lnTo>
                    <a:pt x="8929782" y="0"/>
                  </a:lnTo>
                  <a:lnTo>
                    <a:pt x="8929782" y="1416007"/>
                  </a:lnTo>
                  <a:close/>
                </a:path>
              </a:pathLst>
            </a:custGeom>
            <a:solidFill>
              <a:srgbClr val="674DA7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5850" y="222513"/>
            <a:ext cx="4260300" cy="450123"/>
          </a:xfrm>
          <a:prstGeom prst="rect">
            <a:avLst/>
          </a:prstGeom>
        </p:spPr>
        <p:txBody>
          <a:bodyPr spcFirstLastPara="1" vert="horz" wrap="square" lIns="0" tIns="6350" rIns="0" bIns="0" rtlCol="0" anchor="t" anchorCtr="0">
            <a:spAutoFit/>
          </a:bodyPr>
          <a:lstStyle/>
          <a:p>
            <a:pPr marL="158115">
              <a:spcBef>
                <a:spcPts val="50"/>
              </a:spcBef>
            </a:pPr>
            <a:r>
              <a:rPr spc="-23" dirty="0"/>
              <a:t>LLM</a:t>
            </a:r>
            <a:r>
              <a:rPr spc="-165" dirty="0"/>
              <a:t> </a:t>
            </a:r>
            <a:r>
              <a:rPr spc="-5" dirty="0"/>
              <a:t>chatbot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39620" y="901906"/>
            <a:ext cx="4465003" cy="493405"/>
          </a:xfrm>
          <a:prstGeom prst="rect">
            <a:avLst/>
          </a:prstGeom>
          <a:ln w="9524">
            <a:solidFill>
              <a:srgbClr val="595959"/>
            </a:solidFill>
          </a:ln>
        </p:spPr>
        <p:txBody>
          <a:bodyPr vert="horz" wrap="square" lIns="0" tIns="199073" rIns="0" bIns="0" rtlCol="0">
            <a:spAutoFit/>
          </a:bodyPr>
          <a:lstStyle/>
          <a:p>
            <a:pPr marL="833120">
              <a:spcBef>
                <a:spcPts val="1568"/>
              </a:spcBef>
            </a:pPr>
            <a:r>
              <a:rPr sz="1900" spc="-5" dirty="0">
                <a:solidFill>
                  <a:srgbClr val="FFFFFF"/>
                </a:solidFill>
              </a:rPr>
              <a:t>ChatBot</a:t>
            </a:r>
            <a:endParaRPr sz="1900"/>
          </a:p>
        </p:txBody>
      </p:sp>
      <p:grpSp>
        <p:nvGrpSpPr>
          <p:cNvPr id="7" name="object 7"/>
          <p:cNvGrpSpPr/>
          <p:nvPr/>
        </p:nvGrpSpPr>
        <p:grpSpPr>
          <a:xfrm>
            <a:off x="2479339" y="1002124"/>
            <a:ext cx="4201795" cy="1591628"/>
            <a:chOff x="4958677" y="2004248"/>
            <a:chExt cx="8403590" cy="3183255"/>
          </a:xfrm>
        </p:grpSpPr>
        <p:sp>
          <p:nvSpPr>
            <p:cNvPr id="8" name="object 8"/>
            <p:cNvSpPr/>
            <p:nvPr/>
          </p:nvSpPr>
          <p:spPr>
            <a:xfrm>
              <a:off x="4963440" y="2009010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39" h="1005839">
                  <a:moveTo>
                    <a:pt x="502798" y="1005607"/>
                  </a:moveTo>
                  <a:lnTo>
                    <a:pt x="454374" y="1003306"/>
                  </a:lnTo>
                  <a:lnTo>
                    <a:pt x="407252" y="996541"/>
                  </a:lnTo>
                  <a:lnTo>
                    <a:pt x="361643" y="985523"/>
                  </a:lnTo>
                  <a:lnTo>
                    <a:pt x="317759" y="970465"/>
                  </a:lnTo>
                  <a:lnTo>
                    <a:pt x="275809" y="951575"/>
                  </a:lnTo>
                  <a:lnTo>
                    <a:pt x="236004" y="929065"/>
                  </a:lnTo>
                  <a:lnTo>
                    <a:pt x="198556" y="903146"/>
                  </a:lnTo>
                  <a:lnTo>
                    <a:pt x="163674" y="874028"/>
                  </a:lnTo>
                  <a:lnTo>
                    <a:pt x="131570" y="841923"/>
                  </a:lnTo>
                  <a:lnTo>
                    <a:pt x="102453" y="807040"/>
                  </a:lnTo>
                  <a:lnTo>
                    <a:pt x="76536" y="769591"/>
                  </a:lnTo>
                  <a:lnTo>
                    <a:pt x="54027" y="729787"/>
                  </a:lnTo>
                  <a:lnTo>
                    <a:pt x="35139" y="687838"/>
                  </a:lnTo>
                  <a:lnTo>
                    <a:pt x="20082" y="643955"/>
                  </a:lnTo>
                  <a:lnTo>
                    <a:pt x="9065" y="598348"/>
                  </a:lnTo>
                  <a:lnTo>
                    <a:pt x="2301" y="551229"/>
                  </a:lnTo>
                  <a:lnTo>
                    <a:pt x="0" y="502808"/>
                  </a:lnTo>
                  <a:lnTo>
                    <a:pt x="2301" y="454384"/>
                  </a:lnTo>
                  <a:lnTo>
                    <a:pt x="9065" y="407262"/>
                  </a:lnTo>
                  <a:lnTo>
                    <a:pt x="20082" y="361653"/>
                  </a:lnTo>
                  <a:lnTo>
                    <a:pt x="35139" y="317768"/>
                  </a:lnTo>
                  <a:lnTo>
                    <a:pt x="54027" y="275818"/>
                  </a:lnTo>
                  <a:lnTo>
                    <a:pt x="76536" y="236013"/>
                  </a:lnTo>
                  <a:lnTo>
                    <a:pt x="102453" y="198563"/>
                  </a:lnTo>
                  <a:lnTo>
                    <a:pt x="131570" y="163681"/>
                  </a:lnTo>
                  <a:lnTo>
                    <a:pt x="163674" y="131575"/>
                  </a:lnTo>
                  <a:lnTo>
                    <a:pt x="198556" y="102458"/>
                  </a:lnTo>
                  <a:lnTo>
                    <a:pt x="236004" y="76539"/>
                  </a:lnTo>
                  <a:lnTo>
                    <a:pt x="275809" y="54030"/>
                  </a:lnTo>
                  <a:lnTo>
                    <a:pt x="317759" y="35141"/>
                  </a:lnTo>
                  <a:lnTo>
                    <a:pt x="361643" y="20083"/>
                  </a:lnTo>
                  <a:lnTo>
                    <a:pt x="407252" y="9066"/>
                  </a:lnTo>
                  <a:lnTo>
                    <a:pt x="454374" y="2301"/>
                  </a:lnTo>
                  <a:lnTo>
                    <a:pt x="502798" y="0"/>
                  </a:lnTo>
                  <a:lnTo>
                    <a:pt x="551223" y="2301"/>
                  </a:lnTo>
                  <a:lnTo>
                    <a:pt x="598345" y="9066"/>
                  </a:lnTo>
                  <a:lnTo>
                    <a:pt x="643954" y="20083"/>
                  </a:lnTo>
                  <a:lnTo>
                    <a:pt x="687838" y="35141"/>
                  </a:lnTo>
                  <a:lnTo>
                    <a:pt x="729788" y="54030"/>
                  </a:lnTo>
                  <a:lnTo>
                    <a:pt x="769593" y="76539"/>
                  </a:lnTo>
                  <a:lnTo>
                    <a:pt x="807041" y="102458"/>
                  </a:lnTo>
                  <a:lnTo>
                    <a:pt x="841923" y="131575"/>
                  </a:lnTo>
                  <a:lnTo>
                    <a:pt x="874027" y="163681"/>
                  </a:lnTo>
                  <a:lnTo>
                    <a:pt x="903143" y="198563"/>
                  </a:lnTo>
                  <a:lnTo>
                    <a:pt x="929061" y="236013"/>
                  </a:lnTo>
                  <a:lnTo>
                    <a:pt x="951569" y="275818"/>
                  </a:lnTo>
                  <a:lnTo>
                    <a:pt x="970458" y="317768"/>
                  </a:lnTo>
                  <a:lnTo>
                    <a:pt x="985515" y="361653"/>
                  </a:lnTo>
                  <a:lnTo>
                    <a:pt x="996532" y="407262"/>
                  </a:lnTo>
                  <a:lnTo>
                    <a:pt x="1003296" y="454384"/>
                  </a:lnTo>
                  <a:lnTo>
                    <a:pt x="1005597" y="502808"/>
                  </a:lnTo>
                  <a:lnTo>
                    <a:pt x="1003296" y="551229"/>
                  </a:lnTo>
                  <a:lnTo>
                    <a:pt x="996532" y="598348"/>
                  </a:lnTo>
                  <a:lnTo>
                    <a:pt x="985515" y="643955"/>
                  </a:lnTo>
                  <a:lnTo>
                    <a:pt x="970458" y="687838"/>
                  </a:lnTo>
                  <a:lnTo>
                    <a:pt x="951569" y="729787"/>
                  </a:lnTo>
                  <a:lnTo>
                    <a:pt x="929061" y="769591"/>
                  </a:lnTo>
                  <a:lnTo>
                    <a:pt x="903143" y="807040"/>
                  </a:lnTo>
                  <a:lnTo>
                    <a:pt x="874027" y="841923"/>
                  </a:lnTo>
                  <a:lnTo>
                    <a:pt x="841923" y="874028"/>
                  </a:lnTo>
                  <a:lnTo>
                    <a:pt x="807041" y="903146"/>
                  </a:lnTo>
                  <a:lnTo>
                    <a:pt x="769593" y="929065"/>
                  </a:lnTo>
                  <a:lnTo>
                    <a:pt x="729788" y="951575"/>
                  </a:lnTo>
                  <a:lnTo>
                    <a:pt x="687838" y="970465"/>
                  </a:lnTo>
                  <a:lnTo>
                    <a:pt x="643954" y="985523"/>
                  </a:lnTo>
                  <a:lnTo>
                    <a:pt x="598345" y="996541"/>
                  </a:lnTo>
                  <a:lnTo>
                    <a:pt x="551223" y="1003306"/>
                  </a:lnTo>
                  <a:lnTo>
                    <a:pt x="502798" y="1005607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9" name="object 9"/>
            <p:cNvSpPr/>
            <p:nvPr/>
          </p:nvSpPr>
          <p:spPr>
            <a:xfrm>
              <a:off x="5252789" y="2309060"/>
              <a:ext cx="427355" cy="104775"/>
            </a:xfrm>
            <a:custGeom>
              <a:avLst/>
              <a:gdLst/>
              <a:ahLst/>
              <a:cxnLst/>
              <a:rect l="l" t="t" r="r" b="b"/>
              <a:pathLst>
                <a:path w="427354" h="104775">
                  <a:moveTo>
                    <a:pt x="52374" y="104749"/>
                  </a:moveTo>
                  <a:lnTo>
                    <a:pt x="31988" y="100634"/>
                  </a:lnTo>
                  <a:lnTo>
                    <a:pt x="15340" y="89410"/>
                  </a:lnTo>
                  <a:lnTo>
                    <a:pt x="4116" y="72762"/>
                  </a:lnTo>
                  <a:lnTo>
                    <a:pt x="0" y="52374"/>
                  </a:lnTo>
                  <a:lnTo>
                    <a:pt x="4116" y="31988"/>
                  </a:lnTo>
                  <a:lnTo>
                    <a:pt x="15340" y="15340"/>
                  </a:lnTo>
                  <a:lnTo>
                    <a:pt x="31988" y="4116"/>
                  </a:lnTo>
                  <a:lnTo>
                    <a:pt x="52374" y="0"/>
                  </a:lnTo>
                  <a:lnTo>
                    <a:pt x="72761" y="4116"/>
                  </a:lnTo>
                  <a:lnTo>
                    <a:pt x="89409" y="15340"/>
                  </a:lnTo>
                  <a:lnTo>
                    <a:pt x="100633" y="31988"/>
                  </a:lnTo>
                  <a:lnTo>
                    <a:pt x="104749" y="52374"/>
                  </a:lnTo>
                  <a:lnTo>
                    <a:pt x="100633" y="72762"/>
                  </a:lnTo>
                  <a:lnTo>
                    <a:pt x="89409" y="89410"/>
                  </a:lnTo>
                  <a:lnTo>
                    <a:pt x="72761" y="100634"/>
                  </a:lnTo>
                  <a:lnTo>
                    <a:pt x="52374" y="104749"/>
                  </a:lnTo>
                  <a:close/>
                </a:path>
                <a:path w="427354" h="104775">
                  <a:moveTo>
                    <a:pt x="374524" y="104749"/>
                  </a:moveTo>
                  <a:lnTo>
                    <a:pt x="354137" y="100634"/>
                  </a:lnTo>
                  <a:lnTo>
                    <a:pt x="337489" y="89410"/>
                  </a:lnTo>
                  <a:lnTo>
                    <a:pt x="326265" y="72762"/>
                  </a:lnTo>
                  <a:lnTo>
                    <a:pt x="322149" y="52374"/>
                  </a:lnTo>
                  <a:lnTo>
                    <a:pt x="326265" y="31988"/>
                  </a:lnTo>
                  <a:lnTo>
                    <a:pt x="337489" y="15340"/>
                  </a:lnTo>
                  <a:lnTo>
                    <a:pt x="354137" y="4116"/>
                  </a:lnTo>
                  <a:lnTo>
                    <a:pt x="374524" y="0"/>
                  </a:lnTo>
                  <a:lnTo>
                    <a:pt x="394910" y="4116"/>
                  </a:lnTo>
                  <a:lnTo>
                    <a:pt x="411558" y="15340"/>
                  </a:lnTo>
                  <a:lnTo>
                    <a:pt x="422783" y="31988"/>
                  </a:lnTo>
                  <a:lnTo>
                    <a:pt x="426899" y="52374"/>
                  </a:lnTo>
                  <a:lnTo>
                    <a:pt x="422783" y="72762"/>
                  </a:lnTo>
                  <a:lnTo>
                    <a:pt x="411558" y="89410"/>
                  </a:lnTo>
                  <a:lnTo>
                    <a:pt x="394910" y="100634"/>
                  </a:lnTo>
                  <a:lnTo>
                    <a:pt x="374524" y="104749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8026" y="2304297"/>
              <a:ext cx="114274" cy="1142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0176" y="2304297"/>
              <a:ext cx="114274" cy="1142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63440" y="2009010"/>
              <a:ext cx="1005840" cy="1005840"/>
            </a:xfrm>
            <a:custGeom>
              <a:avLst/>
              <a:gdLst/>
              <a:ahLst/>
              <a:cxnLst/>
              <a:rect l="l" t="t" r="r" b="b"/>
              <a:pathLst>
                <a:path w="1005839" h="1005839">
                  <a:moveTo>
                    <a:pt x="230274" y="722083"/>
                  </a:moveTo>
                  <a:lnTo>
                    <a:pt x="275689" y="750677"/>
                  </a:lnTo>
                  <a:lnTo>
                    <a:pt x="321095" y="774073"/>
                  </a:lnTo>
                  <a:lnTo>
                    <a:pt x="366492" y="792269"/>
                  </a:lnTo>
                  <a:lnTo>
                    <a:pt x="411881" y="805266"/>
                  </a:lnTo>
                  <a:lnTo>
                    <a:pt x="457261" y="813065"/>
                  </a:lnTo>
                  <a:lnTo>
                    <a:pt x="502633" y="815664"/>
                  </a:lnTo>
                  <a:lnTo>
                    <a:pt x="547996" y="813065"/>
                  </a:lnTo>
                  <a:lnTo>
                    <a:pt x="593349" y="805266"/>
                  </a:lnTo>
                  <a:lnTo>
                    <a:pt x="638694" y="792269"/>
                  </a:lnTo>
                  <a:lnTo>
                    <a:pt x="684029" y="774073"/>
                  </a:lnTo>
                  <a:lnTo>
                    <a:pt x="729356" y="750677"/>
                  </a:lnTo>
                  <a:lnTo>
                    <a:pt x="774673" y="722083"/>
                  </a:lnTo>
                </a:path>
                <a:path w="1005839" h="1005839">
                  <a:moveTo>
                    <a:pt x="0" y="502808"/>
                  </a:moveTo>
                  <a:lnTo>
                    <a:pt x="2301" y="454384"/>
                  </a:lnTo>
                  <a:lnTo>
                    <a:pt x="9065" y="407262"/>
                  </a:lnTo>
                  <a:lnTo>
                    <a:pt x="20082" y="361653"/>
                  </a:lnTo>
                  <a:lnTo>
                    <a:pt x="35139" y="317768"/>
                  </a:lnTo>
                  <a:lnTo>
                    <a:pt x="54027" y="275818"/>
                  </a:lnTo>
                  <a:lnTo>
                    <a:pt x="76536" y="236013"/>
                  </a:lnTo>
                  <a:lnTo>
                    <a:pt x="102453" y="198563"/>
                  </a:lnTo>
                  <a:lnTo>
                    <a:pt x="131570" y="163681"/>
                  </a:lnTo>
                  <a:lnTo>
                    <a:pt x="163674" y="131575"/>
                  </a:lnTo>
                  <a:lnTo>
                    <a:pt x="198556" y="102458"/>
                  </a:lnTo>
                  <a:lnTo>
                    <a:pt x="236004" y="76539"/>
                  </a:lnTo>
                  <a:lnTo>
                    <a:pt x="275809" y="54030"/>
                  </a:lnTo>
                  <a:lnTo>
                    <a:pt x="317759" y="35141"/>
                  </a:lnTo>
                  <a:lnTo>
                    <a:pt x="361643" y="20083"/>
                  </a:lnTo>
                  <a:lnTo>
                    <a:pt x="407252" y="9066"/>
                  </a:lnTo>
                  <a:lnTo>
                    <a:pt x="454374" y="2301"/>
                  </a:lnTo>
                  <a:lnTo>
                    <a:pt x="502798" y="0"/>
                  </a:lnTo>
                  <a:lnTo>
                    <a:pt x="551223" y="2301"/>
                  </a:lnTo>
                  <a:lnTo>
                    <a:pt x="598345" y="9066"/>
                  </a:lnTo>
                  <a:lnTo>
                    <a:pt x="643954" y="20083"/>
                  </a:lnTo>
                  <a:lnTo>
                    <a:pt x="687838" y="35141"/>
                  </a:lnTo>
                  <a:lnTo>
                    <a:pt x="729788" y="54030"/>
                  </a:lnTo>
                  <a:lnTo>
                    <a:pt x="769593" y="76539"/>
                  </a:lnTo>
                  <a:lnTo>
                    <a:pt x="807041" y="102458"/>
                  </a:lnTo>
                  <a:lnTo>
                    <a:pt x="841923" y="131575"/>
                  </a:lnTo>
                  <a:lnTo>
                    <a:pt x="874027" y="163681"/>
                  </a:lnTo>
                  <a:lnTo>
                    <a:pt x="903143" y="198563"/>
                  </a:lnTo>
                  <a:lnTo>
                    <a:pt x="929061" y="236013"/>
                  </a:lnTo>
                  <a:lnTo>
                    <a:pt x="951569" y="275818"/>
                  </a:lnTo>
                  <a:lnTo>
                    <a:pt x="970458" y="317768"/>
                  </a:lnTo>
                  <a:lnTo>
                    <a:pt x="985515" y="361653"/>
                  </a:lnTo>
                  <a:lnTo>
                    <a:pt x="996532" y="407262"/>
                  </a:lnTo>
                  <a:lnTo>
                    <a:pt x="1003296" y="454384"/>
                  </a:lnTo>
                  <a:lnTo>
                    <a:pt x="1005597" y="502808"/>
                  </a:lnTo>
                  <a:lnTo>
                    <a:pt x="1003296" y="551229"/>
                  </a:lnTo>
                  <a:lnTo>
                    <a:pt x="996532" y="598348"/>
                  </a:lnTo>
                  <a:lnTo>
                    <a:pt x="985515" y="643955"/>
                  </a:lnTo>
                  <a:lnTo>
                    <a:pt x="970458" y="687838"/>
                  </a:lnTo>
                  <a:lnTo>
                    <a:pt x="951569" y="729787"/>
                  </a:lnTo>
                  <a:lnTo>
                    <a:pt x="929061" y="769591"/>
                  </a:lnTo>
                  <a:lnTo>
                    <a:pt x="903143" y="807040"/>
                  </a:lnTo>
                  <a:lnTo>
                    <a:pt x="874027" y="841923"/>
                  </a:lnTo>
                  <a:lnTo>
                    <a:pt x="841923" y="874028"/>
                  </a:lnTo>
                  <a:lnTo>
                    <a:pt x="807041" y="903146"/>
                  </a:lnTo>
                  <a:lnTo>
                    <a:pt x="769593" y="929065"/>
                  </a:lnTo>
                  <a:lnTo>
                    <a:pt x="729788" y="951575"/>
                  </a:lnTo>
                  <a:lnTo>
                    <a:pt x="687838" y="970465"/>
                  </a:lnTo>
                  <a:lnTo>
                    <a:pt x="643954" y="985523"/>
                  </a:lnTo>
                  <a:lnTo>
                    <a:pt x="598345" y="996541"/>
                  </a:lnTo>
                  <a:lnTo>
                    <a:pt x="551223" y="1003306"/>
                  </a:lnTo>
                  <a:lnTo>
                    <a:pt x="502798" y="1005607"/>
                  </a:lnTo>
                  <a:lnTo>
                    <a:pt x="454374" y="1003306"/>
                  </a:lnTo>
                  <a:lnTo>
                    <a:pt x="407252" y="996541"/>
                  </a:lnTo>
                  <a:lnTo>
                    <a:pt x="361643" y="985523"/>
                  </a:lnTo>
                  <a:lnTo>
                    <a:pt x="317759" y="970465"/>
                  </a:lnTo>
                  <a:lnTo>
                    <a:pt x="275809" y="951575"/>
                  </a:lnTo>
                  <a:lnTo>
                    <a:pt x="236004" y="929065"/>
                  </a:lnTo>
                  <a:lnTo>
                    <a:pt x="198556" y="903146"/>
                  </a:lnTo>
                  <a:lnTo>
                    <a:pt x="163674" y="874028"/>
                  </a:lnTo>
                  <a:lnTo>
                    <a:pt x="131570" y="841923"/>
                  </a:lnTo>
                  <a:lnTo>
                    <a:pt x="102453" y="807040"/>
                  </a:lnTo>
                  <a:lnTo>
                    <a:pt x="76536" y="769591"/>
                  </a:lnTo>
                  <a:lnTo>
                    <a:pt x="54027" y="729787"/>
                  </a:lnTo>
                  <a:lnTo>
                    <a:pt x="35139" y="687838"/>
                  </a:lnTo>
                  <a:lnTo>
                    <a:pt x="20082" y="643955"/>
                  </a:lnTo>
                  <a:lnTo>
                    <a:pt x="9065" y="598348"/>
                  </a:lnTo>
                  <a:lnTo>
                    <a:pt x="2301" y="551229"/>
                  </a:lnTo>
                  <a:lnTo>
                    <a:pt x="0" y="50280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8931481" y="3476567"/>
              <a:ext cx="4425950" cy="1180465"/>
            </a:xfrm>
            <a:custGeom>
              <a:avLst/>
              <a:gdLst/>
              <a:ahLst/>
              <a:cxnLst/>
              <a:rect l="l" t="t" r="r" b="b"/>
              <a:pathLst>
                <a:path w="4425950" h="1180464">
                  <a:moveTo>
                    <a:pt x="3894517" y="1180147"/>
                  </a:moveTo>
                  <a:lnTo>
                    <a:pt x="2581594" y="1005597"/>
                  </a:lnTo>
                  <a:lnTo>
                    <a:pt x="0" y="1005597"/>
                  </a:lnTo>
                  <a:lnTo>
                    <a:pt x="0" y="0"/>
                  </a:lnTo>
                  <a:lnTo>
                    <a:pt x="4425591" y="0"/>
                  </a:lnTo>
                  <a:lnTo>
                    <a:pt x="4425591" y="1005597"/>
                  </a:lnTo>
                  <a:lnTo>
                    <a:pt x="3687992" y="1005597"/>
                  </a:lnTo>
                  <a:lnTo>
                    <a:pt x="3894517" y="11801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931481" y="3476567"/>
              <a:ext cx="4425950" cy="1180465"/>
            </a:xfrm>
            <a:custGeom>
              <a:avLst/>
              <a:gdLst/>
              <a:ahLst/>
              <a:cxnLst/>
              <a:rect l="l" t="t" r="r" b="b"/>
              <a:pathLst>
                <a:path w="4425950" h="1180464">
                  <a:moveTo>
                    <a:pt x="4425591" y="0"/>
                  </a:moveTo>
                  <a:lnTo>
                    <a:pt x="3687992" y="0"/>
                  </a:lnTo>
                  <a:lnTo>
                    <a:pt x="2581594" y="0"/>
                  </a:lnTo>
                  <a:lnTo>
                    <a:pt x="0" y="0"/>
                  </a:lnTo>
                  <a:lnTo>
                    <a:pt x="0" y="586598"/>
                  </a:lnTo>
                  <a:lnTo>
                    <a:pt x="0" y="837998"/>
                  </a:lnTo>
                  <a:lnTo>
                    <a:pt x="0" y="1005597"/>
                  </a:lnTo>
                  <a:lnTo>
                    <a:pt x="2581594" y="1005597"/>
                  </a:lnTo>
                  <a:lnTo>
                    <a:pt x="3894517" y="1180147"/>
                  </a:lnTo>
                  <a:lnTo>
                    <a:pt x="3687992" y="1005597"/>
                  </a:lnTo>
                  <a:lnTo>
                    <a:pt x="4425591" y="1005597"/>
                  </a:lnTo>
                  <a:lnTo>
                    <a:pt x="4425591" y="837998"/>
                  </a:lnTo>
                  <a:lnTo>
                    <a:pt x="4425591" y="586598"/>
                  </a:lnTo>
                  <a:lnTo>
                    <a:pt x="4425591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2899874" y="47250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4"/>
                  </a:lnTo>
                  <a:lnTo>
                    <a:pt x="139619" y="439234"/>
                  </a:lnTo>
                  <a:lnTo>
                    <a:pt x="100788" y="418157"/>
                  </a:lnTo>
                  <a:lnTo>
                    <a:pt x="66956" y="390242"/>
                  </a:lnTo>
                  <a:lnTo>
                    <a:pt x="39041" y="356410"/>
                  </a:lnTo>
                  <a:lnTo>
                    <a:pt x="17964" y="317579"/>
                  </a:lnTo>
                  <a:lnTo>
                    <a:pt x="4644" y="274669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63" y="66949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4" y="4431"/>
                  </a:lnTo>
                  <a:lnTo>
                    <a:pt x="316080" y="17396"/>
                  </a:lnTo>
                  <a:lnTo>
                    <a:pt x="355428" y="38401"/>
                  </a:lnTo>
                  <a:lnTo>
                    <a:pt x="390254" y="66956"/>
                  </a:lnTo>
                  <a:lnTo>
                    <a:pt x="418797" y="101766"/>
                  </a:lnTo>
                  <a:lnTo>
                    <a:pt x="439802" y="141109"/>
                  </a:lnTo>
                  <a:lnTo>
                    <a:pt x="452767" y="183784"/>
                  </a:lnTo>
                  <a:lnTo>
                    <a:pt x="457199" y="228599"/>
                  </a:lnTo>
                  <a:lnTo>
                    <a:pt x="452554" y="274669"/>
                  </a:lnTo>
                  <a:lnTo>
                    <a:pt x="439234" y="317579"/>
                  </a:lnTo>
                  <a:lnTo>
                    <a:pt x="418157" y="356410"/>
                  </a:lnTo>
                  <a:lnTo>
                    <a:pt x="390242" y="390242"/>
                  </a:lnTo>
                  <a:lnTo>
                    <a:pt x="356410" y="418157"/>
                  </a:lnTo>
                  <a:lnTo>
                    <a:pt x="317579" y="439234"/>
                  </a:lnTo>
                  <a:lnTo>
                    <a:pt x="274669" y="452554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7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99874" y="472506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6" y="66956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4" y="4431"/>
                  </a:lnTo>
                  <a:lnTo>
                    <a:pt x="316080" y="17396"/>
                  </a:lnTo>
                  <a:lnTo>
                    <a:pt x="355428" y="38401"/>
                  </a:lnTo>
                  <a:lnTo>
                    <a:pt x="390249" y="66949"/>
                  </a:lnTo>
                  <a:lnTo>
                    <a:pt x="418797" y="101766"/>
                  </a:lnTo>
                  <a:lnTo>
                    <a:pt x="439802" y="141109"/>
                  </a:lnTo>
                  <a:lnTo>
                    <a:pt x="452767" y="183784"/>
                  </a:lnTo>
                  <a:lnTo>
                    <a:pt x="457199" y="228599"/>
                  </a:lnTo>
                  <a:lnTo>
                    <a:pt x="452554" y="274669"/>
                  </a:lnTo>
                  <a:lnTo>
                    <a:pt x="439234" y="317579"/>
                  </a:lnTo>
                  <a:lnTo>
                    <a:pt x="418157" y="356410"/>
                  </a:lnTo>
                  <a:lnTo>
                    <a:pt x="390242" y="390242"/>
                  </a:lnTo>
                  <a:lnTo>
                    <a:pt x="356410" y="418157"/>
                  </a:lnTo>
                  <a:lnTo>
                    <a:pt x="317579" y="439234"/>
                  </a:lnTo>
                  <a:lnTo>
                    <a:pt x="274669" y="452554"/>
                  </a:lnTo>
                  <a:lnTo>
                    <a:pt x="228599" y="457199"/>
                  </a:lnTo>
                  <a:lnTo>
                    <a:pt x="182529" y="452554"/>
                  </a:lnTo>
                  <a:lnTo>
                    <a:pt x="139619" y="439234"/>
                  </a:lnTo>
                  <a:lnTo>
                    <a:pt x="100788" y="418157"/>
                  </a:lnTo>
                  <a:lnTo>
                    <a:pt x="66956" y="390242"/>
                  </a:lnTo>
                  <a:lnTo>
                    <a:pt x="39041" y="356410"/>
                  </a:lnTo>
                  <a:lnTo>
                    <a:pt x="17964" y="317579"/>
                  </a:lnTo>
                  <a:lnTo>
                    <a:pt x="4644" y="274669"/>
                  </a:lnTo>
                  <a:lnTo>
                    <a:pt x="0" y="228599"/>
                  </a:lnTo>
                  <a:close/>
                </a:path>
              </a:pathLst>
            </a:custGeom>
            <a:ln w="9524">
              <a:solidFill>
                <a:srgbClr val="674DA7"/>
              </a:solidFill>
            </a:ln>
          </p:spPr>
          <p:txBody>
            <a:bodyPr wrap="square" lIns="0" tIns="0" rIns="0" bIns="0" rtlCol="0"/>
            <a:lstStyle/>
            <a:p>
              <a:endParaRPr sz="700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56227" y="1761906"/>
            <a:ext cx="2063433" cy="818494"/>
          </a:xfrm>
          <a:prstGeom prst="rect">
            <a:avLst/>
          </a:prstGeom>
        </p:spPr>
        <p:txBody>
          <a:bodyPr vert="horz" wrap="square" lIns="0" tIns="5398" rIns="0" bIns="0" rtlCol="0">
            <a:spAutoFit/>
          </a:bodyPr>
          <a:lstStyle/>
          <a:p>
            <a:pPr marR="2540">
              <a:lnSpc>
                <a:spcPct val="100400"/>
              </a:lnSpc>
              <a:spcBef>
                <a:spcPts val="43"/>
              </a:spcBef>
            </a:pPr>
            <a:r>
              <a:rPr dirty="0"/>
              <a:t>Who</a:t>
            </a:r>
            <a:r>
              <a:rPr spc="-48" dirty="0"/>
              <a:t> </a:t>
            </a:r>
            <a:r>
              <a:rPr dirty="0"/>
              <a:t>designed</a:t>
            </a:r>
            <a:r>
              <a:rPr spc="-48" dirty="0"/>
              <a:t> </a:t>
            </a:r>
            <a:r>
              <a:rPr dirty="0"/>
              <a:t>the</a:t>
            </a:r>
            <a:r>
              <a:rPr spc="-48" dirty="0"/>
              <a:t> </a:t>
            </a:r>
            <a:r>
              <a:rPr spc="-5" dirty="0"/>
              <a:t>street </a:t>
            </a:r>
            <a:r>
              <a:rPr dirty="0"/>
              <a:t>layout</a:t>
            </a:r>
            <a:r>
              <a:rPr spc="-53" dirty="0"/>
              <a:t> </a:t>
            </a:r>
            <a:r>
              <a:rPr dirty="0"/>
              <a:t>of</a:t>
            </a:r>
            <a:r>
              <a:rPr spc="-53" dirty="0"/>
              <a:t> </a:t>
            </a:r>
            <a:r>
              <a:rPr spc="-5" dirty="0"/>
              <a:t>Washington</a:t>
            </a:r>
            <a:r>
              <a:rPr spc="-53" dirty="0"/>
              <a:t> </a:t>
            </a:r>
            <a:r>
              <a:rPr spc="-13" dirty="0"/>
              <a:t>DC?</a:t>
            </a:r>
            <a:endParaRPr/>
          </a:p>
          <a:p>
            <a:pPr marR="15875" algn="r">
              <a:spcBef>
                <a:spcPts val="1313"/>
              </a:spcBef>
            </a:pPr>
            <a:r>
              <a:rPr spc="-25" dirty="0">
                <a:solidFill>
                  <a:srgbClr val="674DA7"/>
                </a:solidFill>
              </a:rPr>
              <a:t>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550510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1572</Words>
  <Application>Microsoft Macintosh PowerPoint</Application>
  <PresentationFormat>On-screen Show (16:9)</PresentationFormat>
  <Paragraphs>716</Paragraphs>
  <Slides>68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Lato</vt:lpstr>
      <vt:lpstr>Courier New</vt:lpstr>
      <vt:lpstr>Arial</vt:lpstr>
      <vt:lpstr>Lato Black</vt:lpstr>
      <vt:lpstr>Times New Roman</vt:lpstr>
      <vt:lpstr>.SF NS</vt:lpstr>
      <vt:lpstr>Roboto</vt:lpstr>
      <vt:lpstr>Simple Light</vt:lpstr>
      <vt:lpstr>PowerPoint Presentation</vt:lpstr>
      <vt:lpstr>Generative AI &amp; Large Language Models</vt:lpstr>
      <vt:lpstr>Generative AI</vt:lpstr>
      <vt:lpstr>Generative AI</vt:lpstr>
      <vt:lpstr>Large Language Models</vt:lpstr>
      <vt:lpstr>The significance of scale: language understanding</vt:lpstr>
      <vt:lpstr>Prompts and completions</vt:lpstr>
      <vt:lpstr>Use cases &amp; tasks</vt:lpstr>
      <vt:lpstr>LLM chatbot</vt:lpstr>
      <vt:lpstr>LLM chatbot</vt:lpstr>
      <vt:lpstr>LLM use cases &amp; tasks</vt:lpstr>
      <vt:lpstr>LLM use cases &amp; tasks</vt:lpstr>
      <vt:lpstr>How LLMs work - Transformers architecture</vt:lpstr>
      <vt:lpstr>Generating text with RNNs</vt:lpstr>
      <vt:lpstr>Generating text with RNNs</vt:lpstr>
      <vt:lpstr>Generating text with RNNs</vt:lpstr>
      <vt:lpstr>Generating text with RNNs</vt:lpstr>
      <vt:lpstr>Generating text with RNNs</vt:lpstr>
      <vt:lpstr>Generating text with RNNs</vt:lpstr>
      <vt:lpstr>Understanding language can be challenging</vt:lpstr>
      <vt:lpstr>Understanding language can be challenging</vt:lpstr>
      <vt:lpstr>RNN</vt:lpstr>
      <vt:lpstr>Transformers</vt:lpstr>
      <vt:lpstr>Transformers</vt:lpstr>
      <vt:lpstr>Transformers</vt:lpstr>
      <vt:lpstr>Transformers</vt:lpstr>
      <vt:lpstr>Transformers</vt:lpstr>
      <vt:lpstr>Self-attention</vt:lpstr>
      <vt:lpstr>Self-attention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Transformers</vt:lpstr>
      <vt:lpstr>Jupyter</vt:lpstr>
      <vt:lpstr>Generative configuration parameters for inference</vt:lpstr>
      <vt:lpstr>Generative configuration - inference parameters</vt:lpstr>
      <vt:lpstr>Generative configuration - max new tokens</vt:lpstr>
      <vt:lpstr>Generative config - max new tokens</vt:lpstr>
      <vt:lpstr>Generative config - max new tokens</vt:lpstr>
      <vt:lpstr>Generative config - greedy vs. random sampling</vt:lpstr>
      <vt:lpstr>Generative configuration - top-k and top-p</vt:lpstr>
      <vt:lpstr>Generative config - top-k sampling</vt:lpstr>
      <vt:lpstr>Generative config - top-p sampling</vt:lpstr>
      <vt:lpstr>Generative configuration - temperature</vt:lpstr>
      <vt:lpstr>Generative config - temperature</vt:lpstr>
      <vt:lpstr>Prompting and prompt engineering</vt:lpstr>
      <vt:lpstr>GenAI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João Rocha Melo</cp:lastModifiedBy>
  <cp:revision>9</cp:revision>
  <dcterms:modified xsi:type="dcterms:W3CDTF">2024-10-26T14:43:37Z</dcterms:modified>
</cp:coreProperties>
</file>