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Ярослав Дудолад" userId="5e1c42445335871c" providerId="LiveId" clId="{33A2BB68-5E37-4C5A-93FB-67AD2B279070}"/>
    <pc:docChg chg="undo redo custSel addSld delSld modSld">
      <pc:chgData name="Ярослав Дудолад" userId="5e1c42445335871c" providerId="LiveId" clId="{33A2BB68-5E37-4C5A-93FB-67AD2B279070}" dt="2025-06-11T13:19:54.867" v="1332" actId="21"/>
      <pc:docMkLst>
        <pc:docMk/>
      </pc:docMkLst>
      <pc:sldChg chg="modSp new add del mod">
        <pc:chgData name="Ярослав Дудолад" userId="5e1c42445335871c" providerId="LiveId" clId="{33A2BB68-5E37-4C5A-93FB-67AD2B279070}" dt="2025-06-10T15:31:39.379" v="227" actId="20577"/>
        <pc:sldMkLst>
          <pc:docMk/>
          <pc:sldMk cId="3915207740" sldId="256"/>
        </pc:sldMkLst>
        <pc:spChg chg="mod">
          <ac:chgData name="Ярослав Дудолад" userId="5e1c42445335871c" providerId="LiveId" clId="{33A2BB68-5E37-4C5A-93FB-67AD2B279070}" dt="2025-06-10T15:16:10.404" v="32" actId="20577"/>
          <ac:spMkLst>
            <pc:docMk/>
            <pc:sldMk cId="3915207740" sldId="256"/>
            <ac:spMk id="2" creationId="{5F55F3DF-EE05-4BB3-8221-4C42D6C5C5D8}"/>
          </ac:spMkLst>
        </pc:spChg>
        <pc:spChg chg="mod">
          <ac:chgData name="Ярослав Дудолад" userId="5e1c42445335871c" providerId="LiveId" clId="{33A2BB68-5E37-4C5A-93FB-67AD2B279070}" dt="2025-06-10T15:31:39.379" v="227" actId="20577"/>
          <ac:spMkLst>
            <pc:docMk/>
            <pc:sldMk cId="3915207740" sldId="256"/>
            <ac:spMk id="3" creationId="{C0B9055C-CF3B-4CA1-B954-F742147F45CE}"/>
          </ac:spMkLst>
        </pc:spChg>
      </pc:sldChg>
      <pc:sldChg chg="addSp delSp modSp new mod">
        <pc:chgData name="Ярослав Дудолад" userId="5e1c42445335871c" providerId="LiveId" clId="{33A2BB68-5E37-4C5A-93FB-67AD2B279070}" dt="2025-06-10T15:30:22.545" v="223" actId="14100"/>
        <pc:sldMkLst>
          <pc:docMk/>
          <pc:sldMk cId="2793033009" sldId="257"/>
        </pc:sldMkLst>
        <pc:spChg chg="mod">
          <ac:chgData name="Ярослав Дудолад" userId="5e1c42445335871c" providerId="LiveId" clId="{33A2BB68-5E37-4C5A-93FB-67AD2B279070}" dt="2025-06-10T15:23:45.332" v="173" actId="1076"/>
          <ac:spMkLst>
            <pc:docMk/>
            <pc:sldMk cId="2793033009" sldId="257"/>
            <ac:spMk id="2" creationId="{EB17B9F4-D28F-47B8-B939-5215CB4D2078}"/>
          </ac:spMkLst>
        </pc:spChg>
        <pc:spChg chg="mod">
          <ac:chgData name="Ярослав Дудолад" userId="5e1c42445335871c" providerId="LiveId" clId="{33A2BB68-5E37-4C5A-93FB-67AD2B279070}" dt="2025-06-10T15:30:22.545" v="223" actId="14100"/>
          <ac:spMkLst>
            <pc:docMk/>
            <pc:sldMk cId="2793033009" sldId="257"/>
            <ac:spMk id="3" creationId="{E1846405-2CBB-4B2D-B48C-5B1DE5562308}"/>
          </ac:spMkLst>
        </pc:spChg>
        <pc:spChg chg="add del mod">
          <ac:chgData name="Ярослав Дудолад" userId="5e1c42445335871c" providerId="LiveId" clId="{33A2BB68-5E37-4C5A-93FB-67AD2B279070}" dt="2025-06-10T15:23:17.394" v="165"/>
          <ac:spMkLst>
            <pc:docMk/>
            <pc:sldMk cId="2793033009" sldId="257"/>
            <ac:spMk id="6" creationId="{17449681-629A-465E-81D8-285751CECF1F}"/>
          </ac:spMkLst>
        </pc:spChg>
        <pc:graphicFrameChg chg="add del mod">
          <ac:chgData name="Ярослав Дудолад" userId="5e1c42445335871c" providerId="LiveId" clId="{33A2BB68-5E37-4C5A-93FB-67AD2B279070}" dt="2025-06-10T15:23:17.394" v="165"/>
          <ac:graphicFrameMkLst>
            <pc:docMk/>
            <pc:sldMk cId="2793033009" sldId="257"/>
            <ac:graphicFrameMk id="4" creationId="{B3D93A00-36B3-4856-85D8-2DAAE00B6999}"/>
          </ac:graphicFrameMkLst>
        </pc:graphicFrameChg>
        <pc:graphicFrameChg chg="add del mod">
          <ac:chgData name="Ярослав Дудолад" userId="5e1c42445335871c" providerId="LiveId" clId="{33A2BB68-5E37-4C5A-93FB-67AD2B279070}" dt="2025-06-10T15:23:17.394" v="165"/>
          <ac:graphicFrameMkLst>
            <pc:docMk/>
            <pc:sldMk cId="2793033009" sldId="257"/>
            <ac:graphicFrameMk id="5" creationId="{7B46E184-4BA4-4F33-9379-10BB4F927224}"/>
          </ac:graphicFrameMkLst>
        </pc:graphicFrameChg>
      </pc:sldChg>
      <pc:sldChg chg="modSp new mod">
        <pc:chgData name="Ярослав Дудолад" userId="5e1c42445335871c" providerId="LiveId" clId="{33A2BB68-5E37-4C5A-93FB-67AD2B279070}" dt="2025-06-11T11:59:44.653" v="1328" actId="20577"/>
        <pc:sldMkLst>
          <pc:docMk/>
          <pc:sldMk cId="1876540583" sldId="258"/>
        </pc:sldMkLst>
        <pc:spChg chg="mod">
          <ac:chgData name="Ярослав Дудолад" userId="5e1c42445335871c" providerId="LiveId" clId="{33A2BB68-5E37-4C5A-93FB-67AD2B279070}" dt="2025-06-10T15:35:13.971" v="236" actId="14100"/>
          <ac:spMkLst>
            <pc:docMk/>
            <pc:sldMk cId="1876540583" sldId="258"/>
            <ac:spMk id="2" creationId="{AA78130A-2089-4A25-9302-FBAB1B6C25BE}"/>
          </ac:spMkLst>
        </pc:spChg>
        <pc:spChg chg="mod">
          <ac:chgData name="Ярослав Дудолад" userId="5e1c42445335871c" providerId="LiveId" clId="{33A2BB68-5E37-4C5A-93FB-67AD2B279070}" dt="2025-06-11T11:59:44.653" v="1328" actId="20577"/>
          <ac:spMkLst>
            <pc:docMk/>
            <pc:sldMk cId="1876540583" sldId="258"/>
            <ac:spMk id="3" creationId="{396F32B9-8651-49FD-852C-1131758E979D}"/>
          </ac:spMkLst>
        </pc:spChg>
      </pc:sldChg>
      <pc:sldChg chg="delSp modSp new mod">
        <pc:chgData name="Ярослав Дудолад" userId="5e1c42445335871c" providerId="LiveId" clId="{33A2BB68-5E37-4C5A-93FB-67AD2B279070}" dt="2025-06-11T13:19:54.867" v="1332" actId="21"/>
        <pc:sldMkLst>
          <pc:docMk/>
          <pc:sldMk cId="3349001749" sldId="259"/>
        </pc:sldMkLst>
        <pc:spChg chg="del mod">
          <ac:chgData name="Ярослав Дудолад" userId="5e1c42445335871c" providerId="LiveId" clId="{33A2BB68-5E37-4C5A-93FB-67AD2B279070}" dt="2025-06-11T13:19:54.867" v="1332" actId="21"/>
          <ac:spMkLst>
            <pc:docMk/>
            <pc:sldMk cId="3349001749" sldId="259"/>
            <ac:spMk id="2" creationId="{FE745659-0C40-4001-8EBE-3F5CACC10BDE}"/>
          </ac:spMkLst>
        </pc:spChg>
        <pc:spChg chg="mod">
          <ac:chgData name="Ярослав Дудолад" userId="5e1c42445335871c" providerId="LiveId" clId="{33A2BB68-5E37-4C5A-93FB-67AD2B279070}" dt="2025-06-11T13:19:36.680" v="1330" actId="14100"/>
          <ac:spMkLst>
            <pc:docMk/>
            <pc:sldMk cId="3349001749" sldId="259"/>
            <ac:spMk id="3" creationId="{32D2433D-B335-48A0-A94A-78C19A9A447C}"/>
          </ac:spMkLst>
        </pc:spChg>
      </pc:sldChg>
      <pc:sldChg chg="addSp new del mod">
        <pc:chgData name="Ярослав Дудолад" userId="5e1c42445335871c" providerId="LiveId" clId="{33A2BB68-5E37-4C5A-93FB-67AD2B279070}" dt="2025-06-10T16:07:28.970" v="769" actId="47"/>
        <pc:sldMkLst>
          <pc:docMk/>
          <pc:sldMk cId="2447289690" sldId="260"/>
        </pc:sldMkLst>
        <pc:spChg chg="add">
          <ac:chgData name="Ярослав Дудолад" userId="5e1c42445335871c" providerId="LiveId" clId="{33A2BB68-5E37-4C5A-93FB-67AD2B279070}" dt="2025-06-10T16:07:10.440" v="767" actId="22"/>
          <ac:spMkLst>
            <pc:docMk/>
            <pc:sldMk cId="2447289690" sldId="260"/>
            <ac:spMk id="5" creationId="{6BEB799A-00DE-4C67-9068-80C97D98CE69}"/>
          </ac:spMkLst>
        </pc:spChg>
      </pc:sldChg>
      <pc:sldChg chg="addSp delSp modSp new mod">
        <pc:chgData name="Ярослав Дудолад" userId="5e1c42445335871c" providerId="LiveId" clId="{33A2BB68-5E37-4C5A-93FB-67AD2B279070}" dt="2025-06-10T16:24:11.577" v="948" actId="27636"/>
        <pc:sldMkLst>
          <pc:docMk/>
          <pc:sldMk cId="3674817889" sldId="260"/>
        </pc:sldMkLst>
        <pc:spChg chg="mod">
          <ac:chgData name="Ярослав Дудолад" userId="5e1c42445335871c" providerId="LiveId" clId="{33A2BB68-5E37-4C5A-93FB-67AD2B279070}" dt="2025-06-10T16:13:03.431" v="874" actId="1076"/>
          <ac:spMkLst>
            <pc:docMk/>
            <pc:sldMk cId="3674817889" sldId="260"/>
            <ac:spMk id="2" creationId="{0A90062A-199B-4BF0-8D19-E351C27B11C8}"/>
          </ac:spMkLst>
        </pc:spChg>
        <pc:spChg chg="mod">
          <ac:chgData name="Ярослав Дудолад" userId="5e1c42445335871c" providerId="LiveId" clId="{33A2BB68-5E37-4C5A-93FB-67AD2B279070}" dt="2025-06-10T16:24:11.577" v="948" actId="27636"/>
          <ac:spMkLst>
            <pc:docMk/>
            <pc:sldMk cId="3674817889" sldId="260"/>
            <ac:spMk id="3" creationId="{37D3C380-1563-4E15-B5F6-75874448E4D7}"/>
          </ac:spMkLst>
        </pc:spChg>
        <pc:spChg chg="add del mod">
          <ac:chgData name="Ярослав Дудолад" userId="5e1c42445335871c" providerId="LiveId" clId="{33A2BB68-5E37-4C5A-93FB-67AD2B279070}" dt="2025-06-10T16:14:03.253" v="886"/>
          <ac:spMkLst>
            <pc:docMk/>
            <pc:sldMk cId="3674817889" sldId="260"/>
            <ac:spMk id="4" creationId="{DC4F0D01-BAD1-41EB-9C89-D1E62A1F6870}"/>
          </ac:spMkLst>
        </pc:spChg>
        <pc:spChg chg="add del mod">
          <ac:chgData name="Ярослав Дудолад" userId="5e1c42445335871c" providerId="LiveId" clId="{33A2BB68-5E37-4C5A-93FB-67AD2B279070}" dt="2025-06-10T16:14:03.253" v="886"/>
          <ac:spMkLst>
            <pc:docMk/>
            <pc:sldMk cId="3674817889" sldId="260"/>
            <ac:spMk id="5" creationId="{B1F3C10D-EC66-471F-A4A3-8C70D079A331}"/>
          </ac:spMkLst>
        </pc:spChg>
        <pc:spChg chg="add del mod">
          <ac:chgData name="Ярослав Дудолад" userId="5e1c42445335871c" providerId="LiveId" clId="{33A2BB68-5E37-4C5A-93FB-67AD2B279070}" dt="2025-06-10T16:14:03.253" v="886"/>
          <ac:spMkLst>
            <pc:docMk/>
            <pc:sldMk cId="3674817889" sldId="260"/>
            <ac:spMk id="6" creationId="{F5160D0D-49B0-4909-8FDC-1BA8D98A0DEB}"/>
          </ac:spMkLst>
        </pc:spChg>
        <pc:spChg chg="add del">
          <ac:chgData name="Ярослав Дудолад" userId="5e1c42445335871c" providerId="LiveId" clId="{33A2BB68-5E37-4C5A-93FB-67AD2B279070}" dt="2025-06-10T16:14:08.293" v="888"/>
          <ac:spMkLst>
            <pc:docMk/>
            <pc:sldMk cId="3674817889" sldId="260"/>
            <ac:spMk id="7" creationId="{9CDF24DE-EAA4-4C99-8279-46D776BC70DF}"/>
          </ac:spMkLst>
        </pc:spChg>
        <pc:spChg chg="add del">
          <ac:chgData name="Ярослав Дудолад" userId="5e1c42445335871c" providerId="LiveId" clId="{33A2BB68-5E37-4C5A-93FB-67AD2B279070}" dt="2025-06-10T16:14:08.293" v="888"/>
          <ac:spMkLst>
            <pc:docMk/>
            <pc:sldMk cId="3674817889" sldId="260"/>
            <ac:spMk id="8" creationId="{C09E936E-BDA3-4D0B-BC71-96E909E0F165}"/>
          </ac:spMkLst>
        </pc:spChg>
        <pc:spChg chg="add del">
          <ac:chgData name="Ярослав Дудолад" userId="5e1c42445335871c" providerId="LiveId" clId="{33A2BB68-5E37-4C5A-93FB-67AD2B279070}" dt="2025-06-10T16:14:08.293" v="888"/>
          <ac:spMkLst>
            <pc:docMk/>
            <pc:sldMk cId="3674817889" sldId="260"/>
            <ac:spMk id="9" creationId="{9C116C18-C939-463E-9337-77D9F668ADF3}"/>
          </ac:spMkLst>
        </pc:spChg>
      </pc:sldChg>
      <pc:sldChg chg="addSp delSp modSp new mod">
        <pc:chgData name="Ярослав Дудолад" userId="5e1c42445335871c" providerId="LiveId" clId="{33A2BB68-5E37-4C5A-93FB-67AD2B279070}" dt="2025-06-11T11:48:19.366" v="1298" actId="14100"/>
        <pc:sldMkLst>
          <pc:docMk/>
          <pc:sldMk cId="1217619102" sldId="261"/>
        </pc:sldMkLst>
        <pc:spChg chg="mod">
          <ac:chgData name="Ярослав Дудолад" userId="5e1c42445335871c" providerId="LiveId" clId="{33A2BB68-5E37-4C5A-93FB-67AD2B279070}" dt="2025-06-10T17:03:39.697" v="1082" actId="20577"/>
          <ac:spMkLst>
            <pc:docMk/>
            <pc:sldMk cId="1217619102" sldId="261"/>
            <ac:spMk id="3" creationId="{F6B37AFB-E619-4146-B7AF-A3270B7F5165}"/>
          </ac:spMkLst>
        </pc:spChg>
        <pc:picChg chg="add mod">
          <ac:chgData name="Ярослав Дудолад" userId="5e1c42445335871c" providerId="LiveId" clId="{33A2BB68-5E37-4C5A-93FB-67AD2B279070}" dt="2025-06-11T11:23:57.696" v="1223" actId="14100"/>
          <ac:picMkLst>
            <pc:docMk/>
            <pc:sldMk cId="1217619102" sldId="261"/>
            <ac:picMk id="5" creationId="{3050A0CD-7E9A-4320-B8D7-CBD32758F788}"/>
          </ac:picMkLst>
        </pc:picChg>
        <pc:picChg chg="add del mod">
          <ac:chgData name="Ярослав Дудолад" userId="5e1c42445335871c" providerId="LiveId" clId="{33A2BB68-5E37-4C5A-93FB-67AD2B279070}" dt="2025-06-10T16:56:53.764" v="958" actId="478"/>
          <ac:picMkLst>
            <pc:docMk/>
            <pc:sldMk cId="1217619102" sldId="261"/>
            <ac:picMk id="5" creationId="{D2DF794F-C7A2-47EF-B614-FDBD205316D4}"/>
          </ac:picMkLst>
        </pc:picChg>
        <pc:picChg chg="add del mod">
          <ac:chgData name="Ярослав Дудолад" userId="5e1c42445335871c" providerId="LiveId" clId="{33A2BB68-5E37-4C5A-93FB-67AD2B279070}" dt="2025-06-11T11:22:22.548" v="1209" actId="478"/>
          <ac:picMkLst>
            <pc:docMk/>
            <pc:sldMk cId="1217619102" sldId="261"/>
            <ac:picMk id="7" creationId="{491FEE61-6A1C-4AC2-9A70-E62C1B48D739}"/>
          </ac:picMkLst>
        </pc:picChg>
        <pc:picChg chg="add mod">
          <ac:chgData name="Ярослав Дудолад" userId="5e1c42445335871c" providerId="LiveId" clId="{33A2BB68-5E37-4C5A-93FB-67AD2B279070}" dt="2025-06-11T11:23:53.403" v="1222" actId="14100"/>
          <ac:picMkLst>
            <pc:docMk/>
            <pc:sldMk cId="1217619102" sldId="261"/>
            <ac:picMk id="8" creationId="{BD114AE3-BD11-4CB6-926C-5D2FD365F470}"/>
          </ac:picMkLst>
        </pc:picChg>
        <pc:picChg chg="add del mod">
          <ac:chgData name="Ярослав Дудолад" userId="5e1c42445335871c" providerId="LiveId" clId="{33A2BB68-5E37-4C5A-93FB-67AD2B279070}" dt="2025-06-11T11:23:39.376" v="1217" actId="478"/>
          <ac:picMkLst>
            <pc:docMk/>
            <pc:sldMk cId="1217619102" sldId="261"/>
            <ac:picMk id="9" creationId="{3636D5D1-6E43-4604-A115-942C4DAAAC0D}"/>
          </ac:picMkLst>
        </pc:picChg>
        <pc:picChg chg="add del mod">
          <ac:chgData name="Ярослав Дудолад" userId="5e1c42445335871c" providerId="LiveId" clId="{33A2BB68-5E37-4C5A-93FB-67AD2B279070}" dt="2025-06-11T11:26:39.719" v="1225" actId="478"/>
          <ac:picMkLst>
            <pc:docMk/>
            <pc:sldMk cId="1217619102" sldId="261"/>
            <ac:picMk id="11" creationId="{D7295378-26DF-45A2-A4BE-6E3488C874CA}"/>
          </ac:picMkLst>
        </pc:picChg>
        <pc:picChg chg="add mod">
          <ac:chgData name="Ярослав Дудолад" userId="5e1c42445335871c" providerId="LiveId" clId="{33A2BB68-5E37-4C5A-93FB-67AD2B279070}" dt="2025-06-11T11:27:15.448" v="1233" actId="14100"/>
          <ac:picMkLst>
            <pc:docMk/>
            <pc:sldMk cId="1217619102" sldId="261"/>
            <ac:picMk id="12" creationId="{FC5434CF-8308-4FCD-9C9B-3FBB0AA8621C}"/>
          </ac:picMkLst>
        </pc:picChg>
        <pc:picChg chg="add del mod">
          <ac:chgData name="Ярослав Дудолад" userId="5e1c42445335871c" providerId="LiveId" clId="{33A2BB68-5E37-4C5A-93FB-67AD2B279070}" dt="2025-06-11T11:28:31.016" v="1234" actId="478"/>
          <ac:picMkLst>
            <pc:docMk/>
            <pc:sldMk cId="1217619102" sldId="261"/>
            <ac:picMk id="13" creationId="{5E8D5046-27CC-4C71-AA6D-E24167D39772}"/>
          </ac:picMkLst>
        </pc:picChg>
        <pc:picChg chg="add mod">
          <ac:chgData name="Ярослав Дудолад" userId="5e1c42445335871c" providerId="LiveId" clId="{33A2BB68-5E37-4C5A-93FB-67AD2B279070}" dt="2025-06-11T11:28:49.177" v="1239" actId="14100"/>
          <ac:picMkLst>
            <pc:docMk/>
            <pc:sldMk cId="1217619102" sldId="261"/>
            <ac:picMk id="15" creationId="{7A1209A1-7089-4E63-9101-AABDA590241F}"/>
          </ac:picMkLst>
        </pc:picChg>
        <pc:picChg chg="add del">
          <ac:chgData name="Ярослав Дудолад" userId="5e1c42445335871c" providerId="LiveId" clId="{33A2BB68-5E37-4C5A-93FB-67AD2B279070}" dt="2025-06-10T17:13:00.911" v="1107" actId="478"/>
          <ac:picMkLst>
            <pc:docMk/>
            <pc:sldMk cId="1217619102" sldId="261"/>
            <ac:picMk id="15" creationId="{E9F12F82-8EF4-42F3-B3AC-CBAE3727EDB7}"/>
          </ac:picMkLst>
        </pc:picChg>
        <pc:picChg chg="add del mod">
          <ac:chgData name="Ярослав Дудолад" userId="5e1c42445335871c" providerId="LiveId" clId="{33A2BB68-5E37-4C5A-93FB-67AD2B279070}" dt="2025-06-11T11:35:03.695" v="1240" actId="478"/>
          <ac:picMkLst>
            <pc:docMk/>
            <pc:sldMk cId="1217619102" sldId="261"/>
            <ac:picMk id="17" creationId="{C8AE37F6-E0CA-4B56-8BA0-7AD33C5D424F}"/>
          </ac:picMkLst>
        </pc:picChg>
        <pc:picChg chg="add mod">
          <ac:chgData name="Ярослав Дудолад" userId="5e1c42445335871c" providerId="LiveId" clId="{33A2BB68-5E37-4C5A-93FB-67AD2B279070}" dt="2025-06-11T11:44:27.955" v="1284" actId="14100"/>
          <ac:picMkLst>
            <pc:docMk/>
            <pc:sldMk cId="1217619102" sldId="261"/>
            <ac:picMk id="18" creationId="{65C7D427-595C-48CC-B204-A94A8B3193A9}"/>
          </ac:picMkLst>
        </pc:picChg>
        <pc:picChg chg="add del mod">
          <ac:chgData name="Ярослав Дудолад" userId="5e1c42445335871c" providerId="LiveId" clId="{33A2BB68-5E37-4C5A-93FB-67AD2B279070}" dt="2025-06-11T11:36:30.951" v="1246" actId="478"/>
          <ac:picMkLst>
            <pc:docMk/>
            <pc:sldMk cId="1217619102" sldId="261"/>
            <ac:picMk id="19" creationId="{2DBBE3C1-5359-4E0D-8DF8-7F3FF729A71F}"/>
          </ac:picMkLst>
        </pc:picChg>
        <pc:picChg chg="add del mod">
          <ac:chgData name="Ярослав Дудолад" userId="5e1c42445335871c" providerId="LiveId" clId="{33A2BB68-5E37-4C5A-93FB-67AD2B279070}" dt="2025-06-11T11:43:24.808" v="1267" actId="478"/>
          <ac:picMkLst>
            <pc:docMk/>
            <pc:sldMk cId="1217619102" sldId="261"/>
            <ac:picMk id="21" creationId="{2D1A03C4-3546-4C9D-A399-1B3AE589986A}"/>
          </ac:picMkLst>
        </pc:picChg>
        <pc:picChg chg="add mod">
          <ac:chgData name="Ярослав Дудолад" userId="5e1c42445335871c" providerId="LiveId" clId="{33A2BB68-5E37-4C5A-93FB-67AD2B279070}" dt="2025-06-11T11:44:40.925" v="1287" actId="1076"/>
          <ac:picMkLst>
            <pc:docMk/>
            <pc:sldMk cId="1217619102" sldId="261"/>
            <ac:picMk id="22" creationId="{20C542F0-2E6C-43D3-9E46-1AA555CDABDB}"/>
          </ac:picMkLst>
        </pc:picChg>
        <pc:picChg chg="add del mod">
          <ac:chgData name="Ярослав Дудолад" userId="5e1c42445335871c" providerId="LiveId" clId="{33A2BB68-5E37-4C5A-93FB-67AD2B279070}" dt="2025-06-11T11:43:57.907" v="1278" actId="478"/>
          <ac:picMkLst>
            <pc:docMk/>
            <pc:sldMk cId="1217619102" sldId="261"/>
            <ac:picMk id="23" creationId="{3B6B8322-8F7B-46CB-A53B-7FFD72798F97}"/>
          </ac:picMkLst>
        </pc:picChg>
        <pc:picChg chg="add del mod">
          <ac:chgData name="Ярослав Дудолад" userId="5e1c42445335871c" providerId="LiveId" clId="{33A2BB68-5E37-4C5A-93FB-67AD2B279070}" dt="2025-06-11T11:43:59.532" v="1279" actId="478"/>
          <ac:picMkLst>
            <pc:docMk/>
            <pc:sldMk cId="1217619102" sldId="261"/>
            <ac:picMk id="25" creationId="{5AABF13B-A581-4451-88DA-046756259E8D}"/>
          </ac:picMkLst>
        </pc:picChg>
        <pc:picChg chg="add mod">
          <ac:chgData name="Ярослав Дудолад" userId="5e1c42445335871c" providerId="LiveId" clId="{33A2BB68-5E37-4C5A-93FB-67AD2B279070}" dt="2025-06-11T11:44:33.682" v="1285" actId="1076"/>
          <ac:picMkLst>
            <pc:docMk/>
            <pc:sldMk cId="1217619102" sldId="261"/>
            <ac:picMk id="26" creationId="{2C2FFC81-BBDD-46D7-BBFE-02340AF3C13E}"/>
          </ac:picMkLst>
        </pc:picChg>
        <pc:picChg chg="add mod">
          <ac:chgData name="Ярослав Дудолад" userId="5e1c42445335871c" providerId="LiveId" clId="{33A2BB68-5E37-4C5A-93FB-67AD2B279070}" dt="2025-06-11T11:44:51.384" v="1288" actId="14100"/>
          <ac:picMkLst>
            <pc:docMk/>
            <pc:sldMk cId="1217619102" sldId="261"/>
            <ac:picMk id="28" creationId="{F60B6592-8DB8-4EA8-A7F3-21870DDE3DD9}"/>
          </ac:picMkLst>
        </pc:picChg>
        <pc:picChg chg="add mod">
          <ac:chgData name="Ярослав Дудолад" userId="5e1c42445335871c" providerId="LiveId" clId="{33A2BB68-5E37-4C5A-93FB-67AD2B279070}" dt="2025-06-11T11:47:16.405" v="1293" actId="14100"/>
          <ac:picMkLst>
            <pc:docMk/>
            <pc:sldMk cId="1217619102" sldId="261"/>
            <ac:picMk id="30" creationId="{5CF15102-ACDE-46E0-981A-03A1141751E3}"/>
          </ac:picMkLst>
        </pc:picChg>
        <pc:picChg chg="add mod">
          <ac:chgData name="Ярослав Дудолад" userId="5e1c42445335871c" providerId="LiveId" clId="{33A2BB68-5E37-4C5A-93FB-67AD2B279070}" dt="2025-06-11T11:48:19.366" v="1298" actId="14100"/>
          <ac:picMkLst>
            <pc:docMk/>
            <pc:sldMk cId="1217619102" sldId="261"/>
            <ac:picMk id="32" creationId="{C1063C17-C81A-40E4-A129-D01A59E4FCDA}"/>
          </ac:picMkLst>
        </pc:picChg>
      </pc:sldChg>
      <pc:sldChg chg="addSp delSp modSp new mod">
        <pc:chgData name="Ярослав Дудолад" userId="5e1c42445335871c" providerId="LiveId" clId="{33A2BB68-5E37-4C5A-93FB-67AD2B279070}" dt="2025-06-10T17:27:10.654" v="1207" actId="14100"/>
        <pc:sldMkLst>
          <pc:docMk/>
          <pc:sldMk cId="761366880" sldId="262"/>
        </pc:sldMkLst>
        <pc:spChg chg="mod">
          <ac:chgData name="Ярослав Дудолад" userId="5e1c42445335871c" providerId="LiveId" clId="{33A2BB68-5E37-4C5A-93FB-67AD2B279070}" dt="2025-06-10T17:27:05.247" v="1204" actId="14100"/>
          <ac:spMkLst>
            <pc:docMk/>
            <pc:sldMk cId="761366880" sldId="262"/>
            <ac:spMk id="2" creationId="{3BF32CD1-E3AC-4820-B5E1-0D155EB7C487}"/>
          </ac:spMkLst>
        </pc:spChg>
        <pc:spChg chg="add del mod">
          <ac:chgData name="Ярослав Дудолад" userId="5e1c42445335871c" providerId="LiveId" clId="{33A2BB68-5E37-4C5A-93FB-67AD2B279070}" dt="2025-06-10T17:27:10.654" v="1207" actId="14100"/>
          <ac:spMkLst>
            <pc:docMk/>
            <pc:sldMk cId="761366880" sldId="262"/>
            <ac:spMk id="3" creationId="{CF04849B-9D98-460B-AB50-D32A592ED7B3}"/>
          </ac:spMkLst>
        </pc:spChg>
        <pc:spChg chg="add del mod">
          <ac:chgData name="Ярослав Дудолад" userId="5e1c42445335871c" providerId="LiveId" clId="{33A2BB68-5E37-4C5A-93FB-67AD2B279070}" dt="2025-06-10T17:24:35.920" v="1177"/>
          <ac:spMkLst>
            <pc:docMk/>
            <pc:sldMk cId="761366880" sldId="262"/>
            <ac:spMk id="4" creationId="{99759D34-3166-4E18-B308-3CE409636234}"/>
          </ac:spMkLst>
        </pc:spChg>
      </pc:sldChg>
      <pc:sldMasterChg chg="addSldLayout">
        <pc:chgData name="Ярослав Дудолад" userId="5e1c42445335871c" providerId="LiveId" clId="{33A2BB68-5E37-4C5A-93FB-67AD2B279070}" dt="2025-06-10T15:15:57.874" v="0" actId="680"/>
        <pc:sldMasterMkLst>
          <pc:docMk/>
          <pc:sldMasterMk cId="4203921517" sldId="2147483648"/>
        </pc:sldMasterMkLst>
        <pc:sldLayoutChg chg="add">
          <pc:chgData name="Ярослав Дудолад" userId="5e1c42445335871c" providerId="LiveId" clId="{33A2BB68-5E37-4C5A-93FB-67AD2B279070}" dt="2025-06-10T15:15:57.874" v="0" actId="680"/>
          <pc:sldLayoutMkLst>
            <pc:docMk/>
            <pc:sldMasterMk cId="4203921517" sldId="2147483648"/>
            <pc:sldLayoutMk cId="3185959474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5D4AA-51B0-44CA-8F08-06A0D66E27E7}" type="datetimeFigureOut">
              <a:rPr lang="uk-UA" smtClean="0"/>
              <a:t>11.06.2025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88CE-1522-46EF-A142-AA55DE41144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837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B88CE-1522-46EF-A142-AA55DE411443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932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D986-19A0-43E0-8CDE-EEDDBC0D8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81949A9-FCC8-4063-998F-6D17BECD0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859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92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5F3DF-EE05-4BB3-8221-4C42D6C5C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Проект «Лікарня»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0B9055C-CF3B-4CA1-B954-F742147F45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/>
              <a:t>Презентацію зробив учень академії «</a:t>
            </a:r>
            <a:r>
              <a:rPr lang="en-US" dirty="0"/>
              <a:t>Step</a:t>
            </a:r>
            <a:r>
              <a:rPr lang="uk-UA" dirty="0"/>
              <a:t>» Дудолад Ярослав</a:t>
            </a:r>
          </a:p>
        </p:txBody>
      </p:sp>
    </p:spTree>
    <p:extLst>
      <p:ext uri="{BB962C8B-B14F-4D97-AF65-F5344CB8AC3E}">
        <p14:creationId xmlns:p14="http://schemas.microsoft.com/office/powerpoint/2010/main" val="39152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7B9F4-D28F-47B8-B939-5215CB4D2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615"/>
            <a:ext cx="9144000" cy="608114"/>
          </a:xfrm>
        </p:spPr>
        <p:txBody>
          <a:bodyPr/>
          <a:lstStyle/>
          <a:p>
            <a:r>
              <a:rPr lang="uk-UA" dirty="0"/>
              <a:t>Технічне завдання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1846405-2CBB-4B2D-B48C-5B1DE5562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65240"/>
            <a:ext cx="12192000" cy="5992760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1000"/>
              </a:spcAft>
              <a:buSzPts val="1400"/>
              <a:tabLst>
                <a:tab pos="270510" algn="l"/>
              </a:tabLst>
            </a:pPr>
            <a:r>
              <a:rPr lang="ru-RU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Реалізувати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проект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Лікарня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відділення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кожне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відділення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палат,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належать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цьому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відділенню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Кожен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прізвище,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ім'я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батькові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народження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посада, телефон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 бути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закріплений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кількома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палатами.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Пацієнт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прізвище,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ім'я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батькові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народження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первинний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діагноз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прийому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відділення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лікарні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лікар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виписки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Вимоги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програмного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продукту:</a:t>
            </a:r>
            <a:endParaRPr lang="uk-UA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ергономічний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інтерфейс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система меню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винесення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процедур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окремі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header files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збереження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подальшим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їх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або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бінарний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файл).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l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Функціональні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вимоги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uk-UA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використання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динамічного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масиву структур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організація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пошуку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критеріями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структури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організація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сортувань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критеріями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полів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структури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додавання, видалення, редагування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15000"/>
              </a:lnSpc>
              <a:spcAft>
                <a:spcPts val="1000"/>
              </a:spcAft>
              <a:buSzPts val="1400"/>
              <a:buFont typeface="Arial" panose="020B0604020202020204" pitchFamily="34" charset="0"/>
              <a:buChar char="•"/>
              <a:tabLst>
                <a:tab pos="270510" algn="l"/>
              </a:tabLst>
            </a:pP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30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130A-2089-4A25-9302-FBAB1B6C2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155"/>
            <a:ext cx="9144000" cy="1730477"/>
          </a:xfrm>
        </p:spPr>
        <p:txBody>
          <a:bodyPr/>
          <a:lstStyle/>
          <a:p>
            <a:r>
              <a:rPr lang="ru-RU" dirty="0" err="1"/>
              <a:t>Опис</a:t>
            </a:r>
            <a:r>
              <a:rPr lang="ru-RU" dirty="0"/>
              <a:t> до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96F32B9-8651-49FD-852C-1131758E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25444"/>
            <a:ext cx="12192000" cy="4832555"/>
          </a:xfrm>
        </p:spPr>
        <p:txBody>
          <a:bodyPr/>
          <a:lstStyle/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 err="1"/>
              <a:t>lastName</a:t>
            </a:r>
            <a:r>
              <a:rPr lang="en-US" sz="2800" dirty="0"/>
              <a:t> – char - </a:t>
            </a:r>
            <a:r>
              <a:rPr lang="uk-UA" sz="2800" dirty="0"/>
              <a:t>п</a:t>
            </a:r>
            <a:r>
              <a:rPr lang="ru-RU" sz="2800" dirty="0" err="1"/>
              <a:t>різвище</a:t>
            </a:r>
            <a:r>
              <a:rPr lang="ru-RU" sz="2800" dirty="0"/>
              <a:t> </a:t>
            </a:r>
            <a:r>
              <a:rPr lang="ru-RU" sz="2800" dirty="0" err="1"/>
              <a:t>лікаря</a:t>
            </a:r>
            <a:r>
              <a:rPr lang="ru-RU" sz="2800" dirty="0"/>
              <a:t> для </a:t>
            </a:r>
            <a:r>
              <a:rPr lang="ru-RU" sz="2800" dirty="0" err="1"/>
              <a:t>ідентифікації</a:t>
            </a:r>
            <a:r>
              <a:rPr lang="ru-RU" sz="2800" dirty="0"/>
              <a:t> та </a:t>
            </a:r>
            <a:r>
              <a:rPr lang="ru-RU" sz="2800" dirty="0" err="1"/>
              <a:t>відображення</a:t>
            </a:r>
            <a:r>
              <a:rPr lang="ru-RU" sz="2800" dirty="0"/>
              <a:t>.</a:t>
            </a:r>
            <a:endParaRPr lang="en-US" sz="2800" dirty="0"/>
          </a:p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 err="1"/>
              <a:t>firstName</a:t>
            </a:r>
            <a:r>
              <a:rPr lang="en-US" sz="2800" dirty="0"/>
              <a:t> – char – </a:t>
            </a:r>
            <a:r>
              <a:rPr lang="uk-UA" sz="2800" dirty="0"/>
              <a:t>ім’я</a:t>
            </a:r>
            <a:r>
              <a:rPr lang="ru-RU" sz="2800" dirty="0"/>
              <a:t> </a:t>
            </a:r>
            <a:r>
              <a:rPr lang="ru-RU" sz="2800" dirty="0" err="1"/>
              <a:t>лікаря</a:t>
            </a:r>
            <a:r>
              <a:rPr lang="ru-RU" sz="2800" dirty="0"/>
              <a:t> для </a:t>
            </a:r>
            <a:r>
              <a:rPr lang="ru-RU" sz="2800" dirty="0" err="1"/>
              <a:t>ідентифікації</a:t>
            </a:r>
            <a:r>
              <a:rPr lang="ru-RU" sz="2800" dirty="0"/>
              <a:t> та </a:t>
            </a:r>
            <a:r>
              <a:rPr lang="ru-RU" sz="2800" dirty="0" err="1"/>
              <a:t>відображення</a:t>
            </a:r>
            <a:r>
              <a:rPr lang="ru-RU" sz="2800" dirty="0"/>
              <a:t>.</a:t>
            </a:r>
          </a:p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 err="1"/>
              <a:t>middleName</a:t>
            </a:r>
            <a:r>
              <a:rPr lang="en-US" sz="2800" dirty="0"/>
              <a:t> – char – </a:t>
            </a:r>
            <a:r>
              <a:rPr lang="uk-UA" sz="2800" dirty="0"/>
              <a:t>по батькові</a:t>
            </a:r>
            <a:r>
              <a:rPr lang="ru-RU" sz="2800" dirty="0"/>
              <a:t> </a:t>
            </a:r>
            <a:r>
              <a:rPr lang="ru-RU" sz="2800" dirty="0" err="1"/>
              <a:t>лікаря</a:t>
            </a:r>
            <a:r>
              <a:rPr lang="ru-RU" sz="2800" dirty="0"/>
              <a:t> для </a:t>
            </a:r>
            <a:r>
              <a:rPr lang="ru-RU" sz="2800" dirty="0" err="1"/>
              <a:t>ідентифікації</a:t>
            </a:r>
            <a:r>
              <a:rPr lang="ru-RU" sz="2800" dirty="0"/>
              <a:t> та </a:t>
            </a:r>
            <a:r>
              <a:rPr lang="ru-RU" sz="2800" dirty="0" err="1"/>
              <a:t>відображення</a:t>
            </a:r>
            <a:r>
              <a:rPr lang="ru-RU" sz="2800" dirty="0"/>
              <a:t>.</a:t>
            </a:r>
          </a:p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 err="1"/>
              <a:t>birthYear</a:t>
            </a:r>
            <a:r>
              <a:rPr lang="en-US" sz="2800" dirty="0"/>
              <a:t> – int – </a:t>
            </a:r>
            <a:r>
              <a:rPr lang="uk-UA" sz="2800" dirty="0"/>
              <a:t>р</a:t>
            </a:r>
            <a:r>
              <a:rPr lang="ru-RU" sz="2800" dirty="0" err="1"/>
              <a:t>ік</a:t>
            </a:r>
            <a:r>
              <a:rPr lang="ru-RU" sz="2800" dirty="0"/>
              <a:t> </a:t>
            </a:r>
            <a:r>
              <a:rPr lang="ru-RU" sz="2800" dirty="0" err="1"/>
              <a:t>народження</a:t>
            </a:r>
            <a:r>
              <a:rPr lang="ru-RU" sz="2800" dirty="0"/>
              <a:t> для </a:t>
            </a:r>
            <a:r>
              <a:rPr lang="ru-RU" sz="2800" dirty="0" err="1"/>
              <a:t>вікового</a:t>
            </a:r>
            <a:r>
              <a:rPr lang="ru-RU" sz="2800" dirty="0"/>
              <a:t> </a:t>
            </a:r>
            <a:r>
              <a:rPr lang="ru-RU" sz="2800" dirty="0" err="1"/>
              <a:t>аналізу</a:t>
            </a:r>
            <a:r>
              <a:rPr lang="ru-RU" sz="2800" dirty="0"/>
              <a:t> або </a:t>
            </a:r>
            <a:r>
              <a:rPr lang="ru-RU" sz="2800" dirty="0" err="1"/>
              <a:t>обліку</a:t>
            </a:r>
            <a:r>
              <a:rPr lang="ru-RU" sz="2800" dirty="0"/>
              <a:t> стажу.</a:t>
            </a:r>
            <a:endParaRPr lang="en-US" sz="2800" dirty="0"/>
          </a:p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/>
              <a:t>phone – char – </a:t>
            </a:r>
            <a:r>
              <a:rPr lang="ru-RU" sz="2800" dirty="0" err="1"/>
              <a:t>контактний</a:t>
            </a:r>
            <a:r>
              <a:rPr lang="ru-RU" sz="2800" dirty="0"/>
              <a:t> телефон для </a:t>
            </a:r>
            <a:r>
              <a:rPr lang="ru-RU" sz="2800" dirty="0" err="1"/>
              <a:t>зв’язку</a:t>
            </a:r>
            <a:r>
              <a:rPr lang="ru-RU" sz="2800" dirty="0"/>
              <a:t> з </a:t>
            </a:r>
            <a:r>
              <a:rPr lang="ru-RU" sz="2800" dirty="0" err="1"/>
              <a:t>лікарем</a:t>
            </a:r>
            <a:r>
              <a:rPr lang="ru-RU" sz="2800"/>
              <a:t>.</a:t>
            </a:r>
            <a:endParaRPr lang="en-US" sz="2800" dirty="0"/>
          </a:p>
          <a:p>
            <a:pPr algn="l"/>
            <a:r>
              <a:rPr lang="en-US" sz="2800" dirty="0"/>
              <a:t>Doctor</a:t>
            </a:r>
            <a:r>
              <a:rPr lang="uk-UA" sz="2800" dirty="0"/>
              <a:t> – </a:t>
            </a:r>
            <a:r>
              <a:rPr lang="en-US" sz="2800" dirty="0"/>
              <a:t>position – char – </a:t>
            </a:r>
            <a:r>
              <a:rPr lang="ru-RU" sz="2800" dirty="0"/>
              <a:t>посада </a:t>
            </a:r>
            <a:r>
              <a:rPr lang="ru-RU" sz="2800" dirty="0" err="1"/>
              <a:t>лікаря</a:t>
            </a:r>
            <a:r>
              <a:rPr lang="ru-RU" sz="2800" dirty="0"/>
              <a:t>, </a:t>
            </a:r>
            <a:r>
              <a:rPr lang="ru-RU" sz="2800" dirty="0" err="1"/>
              <a:t>визначає</a:t>
            </a:r>
            <a:r>
              <a:rPr lang="ru-RU" sz="2800" dirty="0"/>
              <a:t> </a:t>
            </a:r>
            <a:r>
              <a:rPr lang="ru-RU" sz="2800" dirty="0" err="1"/>
              <a:t>функціонал</a:t>
            </a:r>
            <a:r>
              <a:rPr lang="ru-RU" sz="2800" dirty="0"/>
              <a:t>.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marL="457200" indent="-457200" algn="l">
              <a:buFont typeface="+mj-lt"/>
              <a:buAutoNum type="alphaLcPeriod"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87654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2D2433D-B335-48A0-A94A-78C19A9A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19175"/>
            <a:ext cx="12192000" cy="5838825"/>
          </a:xfrm>
        </p:spPr>
        <p:txBody>
          <a:bodyPr/>
          <a:lstStyle/>
          <a:p>
            <a:pPr algn="l"/>
            <a:r>
              <a:rPr lang="en-US" dirty="0"/>
              <a:t>Patient – </a:t>
            </a:r>
            <a:r>
              <a:rPr lang="en-US" dirty="0" err="1"/>
              <a:t>lastName</a:t>
            </a:r>
            <a:r>
              <a:rPr lang="en-US" dirty="0"/>
              <a:t> – char -  </a:t>
            </a:r>
            <a:r>
              <a:rPr lang="uk-UA" dirty="0"/>
              <a:t>прізвище пацієнта для ідентифікації.</a:t>
            </a:r>
          </a:p>
          <a:p>
            <a:pPr algn="l"/>
            <a:r>
              <a:rPr lang="en-US" dirty="0"/>
              <a:t>Patient – </a:t>
            </a:r>
            <a:r>
              <a:rPr lang="en-US" dirty="0" err="1"/>
              <a:t>firstName</a:t>
            </a:r>
            <a:r>
              <a:rPr lang="en-US" dirty="0"/>
              <a:t> – char -  </a:t>
            </a:r>
            <a:r>
              <a:rPr lang="uk-UA" dirty="0"/>
              <a:t>ім’я пацієнта для ідентифікації.</a:t>
            </a:r>
          </a:p>
          <a:p>
            <a:pPr algn="l"/>
            <a:r>
              <a:rPr lang="en-US" dirty="0"/>
              <a:t>Patient – </a:t>
            </a:r>
            <a:r>
              <a:rPr lang="en-US" dirty="0" err="1"/>
              <a:t>middleName</a:t>
            </a:r>
            <a:r>
              <a:rPr lang="en-US" dirty="0"/>
              <a:t> – char -  </a:t>
            </a:r>
            <a:r>
              <a:rPr lang="uk-UA" dirty="0"/>
              <a:t>по батькові пацієнта для ідентифікації.</a:t>
            </a:r>
          </a:p>
          <a:p>
            <a:pPr algn="l"/>
            <a:r>
              <a:rPr lang="en-US" dirty="0"/>
              <a:t>Patient – birthyear – int -  </a:t>
            </a:r>
            <a:r>
              <a:rPr lang="uk-UA" dirty="0"/>
              <a:t>р</a:t>
            </a:r>
            <a:r>
              <a:rPr lang="ru-RU" dirty="0" err="1"/>
              <a:t>ік</a:t>
            </a:r>
            <a:r>
              <a:rPr lang="ru-RU" dirty="0"/>
              <a:t> </a:t>
            </a:r>
            <a:r>
              <a:rPr lang="ru-RU" dirty="0" err="1"/>
              <a:t>народження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віку</a:t>
            </a:r>
            <a:r>
              <a:rPr lang="ru-RU" dirty="0"/>
              <a:t>.</a:t>
            </a:r>
            <a:endParaRPr lang="en-US" dirty="0"/>
          </a:p>
          <a:p>
            <a:pPr algn="l"/>
            <a:r>
              <a:rPr lang="en-US" dirty="0"/>
              <a:t>Patient – diagnosis – char -  </a:t>
            </a:r>
            <a:r>
              <a:rPr lang="uk-UA" dirty="0"/>
              <a:t>д</a:t>
            </a:r>
            <a:r>
              <a:rPr lang="ru-RU" dirty="0" err="1"/>
              <a:t>іагноз</a:t>
            </a:r>
            <a:r>
              <a:rPr lang="ru-RU" dirty="0"/>
              <a:t>, що </a:t>
            </a:r>
            <a:r>
              <a:rPr lang="ru-RU" dirty="0" err="1"/>
              <a:t>характеризує</a:t>
            </a:r>
            <a:r>
              <a:rPr lang="ru-RU" dirty="0"/>
              <a:t> стан </a:t>
            </a:r>
            <a:r>
              <a:rPr lang="ru-RU" dirty="0" err="1"/>
              <a:t>здоров’я</a:t>
            </a:r>
            <a:r>
              <a:rPr lang="ru-RU" dirty="0"/>
              <a:t>.</a:t>
            </a:r>
            <a:endParaRPr lang="en-US" dirty="0"/>
          </a:p>
          <a:p>
            <a:pPr algn="l"/>
            <a:r>
              <a:rPr lang="en-US" dirty="0"/>
              <a:t>Patient – </a:t>
            </a:r>
            <a:r>
              <a:rPr lang="en-US" dirty="0" err="1"/>
              <a:t>admissionDate</a:t>
            </a:r>
            <a:r>
              <a:rPr lang="en-US" dirty="0"/>
              <a:t> – char -  </a:t>
            </a:r>
            <a:r>
              <a:rPr lang="uk-UA" dirty="0"/>
              <a:t>д</a:t>
            </a:r>
            <a:r>
              <a:rPr lang="ru-RU" dirty="0" err="1"/>
              <a:t>ата</a:t>
            </a:r>
            <a:r>
              <a:rPr lang="ru-RU" dirty="0"/>
              <a:t> </a:t>
            </a:r>
            <a:r>
              <a:rPr lang="ru-RU" dirty="0" err="1"/>
              <a:t>госпіталізації</a:t>
            </a:r>
            <a:r>
              <a:rPr lang="ru-RU" dirty="0"/>
              <a:t> для </a:t>
            </a:r>
            <a:r>
              <a:rPr lang="ru-RU" dirty="0" err="1"/>
              <a:t>відстеження</a:t>
            </a:r>
            <a:r>
              <a:rPr lang="ru-RU" dirty="0"/>
              <a:t> </a:t>
            </a:r>
            <a:r>
              <a:rPr lang="ru-RU" dirty="0" err="1"/>
              <a:t>лікування</a:t>
            </a:r>
            <a:r>
              <a:rPr lang="ru-RU" dirty="0"/>
              <a:t>.</a:t>
            </a:r>
            <a:endParaRPr lang="en-US" dirty="0"/>
          </a:p>
          <a:p>
            <a:pPr algn="l"/>
            <a:r>
              <a:rPr lang="en-US" dirty="0"/>
              <a:t>Patient – </a:t>
            </a:r>
            <a:r>
              <a:rPr lang="en-US" dirty="0" err="1"/>
              <a:t>dischargeDate</a:t>
            </a:r>
            <a:r>
              <a:rPr lang="en-US" dirty="0"/>
              <a:t> – char -  </a:t>
            </a:r>
            <a:r>
              <a:rPr lang="uk-UA" dirty="0"/>
              <a:t>д</a:t>
            </a:r>
            <a:r>
              <a:rPr lang="ru-RU" dirty="0" err="1"/>
              <a:t>ата</a:t>
            </a:r>
            <a:r>
              <a:rPr lang="ru-RU" dirty="0"/>
              <a:t> </a:t>
            </a:r>
            <a:r>
              <a:rPr lang="ru-RU" dirty="0" err="1"/>
              <a:t>виписки</a:t>
            </a:r>
            <a:r>
              <a:rPr lang="ru-RU" dirty="0"/>
              <a:t> для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</a:t>
            </a:r>
            <a:r>
              <a:rPr lang="ru-RU" dirty="0" err="1"/>
              <a:t>лікування</a:t>
            </a:r>
            <a:r>
              <a:rPr lang="ru-RU" dirty="0"/>
              <a:t>.</a:t>
            </a:r>
            <a:endParaRPr lang="en-US" dirty="0"/>
          </a:p>
          <a:p>
            <a:pPr algn="l"/>
            <a:r>
              <a:rPr lang="en-US" sz="2400" dirty="0"/>
              <a:t>Patient – doctor – Doctor -  </a:t>
            </a:r>
            <a:r>
              <a:rPr lang="uk-UA" dirty="0"/>
              <a:t>л</a:t>
            </a:r>
            <a:r>
              <a:rPr lang="ru-RU" dirty="0" err="1"/>
              <a:t>ікар</a:t>
            </a:r>
            <a:r>
              <a:rPr lang="ru-RU" dirty="0"/>
              <a:t>, </a:t>
            </a:r>
            <a:r>
              <a:rPr lang="ru-RU" dirty="0" err="1"/>
              <a:t>відповідальний</a:t>
            </a:r>
            <a:r>
              <a:rPr lang="ru-RU" dirty="0"/>
              <a:t> за </a:t>
            </a:r>
            <a:r>
              <a:rPr lang="ru-RU" dirty="0" err="1"/>
              <a:t>лікування</a:t>
            </a:r>
            <a:r>
              <a:rPr lang="ru-RU" dirty="0"/>
              <a:t> </a:t>
            </a:r>
            <a:r>
              <a:rPr lang="ru-RU" dirty="0" err="1"/>
              <a:t>пацієнта</a:t>
            </a:r>
            <a:r>
              <a:rPr lang="ru-RU" dirty="0"/>
              <a:t>.</a:t>
            </a:r>
            <a:endParaRPr lang="en-US" dirty="0"/>
          </a:p>
          <a:p>
            <a:pPr algn="l"/>
            <a:r>
              <a:rPr lang="en-US" sz="2400" dirty="0"/>
              <a:t>Patient – </a:t>
            </a:r>
            <a:r>
              <a:rPr lang="en-US" sz="2400" dirty="0" err="1"/>
              <a:t>roomNumber</a:t>
            </a:r>
            <a:r>
              <a:rPr lang="en-US" sz="2400" dirty="0"/>
              <a:t> – int -  </a:t>
            </a:r>
            <a:r>
              <a:rPr lang="uk-UA" sz="2400" dirty="0"/>
              <a:t>номер</a:t>
            </a:r>
            <a:r>
              <a:rPr lang="uk-UA" dirty="0"/>
              <a:t> відділення для класифікації пацієнтів.</a:t>
            </a:r>
          </a:p>
          <a:p>
            <a:pPr algn="l"/>
            <a:r>
              <a:rPr lang="en-US" sz="2400" dirty="0"/>
              <a:t>Patient –  </a:t>
            </a:r>
            <a:r>
              <a:rPr lang="en-US" dirty="0" err="1"/>
              <a:t>ward</a:t>
            </a:r>
            <a:r>
              <a:rPr lang="en-US" sz="2400" dirty="0" err="1"/>
              <a:t>Number</a:t>
            </a:r>
            <a:r>
              <a:rPr lang="en-US" sz="2400" dirty="0"/>
              <a:t>  – int</a:t>
            </a:r>
            <a:r>
              <a:rPr lang="uk-UA" sz="2400" dirty="0"/>
              <a:t> -</a:t>
            </a:r>
            <a:r>
              <a:rPr lang="en-US" sz="2400" dirty="0"/>
              <a:t> </a:t>
            </a:r>
            <a:r>
              <a:rPr lang="uk-UA" dirty="0"/>
              <a:t>н</a:t>
            </a:r>
            <a:r>
              <a:rPr lang="ru-RU" dirty="0" err="1"/>
              <a:t>омер</a:t>
            </a:r>
            <a:r>
              <a:rPr lang="ru-RU" dirty="0"/>
              <a:t> </a:t>
            </a:r>
            <a:r>
              <a:rPr lang="ru-RU" dirty="0" err="1"/>
              <a:t>кабінету</a:t>
            </a:r>
            <a:r>
              <a:rPr lang="ru-RU" dirty="0"/>
              <a:t> для </a:t>
            </a:r>
            <a:r>
              <a:rPr lang="ru-RU" dirty="0" err="1"/>
              <a:t>обліку</a:t>
            </a:r>
            <a:r>
              <a:rPr lang="ru-RU" dirty="0"/>
              <a:t> </a:t>
            </a:r>
            <a:r>
              <a:rPr lang="ru-RU" dirty="0" err="1"/>
              <a:t>приміщень</a:t>
            </a:r>
            <a:r>
              <a:rPr lang="ru-RU" dirty="0"/>
              <a:t>.</a:t>
            </a:r>
            <a:endParaRPr lang="en-US" dirty="0"/>
          </a:p>
          <a:p>
            <a:pPr algn="l"/>
            <a:endParaRPr lang="uk-UA" sz="2600" dirty="0"/>
          </a:p>
          <a:p>
            <a:pPr algn="l"/>
            <a:endParaRPr lang="uk-UA" sz="2800" dirty="0"/>
          </a:p>
          <a:p>
            <a:pPr algn="l"/>
            <a:endParaRPr lang="uk-UA" sz="2800" dirty="0"/>
          </a:p>
          <a:p>
            <a:pPr algn="l"/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34900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0062A-199B-4BF0-8D19-E351C27B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438"/>
            <a:ext cx="9144000" cy="858837"/>
          </a:xfrm>
        </p:spPr>
        <p:txBody>
          <a:bodyPr/>
          <a:lstStyle/>
          <a:p>
            <a:r>
              <a:rPr lang="uk-UA" dirty="0"/>
              <a:t>Користувачі </a:t>
            </a:r>
            <a:r>
              <a:rPr lang="uk-UA" dirty="0" err="1"/>
              <a:t>проєкту</a:t>
            </a:r>
            <a:r>
              <a:rPr lang="uk-UA" dirty="0"/>
              <a:t> 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7D3C380-1563-4E15-B5F6-75874448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84275"/>
            <a:ext cx="12192000" cy="567372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uk-UA" dirty="0"/>
              <a:t>Адміністратор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/>
              <a:t>Права </a:t>
            </a:r>
            <a:r>
              <a:rPr lang="uk-UA" sz="2000" dirty="0"/>
              <a:t>доступу</a:t>
            </a:r>
            <a:r>
              <a:rPr lang="uk-UA" dirty="0"/>
              <a:t>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Повний контроль над системою.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Додавання, редагування та видалення інформації про пацієнтів, лікарів, кабінети.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Збереження та завантаження бази даних.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Пошук та фільтрація пацієнтів.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/>
              <a:t>Роль: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Забезпечення актуальності та повноти інформації.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Підтримка роботи програми.</a:t>
            </a:r>
          </a:p>
          <a:p>
            <a:pPr algn="l"/>
            <a:r>
              <a:rPr lang="uk-UA" dirty="0"/>
              <a:t>2. Медичний працівник (лікар/медсестра)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/>
              <a:t>Права доступу: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Перегляд списку пацієнтів та лікарів.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Перегляд і пошук пацієнтів за діагнозом, лікарем, роком народження.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Додавання нових пацієнтів.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uk-UA" dirty="0"/>
              <a:t>Роль: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Ведення медичного обліку.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uk-UA" dirty="0"/>
              <a:t>Робота з поточною інформацією про пацієнтів.</a:t>
            </a:r>
          </a:p>
        </p:txBody>
      </p:sp>
    </p:spTree>
    <p:extLst>
      <p:ext uri="{BB962C8B-B14F-4D97-AF65-F5344CB8AC3E}">
        <p14:creationId xmlns:p14="http://schemas.microsoft.com/office/powerpoint/2010/main" val="36748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66801-D0BA-4CB9-BBA9-8D8C4EC97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6B37AFB-E619-4146-B7AF-A3270B7F5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l"/>
            <a:r>
              <a:rPr lang="en-US" dirty="0"/>
              <a:t>                                                                                                                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0A0CD-7E9A-4320-B8D7-CBD32758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7" y="-1020"/>
            <a:ext cx="4036992" cy="24834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114AE3-BD11-4CB6-926C-5D2FD365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35" y="-1020"/>
            <a:ext cx="4058810" cy="24834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5434CF-8308-4FCD-9C9B-3FBB0AA86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645" y="0"/>
            <a:ext cx="4153355" cy="24823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A1209A1-7089-4E63-9101-AABDA59024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868" y="2482397"/>
            <a:ext cx="4052537" cy="24895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5C7D427-595C-48CC-B204-A94A8B3193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858" y="2482397"/>
            <a:ext cx="4090371" cy="248951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0C542F0-2E6C-43D3-9E46-1AA555CDA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004" y="2482397"/>
            <a:ext cx="4096198" cy="127474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C2FFC81-BBDD-46D7-BBFE-02340AF3C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7229" y="3726335"/>
            <a:ext cx="4070602" cy="123845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60B6592-8DB8-4EA8-A7F3-21870DDE3D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7081" y="4964794"/>
            <a:ext cx="4052538" cy="188608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CF15102-ACDE-46E0-981A-03A1141751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5457" y="4964794"/>
            <a:ext cx="4023188" cy="188687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1063C17-C81A-40E4-A129-D01A59E4F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38645" y="4971914"/>
            <a:ext cx="4140557" cy="18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F32CD1-E3AC-4820-B5E1-0D155EB7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061"/>
            <a:ext cx="9144000" cy="1028699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F04849B-9D98-460B-AB50-D32A592ED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060"/>
            <a:ext cx="11856720" cy="56159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uk-UA" dirty="0"/>
              <a:t>У ході розробки </a:t>
            </a:r>
            <a:r>
              <a:rPr lang="uk-UA" dirty="0" err="1"/>
              <a:t>проєкту</a:t>
            </a:r>
            <a:r>
              <a:rPr lang="uk-UA" dirty="0"/>
              <a:t> було створено консольну програму для базового обліку пацієнтів, лікарів та лікарняних кабінетів.</a:t>
            </a:r>
          </a:p>
          <a:p>
            <a:pPr algn="l"/>
            <a:r>
              <a:rPr lang="uk-UA" dirty="0" err="1"/>
              <a:t>Проєкт</a:t>
            </a:r>
            <a:r>
              <a:rPr lang="uk-UA" dirty="0"/>
              <a:t> реалізований мовою </a:t>
            </a:r>
            <a:r>
              <a:rPr lang="en-US" dirty="0"/>
              <a:t>C++ </a:t>
            </a:r>
            <a:r>
              <a:rPr lang="uk-UA" dirty="0"/>
              <a:t>з використанням структур, масивів, динамічної </a:t>
            </a:r>
            <a:r>
              <a:rPr lang="uk-UA" dirty="0" err="1"/>
              <a:t>памʼяті</a:t>
            </a:r>
            <a:r>
              <a:rPr lang="uk-UA" dirty="0"/>
              <a:t>, модульного підходу та роботи з бінарними файлами.</a:t>
            </a:r>
          </a:p>
          <a:p>
            <a:pPr algn="l"/>
            <a:r>
              <a:rPr lang="uk-UA" dirty="0"/>
              <a:t>Програма дозволяє: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dirty="0"/>
              <a:t>Вносити нових пацієнтів із повною інформацією (ПІБ, діагноз, дата народження, лікуючий лікар, номер палати).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dirty="0"/>
              <a:t>Виводити таблицю пацієнтів на екран.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dirty="0"/>
              <a:t>Здійснювати пошук за різними критеріями (лікар, рік народження, діагноз).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dirty="0"/>
              <a:t>Зберігати дані у файл і завантажувати їх при повторному запуску.</a:t>
            </a:r>
          </a:p>
          <a:p>
            <a:pPr algn="l"/>
            <a:r>
              <a:rPr lang="uk-UA" dirty="0"/>
              <a:t>Також реалізовано функції для роботи з лікарями та кабінетами, що дозволяє розширити функціональність у майбутньому. </a:t>
            </a:r>
            <a:r>
              <a:rPr lang="uk-UA" dirty="0" err="1"/>
              <a:t>Проєкт</a:t>
            </a:r>
            <a:r>
              <a:rPr lang="uk-UA" dirty="0"/>
              <a:t> має зручне текстове меню та розділений на модулі код, що полегшує підтримку й масштабування.</a:t>
            </a:r>
          </a:p>
          <a:p>
            <a:pPr algn="l"/>
            <a:r>
              <a:rPr lang="uk-UA" b="1" dirty="0"/>
              <a:t>Практична цінність:</a:t>
            </a:r>
            <a:br>
              <a:rPr lang="uk-UA" dirty="0"/>
            </a:br>
            <a:r>
              <a:rPr lang="uk-UA" dirty="0"/>
              <a:t>Цей </a:t>
            </a:r>
            <a:r>
              <a:rPr lang="uk-UA" dirty="0" err="1"/>
              <a:t>проєкт</a:t>
            </a:r>
            <a:r>
              <a:rPr lang="uk-UA" dirty="0"/>
              <a:t> є прикладом простої інформаційної системи, яка моделює реальні процеси в лікарняній установі. Його можна використовувати як базу для побудови більш складних програм з авторизацією, графічним інтерфейсом, звітністю тощо.</a:t>
            </a:r>
          </a:p>
          <a:p>
            <a:pPr algn="l"/>
            <a:r>
              <a:rPr lang="uk-UA" b="1" dirty="0"/>
              <a:t>Отже,</a:t>
            </a:r>
            <a:r>
              <a:rPr lang="uk-UA" dirty="0"/>
              <a:t> реалізований </a:t>
            </a:r>
            <a:r>
              <a:rPr lang="uk-UA" dirty="0" err="1"/>
              <a:t>проєкт</a:t>
            </a:r>
            <a:r>
              <a:rPr lang="uk-UA" dirty="0"/>
              <a:t> повністю відповідає вимогам, демонструє вміння працювати з основними інструментами мови програмування </a:t>
            </a:r>
            <a:r>
              <a:rPr lang="en-US" dirty="0"/>
              <a:t>C++ </a:t>
            </a:r>
            <a:r>
              <a:rPr lang="uk-UA" dirty="0"/>
              <a:t>та є гарним прикладом роботи з файлами.</a:t>
            </a:r>
          </a:p>
          <a:p>
            <a:pPr algn="l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61366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651</Words>
  <Application>Microsoft Office PowerPoint</Application>
  <PresentationFormat>Широкий екран</PresentationFormat>
  <Paragraphs>67</Paragraphs>
  <Slides>7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Проект «Лікарня»</vt:lpstr>
      <vt:lpstr>Технічне завдання</vt:lpstr>
      <vt:lpstr>Опис до архітектури проєкту</vt:lpstr>
      <vt:lpstr>Презентація PowerPoint</vt:lpstr>
      <vt:lpstr>Користувачі проєкту </vt:lpstr>
      <vt:lpstr>Презентація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«Лікарня»</dc:title>
  <dc:creator>Ярослав Дудолад</dc:creator>
  <cp:lastModifiedBy>Ярослав Дудолад</cp:lastModifiedBy>
  <cp:revision>13</cp:revision>
  <dcterms:created xsi:type="dcterms:W3CDTF">2025-06-10T15:15:56Z</dcterms:created>
  <dcterms:modified xsi:type="dcterms:W3CDTF">2025-06-11T14:47:40Z</dcterms:modified>
</cp:coreProperties>
</file>