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216F-CCE1-4330-B71A-378088590061}" type="datetimeFigureOut">
              <a:rPr lang="pt-BR" smtClean="0"/>
              <a:t>25/09/2014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0B02-3B5F-4E06-AD33-616D7FBE81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34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216F-CCE1-4330-B71A-378088590061}" type="datetimeFigureOut">
              <a:rPr lang="pt-BR" smtClean="0"/>
              <a:t>25/09/2014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0B02-3B5F-4E06-AD33-616D7FBE81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99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216F-CCE1-4330-B71A-378088590061}" type="datetimeFigureOut">
              <a:rPr lang="pt-BR" smtClean="0"/>
              <a:t>25/09/2014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0B02-3B5F-4E06-AD33-616D7FBE81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40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216F-CCE1-4330-B71A-378088590061}" type="datetimeFigureOut">
              <a:rPr lang="pt-BR" smtClean="0"/>
              <a:t>25/09/2014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0B02-3B5F-4E06-AD33-616D7FBE81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172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216F-CCE1-4330-B71A-378088590061}" type="datetimeFigureOut">
              <a:rPr lang="pt-BR" smtClean="0"/>
              <a:t>25/09/2014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0B02-3B5F-4E06-AD33-616D7FBE81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71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216F-CCE1-4330-B71A-378088590061}" type="datetimeFigureOut">
              <a:rPr lang="pt-BR" smtClean="0"/>
              <a:t>25/09/2014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0B02-3B5F-4E06-AD33-616D7FBE81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76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216F-CCE1-4330-B71A-378088590061}" type="datetimeFigureOut">
              <a:rPr lang="pt-BR" smtClean="0"/>
              <a:t>25/09/2014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0B02-3B5F-4E06-AD33-616D7FBE81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56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216F-CCE1-4330-B71A-378088590061}" type="datetimeFigureOut">
              <a:rPr lang="pt-BR" smtClean="0"/>
              <a:t>25/09/2014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0B02-3B5F-4E06-AD33-616D7FBE81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65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216F-CCE1-4330-B71A-378088590061}" type="datetimeFigureOut">
              <a:rPr lang="pt-BR" smtClean="0"/>
              <a:t>25/09/2014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0B02-3B5F-4E06-AD33-616D7FBE81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77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216F-CCE1-4330-B71A-378088590061}" type="datetimeFigureOut">
              <a:rPr lang="pt-BR" smtClean="0"/>
              <a:t>25/09/2014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0B02-3B5F-4E06-AD33-616D7FBE81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76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216F-CCE1-4330-B71A-378088590061}" type="datetimeFigureOut">
              <a:rPr lang="pt-BR" smtClean="0"/>
              <a:t>25/09/2014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0B02-3B5F-4E06-AD33-616D7FBE81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69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C216F-CCE1-4330-B71A-378088590061}" type="datetimeFigureOut">
              <a:rPr lang="pt-BR" smtClean="0"/>
              <a:t>25/09/2014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30B02-3B5F-4E06-AD33-616D7FBE81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4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732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</dc:creator>
  <cp:lastModifiedBy>Davi</cp:lastModifiedBy>
  <cp:revision>1</cp:revision>
  <dcterms:created xsi:type="dcterms:W3CDTF">2014-09-26T02:48:09Z</dcterms:created>
  <dcterms:modified xsi:type="dcterms:W3CDTF">2014-09-26T02:48:26Z</dcterms:modified>
</cp:coreProperties>
</file>