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5" r:id="rId3"/>
    <p:sldId id="266" r:id="rId4"/>
    <p:sldId id="267" r:id="rId5"/>
    <p:sldId id="257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137</Words>
  <Application>Microsoft Office PowerPoint</Application>
  <PresentationFormat>Personalizar</PresentationFormat>
  <Paragraphs>22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Criando Um Site do Zero</vt:lpstr>
      <vt:lpstr>Estimativas de Projeto DuDente</vt:lpstr>
      <vt:lpstr>Estimativas de Projeto</vt:lpstr>
      <vt:lpstr>Métrica escolhida: Ponto de função </vt:lpstr>
      <vt:lpstr>Ponto de função - Vantagens</vt:lpstr>
      <vt:lpstr>Ponto de função - Desvantagens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2014-10-17T20:54:05Z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