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C6F3-D380-4A83-84D3-2F7C853336B6}" type="datetimeFigureOut">
              <a:rPr lang="pt-BR" smtClean="0"/>
              <a:t>07/11/2014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C275-85A8-457F-8183-6877682E8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771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C6F3-D380-4A83-84D3-2F7C853336B6}" type="datetimeFigureOut">
              <a:rPr lang="pt-BR" smtClean="0"/>
              <a:t>07/11/2014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C275-85A8-457F-8183-6877682E8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76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C6F3-D380-4A83-84D3-2F7C853336B6}" type="datetimeFigureOut">
              <a:rPr lang="pt-BR" smtClean="0"/>
              <a:t>07/11/2014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C275-85A8-457F-8183-6877682E8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36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C6F3-D380-4A83-84D3-2F7C853336B6}" type="datetimeFigureOut">
              <a:rPr lang="pt-BR" smtClean="0"/>
              <a:t>07/11/2014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C275-85A8-457F-8183-6877682E8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4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C6F3-D380-4A83-84D3-2F7C853336B6}" type="datetimeFigureOut">
              <a:rPr lang="pt-BR" smtClean="0"/>
              <a:t>07/11/2014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C275-85A8-457F-8183-6877682E8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C6F3-D380-4A83-84D3-2F7C853336B6}" type="datetimeFigureOut">
              <a:rPr lang="pt-BR" smtClean="0"/>
              <a:t>07/11/2014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C275-85A8-457F-8183-6877682E8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85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C6F3-D380-4A83-84D3-2F7C853336B6}" type="datetimeFigureOut">
              <a:rPr lang="pt-BR" smtClean="0"/>
              <a:t>07/11/2014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C275-85A8-457F-8183-6877682E8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37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C6F3-D380-4A83-84D3-2F7C853336B6}" type="datetimeFigureOut">
              <a:rPr lang="pt-BR" smtClean="0"/>
              <a:t>07/11/2014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C275-85A8-457F-8183-6877682E8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96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C6F3-D380-4A83-84D3-2F7C853336B6}" type="datetimeFigureOut">
              <a:rPr lang="pt-BR" smtClean="0"/>
              <a:t>07/11/2014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C275-85A8-457F-8183-6877682E8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82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C6F3-D380-4A83-84D3-2F7C853336B6}" type="datetimeFigureOut">
              <a:rPr lang="pt-BR" smtClean="0"/>
              <a:t>07/11/2014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C275-85A8-457F-8183-6877682E8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13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C6F3-D380-4A83-84D3-2F7C853336B6}" type="datetimeFigureOut">
              <a:rPr lang="pt-BR" smtClean="0"/>
              <a:t>07/11/2014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C275-85A8-457F-8183-6877682E8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97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5C6F3-D380-4A83-84D3-2F7C853336B6}" type="datetimeFigureOut">
              <a:rPr lang="pt-BR" smtClean="0"/>
              <a:t>07/11/2014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6C275-85A8-457F-8183-6877682E8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Exemplos </a:t>
            </a:r>
            <a:r>
              <a:rPr lang="pt-BR" dirty="0" smtClean="0"/>
              <a:t>de </a:t>
            </a:r>
            <a:r>
              <a:rPr lang="pt-BR" dirty="0" smtClean="0"/>
              <a:t>Padrões </a:t>
            </a:r>
            <a:r>
              <a:rPr lang="pt-BR" dirty="0" smtClean="0"/>
              <a:t>de Projeto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25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Desenvolver um aplicativo </a:t>
            </a:r>
            <a:r>
              <a:rPr lang="pt-BR" dirty="0" err="1" smtClean="0"/>
              <a:t>multi-plataforma</a:t>
            </a:r>
            <a:r>
              <a:rPr lang="pt-BR" dirty="0"/>
              <a:t> </a:t>
            </a:r>
            <a:r>
              <a:rPr lang="pt-BR" dirty="0" smtClean="0"/>
              <a:t>que rode a partir de um único executável.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131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</a:t>
            </a:r>
            <a:r>
              <a:rPr lang="pt-BR" dirty="0" smtClean="0"/>
              <a:t>Padronizada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b="1" dirty="0"/>
              <a:t>Abstract </a:t>
            </a:r>
            <a:r>
              <a:rPr lang="pt-BR" b="1" dirty="0" err="1"/>
              <a:t>Factory</a:t>
            </a:r>
            <a:endParaRPr lang="pt-BR" b="1" dirty="0"/>
          </a:p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2276872"/>
            <a:ext cx="56769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09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Fazer uma mudança no código sem causar um efeito em cascata que traria problema ao código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215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Padronizada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 err="1" smtClean="0"/>
              <a:t>Adapter</a:t>
            </a:r>
            <a:endParaRPr lang="pt-BR" dirty="0" smtClean="0"/>
          </a:p>
          <a:p>
            <a:pPr marL="0" indent="0" algn="ctr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952" y="2348880"/>
            <a:ext cx="36099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6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sistema que muda de estado com frequência.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680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Padronizada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 err="1" smtClean="0"/>
              <a:t>State</a:t>
            </a:r>
            <a:endParaRPr lang="pt-BR" dirty="0" smtClean="0"/>
          </a:p>
          <a:p>
            <a:pPr algn="ctr"/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397" y="2353616"/>
            <a:ext cx="56769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561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63</Words>
  <Application>Microsoft Office PowerPoint</Application>
  <PresentationFormat>Apresentação na tela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Exemplos de Padrões de Projeto</vt:lpstr>
      <vt:lpstr>Problema 1</vt:lpstr>
      <vt:lpstr>Solução Padronizada 1</vt:lpstr>
      <vt:lpstr>Problema 2</vt:lpstr>
      <vt:lpstr>Solução Padronizada 2</vt:lpstr>
      <vt:lpstr>Problema 3</vt:lpstr>
      <vt:lpstr>Solução Padronizada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Exemplo de Padrão de Projeto</dc:title>
  <dc:creator>Davi</dc:creator>
  <cp:lastModifiedBy>Davi</cp:lastModifiedBy>
  <cp:revision>8</cp:revision>
  <dcterms:created xsi:type="dcterms:W3CDTF">2014-11-06T16:38:20Z</dcterms:created>
  <dcterms:modified xsi:type="dcterms:W3CDTF">2014-11-07T05:08:45Z</dcterms:modified>
</cp:coreProperties>
</file>