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charts/style1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2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3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75"/>
        <c:overlap val="-25"/>
        <c:axId val="77771136"/>
        <c:axId val="79839616"/>
      </c:barChart>
      <c:catAx>
        <c:axId val="777711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39616"/>
        <c:crosses val="autoZero"/>
        <c:auto val="1"/>
        <c:lblAlgn val="ctr"/>
        <c:lblOffset val="100"/>
      </c:catAx>
      <c:valAx>
        <c:axId val="798396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77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pt-BR" noProof="0" dirty="0" smtClean="0"/>
            <a:t>Título da etapa 1</a:t>
          </a:r>
          <a:endParaRPr lang="pt-BR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pt-BR" noProof="0" dirty="0" smtClean="0"/>
            <a:t>Título da etapa 2</a:t>
          </a:r>
          <a:endParaRPr lang="pt-BR" noProof="0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pt-BR" noProof="0" dirty="0" smtClean="0"/>
            <a:t>Título da etapa 3</a:t>
          </a:r>
          <a:endParaRPr lang="pt-BR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1242342" y="823134"/>
        <a:ext cx="1856482" cy="216373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1</a:t>
          </a:r>
          <a:endParaRPr lang="pt-BR" sz="2000" kern="1200" noProof="0" dirty="0"/>
        </a:p>
      </dsp:txBody>
      <dsp:txXfrm>
        <a:off x="4688" y="1286172"/>
        <a:ext cx="1237654" cy="12376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4491186" y="823134"/>
        <a:ext cx="1856482" cy="216373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2</a:t>
          </a:r>
          <a:endParaRPr lang="pt-BR" sz="2000" kern="1200" noProof="0" dirty="0"/>
        </a:p>
      </dsp:txBody>
      <dsp:txXfrm>
        <a:off x="3253531" y="1286172"/>
        <a:ext cx="1237654" cy="12376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7740029" y="823134"/>
        <a:ext cx="1856482" cy="216373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3</a:t>
          </a:r>
          <a:endParaRPr lang="pt-BR" sz="2000" kern="1200" noProof="0" dirty="0"/>
        </a:p>
      </dsp:txBody>
      <dsp:txXfrm>
        <a:off x="6502375" y="1286172"/>
        <a:ext cx="1237654" cy="1237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seu primeiro marcador aqui</a:t>
            </a:r>
          </a:p>
          <a:p>
            <a:r>
              <a:rPr lang="pt-BR" dirty="0" smtClean="0"/>
              <a:t>Adicione seu segundo marcador aqui</a:t>
            </a:r>
          </a:p>
          <a:p>
            <a:r>
              <a:rPr lang="pt-BR" dirty="0" smtClean="0"/>
              <a:t>Adicione seu terceiro marcador aqui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9440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gráfico</a:t>
            </a:r>
            <a:endParaRPr lang="pt-BR" dirty="0"/>
          </a:p>
        </p:txBody>
      </p:sp>
      <p:graphicFrame>
        <p:nvGraphicFramePr>
          <p:cNvPr id="6" name="Espaço Reservado para Conteúdo 5" descr="Gráfico de colunas agrupad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20940382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de conteúdo de duas partes com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Primeiro marcador aqui</a:t>
            </a:r>
          </a:p>
          <a:p>
            <a:r>
              <a:rPr lang="pt-BR" dirty="0" smtClean="0"/>
              <a:t>Segundo marcador aqui</a:t>
            </a:r>
          </a:p>
          <a:p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056552907"/>
              </p:ext>
            </p:extLst>
          </p:nvPr>
        </p:nvGraphicFramePr>
        <p:xfrm>
          <a:off x="6324601" y="19812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2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95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76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88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3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84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90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SmartArt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24712281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622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29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0160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91</Words>
  <Application>Microsoft Office PowerPoint</Application>
  <PresentationFormat>Personalizar</PresentationFormat>
  <Paragraphs>28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Criando Um Site do Zero</vt:lpstr>
      <vt:lpstr>Layout do título e conteúdo com lista</vt:lpstr>
      <vt:lpstr>Layout do título e conteúdo com gráfico</vt:lpstr>
      <vt:lpstr>Layout de conteúdo de duas partes com tabela</vt:lpstr>
      <vt:lpstr>Layout do título e conteúdo com SmartArt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2014-09-26T03:26:46Z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