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7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7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36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85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7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6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3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7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C6F3-D380-4A83-84D3-2F7C853336B6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 de Padrão de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25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aplicativo </a:t>
            </a:r>
            <a:r>
              <a:rPr lang="pt-BR" dirty="0" err="1" smtClean="0"/>
              <a:t>multi-plataforma</a:t>
            </a:r>
            <a:r>
              <a:rPr lang="pt-BR" dirty="0"/>
              <a:t> </a:t>
            </a:r>
            <a:r>
              <a:rPr lang="pt-BR" dirty="0" smtClean="0"/>
              <a:t>que rode a partir de um único executável.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Padronizada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Abstract </a:t>
            </a:r>
            <a:r>
              <a:rPr lang="pt-BR" b="1" dirty="0" err="1"/>
              <a:t>Factory</a:t>
            </a:r>
            <a:endParaRPr lang="pt-BR" b="1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276872"/>
            <a:ext cx="5676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0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Apresentação na tela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Exemplo de Padrão de Projeto</vt:lpstr>
      <vt:lpstr>Problema</vt:lpstr>
      <vt:lpstr>Solução Padronizada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de Padrão de Projeto</dc:title>
  <dc:creator>Davi</dc:creator>
  <cp:lastModifiedBy>Davi</cp:lastModifiedBy>
  <cp:revision>1</cp:revision>
  <dcterms:created xsi:type="dcterms:W3CDTF">2014-11-06T16:38:20Z</dcterms:created>
  <dcterms:modified xsi:type="dcterms:W3CDTF">2014-11-06T16:43:26Z</dcterms:modified>
</cp:coreProperties>
</file>