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6" r:id="rId4"/>
    <p:sldId id="267" r:id="rId5"/>
    <p:sldId id="257" r:id="rId6"/>
    <p:sldId id="271" r:id="rId7"/>
    <p:sldId id="263" r:id="rId8"/>
    <p:sldId id="268" r:id="rId9"/>
    <p:sldId id="262" r:id="rId10"/>
    <p:sldId id="273" r:id="rId11"/>
    <p:sldId id="264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737536"/>
        <c:axId val="70788800"/>
      </c:barChart>
      <c:catAx>
        <c:axId val="11673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788800"/>
        <c:crosses val="autoZero"/>
        <c:auto val="1"/>
        <c:lblAlgn val="ctr"/>
        <c:lblOffset val="100"/>
        <c:noMultiLvlLbl val="0"/>
      </c:catAx>
      <c:valAx>
        <c:axId val="7078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73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pt-BR" noProof="0" dirty="0" smtClean="0"/>
            <a:t>Título da etapa 1</a:t>
          </a:r>
          <a:endParaRPr lang="pt-BR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pt-BR" noProof="0" dirty="0" smtClean="0"/>
            <a:t>Título da etapa 2</a:t>
          </a:r>
          <a:endParaRPr lang="pt-BR" noProof="0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pt-BR" noProof="0" dirty="0" smtClean="0"/>
            <a:t>Título da etapa 3</a:t>
          </a:r>
          <a:endParaRPr lang="pt-BR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 custT="1"/>
      <dgm:spPr/>
      <dgm:t>
        <a:bodyPr/>
        <a:lstStyle/>
        <a:p>
          <a:r>
            <a:rPr lang="pt-BR" sz="1800" noProof="0" dirty="0" smtClean="0"/>
            <a:t>Descrição da tarefa</a:t>
          </a:r>
          <a:endParaRPr lang="pt-BR" sz="1800" noProof="0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1</a:t>
          </a:r>
          <a:endParaRPr lang="pt-BR" sz="2000" kern="1200" noProof="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2</a:t>
          </a:r>
          <a:endParaRPr lang="pt-BR" sz="2000" kern="1200" noProof="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Descrição da tarefa</a:t>
          </a:r>
          <a:endParaRPr lang="pt-BR" sz="1800" kern="1200" noProof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smtClean="0"/>
            <a:t>Título da etapa 3</a:t>
          </a:r>
          <a:endParaRPr lang="pt-BR" sz="2000" kern="1200" noProof="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SmartArt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12281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3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  <a:endParaRPr lang="pt-BR" dirty="0" smtClean="0"/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  <a:endParaRPr lang="pt-BR" dirty="0" smtClean="0"/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  <a:endParaRPr lang="pt-BR" dirty="0" smtClean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do título 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940382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de conteúdo de duas partes com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Primeiro marcador aqui</a:t>
            </a:r>
          </a:p>
          <a:p>
            <a:r>
              <a:rPr lang="pt-BR" dirty="0" smtClean="0"/>
              <a:t>Segundo marcador aqui</a:t>
            </a:r>
          </a:p>
          <a:p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834102"/>
              </p:ext>
            </p:extLst>
          </p:nvPr>
        </p:nvGraphicFramePr>
        <p:xfrm>
          <a:off x="6324601" y="19812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Grupo 2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1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95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2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76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88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Classe 3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84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90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254</Words>
  <Application>Microsoft Office PowerPoint</Application>
  <PresentationFormat>Personalizar</PresentationFormat>
  <Paragraphs>56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Criando Um Site do Zero</vt:lpstr>
      <vt:lpstr>Estimativas de Projeto DuDente</vt:lpstr>
      <vt:lpstr>Estimativas de Projeto</vt:lpstr>
      <vt:lpstr>Métrica escolhida: Ponto de função </vt:lpstr>
      <vt:lpstr>Ponto de função - Vantagens</vt:lpstr>
      <vt:lpstr>Ponto de função - Desvantagens</vt:lpstr>
      <vt:lpstr>Alocação de Trabalho</vt:lpstr>
      <vt:lpstr>Apresentação do PowerPoint</vt:lpstr>
      <vt:lpstr>Layout do título e conteúdo com gráfico</vt:lpstr>
      <vt:lpstr>Layout de conteúdo de duas partes com tabela</vt:lpstr>
      <vt:lpstr>Layout do título e conteúdo com SmartArt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2014-10-17T21:04:24Z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