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832236" y="2226254"/>
            <a:ext cx="1104991" cy="11131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S0</a:t>
            </a: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5355303" y="2226254"/>
            <a:ext cx="1104991" cy="11131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S1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7878370" y="2226251"/>
            <a:ext cx="1104991" cy="1113184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S2</a:t>
            </a: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7878371" y="4656666"/>
            <a:ext cx="1104991" cy="1113184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S3</a:t>
            </a:r>
            <a:endParaRPr lang="en-US" altLang="ko-KR"/>
          </a:p>
        </p:txBody>
      </p:sp>
      <p:cxnSp>
        <p:nvCxnSpPr>
          <p:cNvPr id="8" name=""/>
          <p:cNvCxnSpPr>
            <a:stCxn id="4" idx="6"/>
            <a:endCxn id="5" idx="2"/>
          </p:cNvCxnSpPr>
          <p:nvPr/>
        </p:nvCxnSpPr>
        <p:spPr>
          <a:xfrm flipV="1">
            <a:off x="3937227" y="2782847"/>
            <a:ext cx="141807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flipV="1">
            <a:off x="6460295" y="2782847"/>
            <a:ext cx="141807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stCxn id="4" idx="7"/>
            <a:endCxn id="6" idx="1"/>
          </p:cNvCxnSpPr>
          <p:nvPr/>
        </p:nvCxnSpPr>
        <p:spPr>
          <a:xfrm rot="5400000" flipV="1">
            <a:off x="5907005" y="257677"/>
            <a:ext cx="1588" cy="4264787"/>
          </a:xfrm>
          <a:prstGeom prst="curvedConnector3">
            <a:avLst>
              <a:gd name="adj1" fmla="val -18824808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4" idx="4"/>
            <a:endCxn id="7" idx="2"/>
          </p:cNvCxnSpPr>
          <p:nvPr/>
        </p:nvCxnSpPr>
        <p:spPr>
          <a:xfrm rot="5400000" flipV="1">
            <a:off x="4694638" y="2029526"/>
            <a:ext cx="1873821" cy="4493644"/>
          </a:xfrm>
          <a:prstGeom prst="curved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6" idx="6"/>
            <a:endCxn id="6" idx="0"/>
          </p:cNvCxnSpPr>
          <p:nvPr/>
        </p:nvCxnSpPr>
        <p:spPr>
          <a:xfrm flipH="1" flipV="1">
            <a:off x="8430866" y="2226251"/>
            <a:ext cx="552496" cy="556592"/>
          </a:xfrm>
          <a:prstGeom prst="curvedConnector4">
            <a:avLst>
              <a:gd name="adj1" fmla="val -67761"/>
              <a:gd name="adj2" fmla="val 167755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 flipH="1" flipV="1">
            <a:off x="8430866" y="4656665"/>
            <a:ext cx="552495" cy="556592"/>
          </a:xfrm>
          <a:prstGeom prst="curvedConnector4">
            <a:avLst>
              <a:gd name="adj1" fmla="val -86193"/>
              <a:gd name="adj2" fmla="val 175946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/>
          <p:nvPr/>
        </p:nvSpPr>
        <p:spPr>
          <a:xfrm>
            <a:off x="8005688" y="2390864"/>
            <a:ext cx="850355" cy="805016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8005688" y="4810751"/>
            <a:ext cx="850355" cy="805016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4381681" y="2420329"/>
            <a:ext cx="529167" cy="3625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8" name=""/>
          <p:cNvSpPr txBox="1"/>
          <p:nvPr/>
        </p:nvSpPr>
        <p:spPr>
          <a:xfrm>
            <a:off x="4381681" y="2421303"/>
            <a:ext cx="529167" cy="361544"/>
          </a:xfrm>
          <a:prstGeom prst="rect">
            <a:avLst/>
          </a:prstGeom>
        </p:spPr>
        <p:txBody>
          <a:bodyPr wrap="square">
            <a:normAutofit lnSpcReduction="10000"/>
          </a:bodyPr>
          <a:p>
            <a:pPr algn="ctr">
              <a:defRPr/>
            </a:pPr>
            <a:r>
              <a:rPr lang="en-US" altLang="ko-KR"/>
              <a:t>-</a:t>
            </a:r>
            <a:endParaRPr lang="en-US" altLang="ko-KR"/>
          </a:p>
        </p:txBody>
      </p:sp>
      <p:sp>
        <p:nvSpPr>
          <p:cNvPr id="19" name=""/>
          <p:cNvSpPr txBox="1"/>
          <p:nvPr/>
        </p:nvSpPr>
        <p:spPr>
          <a:xfrm>
            <a:off x="6648632" y="2390864"/>
            <a:ext cx="862850" cy="36374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[0-9]</a:t>
            </a:r>
            <a:endParaRPr lang="en-US" altLang="ko-KR"/>
          </a:p>
        </p:txBody>
      </p:sp>
      <p:sp>
        <p:nvSpPr>
          <p:cNvPr id="20" name=""/>
          <p:cNvSpPr txBox="1"/>
          <p:nvPr/>
        </p:nvSpPr>
        <p:spPr>
          <a:xfrm>
            <a:off x="5476374" y="1611931"/>
            <a:ext cx="862850" cy="363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[0-9]</a:t>
            </a:r>
            <a:endParaRPr lang="en-US" altLang="ko-KR"/>
          </a:p>
        </p:txBody>
      </p:sp>
      <p:sp>
        <p:nvSpPr>
          <p:cNvPr id="21" name=""/>
          <p:cNvSpPr txBox="1"/>
          <p:nvPr/>
        </p:nvSpPr>
        <p:spPr>
          <a:xfrm>
            <a:off x="8983362" y="1611931"/>
            <a:ext cx="862850" cy="363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[0-9]</a:t>
            </a:r>
            <a:endParaRPr lang="en-US" altLang="ko-KR"/>
          </a:p>
        </p:txBody>
      </p:sp>
      <p:sp>
        <p:nvSpPr>
          <p:cNvPr id="22" name=""/>
          <p:cNvSpPr txBox="1"/>
          <p:nvPr/>
        </p:nvSpPr>
        <p:spPr>
          <a:xfrm>
            <a:off x="4214840" y="4810751"/>
            <a:ext cx="862850" cy="363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[a-z]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8856044" y="3914126"/>
            <a:ext cx="1765961" cy="36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[a-zA-Z0-9’_]</a:t>
            </a: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2657720" y="1793805"/>
            <a:ext cx="1454013" cy="3664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시작상태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7703859" y="3547661"/>
            <a:ext cx="1454013" cy="366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종료상태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7703859" y="5993117"/>
            <a:ext cx="1454013" cy="366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종료상태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7703859" y="814916"/>
            <a:ext cx="2657224" cy="3642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201601980</a:t>
            </a:r>
            <a:r>
              <a:rPr lang="ko-KR" altLang="en-US"/>
              <a:t> 김성한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</ep:Words>
  <ep:PresentationFormat>화면 슬라이드 쇼(4:3)</ep:PresentationFormat>
  <ep:Paragraphs>14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2021-04-07T06:44:55.058</dcterms:created>
  <dc:creator>k0s0a</dc:creator>
  <cp:lastModifiedBy>k0s0a</cp:lastModifiedBy>
  <dcterms:modified xsi:type="dcterms:W3CDTF">2021-04-07T06:56:19.767</dcterms:modified>
  <cp:revision>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