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notesMasterIdLst>
    <p:notesMasterId r:id="rId9"/>
  </p:notesMasterIdLst>
  <p:handoutMasterIdLst>
    <p:handoutMasterId r:id="rId10"/>
  </p:handoutMasterIdLst>
  <p:sldIdLst>
    <p:sldId id="257" r:id="rId2"/>
    <p:sldId id="333" r:id="rId3"/>
    <p:sldId id="334" r:id="rId4"/>
    <p:sldId id="335" r:id="rId5"/>
    <p:sldId id="336" r:id="rId6"/>
    <p:sldId id="337" r:id="rId7"/>
    <p:sldId id="285" r:id="rId8"/>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903F"/>
    <a:srgbClr val="1E1E1E"/>
    <a:srgbClr val="3488A0"/>
    <a:srgbClr val="FCF7F1"/>
    <a:srgbClr val="F03F2B"/>
    <a:srgbClr val="E8E8E8"/>
    <a:srgbClr val="404040"/>
    <a:srgbClr val="41642A"/>
    <a:srgbClr val="344529"/>
    <a:srgbClr val="2B39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Estilo Médio 4 - Ênfas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12C8C85-51F0-491E-9774-3900AFEF0FD7}" styleName="Estilo Claro 2 - Ênfas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84E427A-3D55-4303-BF80-6455036E1DE7}" styleName="Estilo com Tema 1 - Ênfas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034E78-7F5D-4C2E-B375-FC64B27BC917}" styleName="Estilo E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66" autoAdjust="0"/>
    <p:restoredTop sz="94660"/>
  </p:normalViewPr>
  <p:slideViewPr>
    <p:cSldViewPr snapToGrid="0">
      <p:cViewPr varScale="1">
        <p:scale>
          <a:sx n="82" d="100"/>
          <a:sy n="82" d="100"/>
        </p:scale>
        <p:origin x="864" y="7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A170B22-A4BB-4708-B0CE-A73E8306129B}" type="datetime1">
              <a:rPr lang="pt-BR" smtClean="0"/>
              <a:t>17/11/2020</a:t>
            </a:fld>
            <a:endParaRPr lang="en-US"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‹nº›</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6245E56-2EE9-450B-A671-BE5C90BAC91C}" type="datetime1">
              <a:rPr lang="pt-BR" smtClean="0"/>
              <a:t>17/11/2020</a:t>
            </a:fld>
            <a:endParaRPr lang="en-US"/>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Clique para editar o texto Mestre</a:t>
            </a:r>
            <a:endParaRPr lang="en-US"/>
          </a:p>
          <a:p>
            <a:pPr lvl="1" rtl="0"/>
            <a:r>
              <a:rPr lang="pt-br"/>
              <a:t>Segundo nível</a:t>
            </a:r>
          </a:p>
          <a:p>
            <a:pPr lvl="2" rtl="0"/>
            <a:r>
              <a:rPr lang="pt-br"/>
              <a:t>Terceiro nível</a:t>
            </a:r>
          </a:p>
          <a:p>
            <a:pPr lvl="3" rtl="0"/>
            <a:r>
              <a:rPr lang="pt-br"/>
              <a:t>Quarto nível</a:t>
            </a:r>
          </a:p>
          <a:p>
            <a:pPr lvl="4" rtl="0"/>
            <a:r>
              <a:rPr lang="pt-br"/>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‹nº›</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tângulo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tângulo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tângulo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o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ector Reto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ítulo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6400" b="0" kern="1200" cap="all" spc="-100" baseline="0" dirty="0">
                <a:solidFill>
                  <a:schemeClr val="tx1">
                    <a:lumMod val="85000"/>
                    <a:lumOff val="15000"/>
                  </a:schemeClr>
                </a:solidFill>
                <a:effectLst/>
                <a:latin typeface="+mj-lt"/>
                <a:ea typeface="+mn-ea"/>
                <a:cs typeface="+mn-cs"/>
              </a:defRPr>
            </a:lvl1pPr>
          </a:lstStyle>
          <a:p>
            <a:pPr rtl="0"/>
            <a:r>
              <a:rPr lang="pt-BR"/>
              <a:t>Clique para editar o título Mestre</a:t>
            </a:r>
            <a:endParaRPr lang="en-US" dirty="0"/>
          </a:p>
        </p:txBody>
      </p:sp>
      <p:sp>
        <p:nvSpPr>
          <p:cNvPr id="3" name="Subtítulo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a:t>Clique para editar o estilo do subtítulo Mestre</a:t>
            </a:r>
            <a:endParaRPr lang="en-US" dirty="0"/>
          </a:p>
        </p:txBody>
      </p:sp>
      <p:sp>
        <p:nvSpPr>
          <p:cNvPr id="20" name="Espaço Reservado para Data 19"/>
          <p:cNvSpPr>
            <a:spLocks noGrp="1"/>
          </p:cNvSpPr>
          <p:nvPr>
            <p:ph type="dt" sz="half" idx="10"/>
          </p:nvPr>
        </p:nvSpPr>
        <p:spPr>
          <a:xfrm>
            <a:off x="5318760" y="1341256"/>
            <a:ext cx="1554480" cy="485546"/>
          </a:xfrm>
          <a:prstGeom prst="rect">
            <a:avLst/>
          </a:prstGeom>
        </p:spPr>
        <p:txBody>
          <a:bodyPr rtlCol="0"/>
          <a:lstStyle>
            <a:lvl1pPr algn="ctr">
              <a:defRPr sz="1300" spc="0" baseline="0">
                <a:solidFill>
                  <a:srgbClr val="FFFFFF"/>
                </a:solidFill>
                <a:latin typeface="+mn-lt"/>
              </a:defRPr>
            </a:lvl1pPr>
          </a:lstStyle>
          <a:p>
            <a:pPr rtl="0"/>
            <a:fld id="{2F3AF6F7-5911-45C3-BE0F-7F38FEFE43FA}" type="datetime1">
              <a:rPr lang="pt-BR" smtClean="0"/>
              <a:t>17/11/2020</a:t>
            </a:fld>
            <a:endParaRPr lang="en-US" dirty="0"/>
          </a:p>
        </p:txBody>
      </p:sp>
      <p:sp>
        <p:nvSpPr>
          <p:cNvPr id="21" name="Espaço Reservado para Rodapé 20"/>
          <p:cNvSpPr>
            <a:spLocks noGrp="1"/>
          </p:cNvSpPr>
          <p:nvPr>
            <p:ph type="ftr" sz="quarter" idx="11"/>
          </p:nvPr>
        </p:nvSpPr>
        <p:spPr>
          <a:xfrm>
            <a:off x="1629100" y="5177408"/>
            <a:ext cx="5730295" cy="228600"/>
          </a:xfrm>
          <a:prstGeom prst="rect">
            <a:avLst/>
          </a:prstGeom>
        </p:spPr>
        <p:txBody>
          <a:bodyPr rtlCol="0"/>
          <a:lstStyle>
            <a:lvl1pPr algn="l">
              <a:defRPr>
                <a:solidFill>
                  <a:schemeClr val="tx1">
                    <a:lumMod val="85000"/>
                    <a:lumOff val="15000"/>
                  </a:schemeClr>
                </a:solidFill>
              </a:defRPr>
            </a:lvl1pPr>
          </a:lstStyle>
          <a:p>
            <a:pPr rtl="0"/>
            <a:endParaRPr lang="en-US" dirty="0"/>
          </a:p>
        </p:txBody>
      </p:sp>
      <p:sp>
        <p:nvSpPr>
          <p:cNvPr id="22" name="Espaço reservado para o número do slide 21"/>
          <p:cNvSpPr>
            <a:spLocks noGrp="1"/>
          </p:cNvSpPr>
          <p:nvPr>
            <p:ph type="sldNum" sz="quarter" idx="12"/>
          </p:nvPr>
        </p:nvSpPr>
        <p:spPr>
          <a:xfrm>
            <a:off x="8606920" y="5177408"/>
            <a:ext cx="1955980" cy="228600"/>
          </a:xfrm>
          <a:prstGeom prst="rect">
            <a:avLst/>
          </a:prstGeo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defRPr sz="3800"/>
            </a:lvl1pPr>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p:txBody>
          <a:bodyPr vert="eaVert"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a:xfrm>
            <a:off x="7256794" y="6035040"/>
            <a:ext cx="2893045" cy="365760"/>
          </a:xfrm>
          <a:prstGeom prst="rect">
            <a:avLst/>
          </a:prstGeom>
        </p:spPr>
        <p:txBody>
          <a:bodyPr rtlCol="0"/>
          <a:lstStyle/>
          <a:p>
            <a:pPr rtl="0"/>
            <a:fld id="{870C3F0E-1EAD-419A-B8F3-CB7CDE6B1E86}" type="datetime1">
              <a:rPr lang="pt-BR" smtClean="0"/>
              <a:t>17/11/2020</a:t>
            </a:fld>
            <a:endParaRPr lang="en-US"/>
          </a:p>
        </p:txBody>
      </p:sp>
      <p:sp>
        <p:nvSpPr>
          <p:cNvPr id="5" name="Espaço Reservado para Rodapé 4"/>
          <p:cNvSpPr>
            <a:spLocks noGrp="1"/>
          </p:cNvSpPr>
          <p:nvPr>
            <p:ph type="ftr" sz="quarter" idx="11"/>
          </p:nvPr>
        </p:nvSpPr>
        <p:spPr>
          <a:xfrm>
            <a:off x="1066800" y="6035040"/>
            <a:ext cx="5816600" cy="365760"/>
          </a:xfrm>
          <a:prstGeom prst="rect">
            <a:avLst/>
          </a:prstGeom>
        </p:spPr>
        <p:txBody>
          <a:bodyPr rtlCol="0"/>
          <a:lstStyle/>
          <a:p>
            <a:pPr rtl="0"/>
            <a:endParaRPr lang="en-US"/>
          </a:p>
        </p:txBody>
      </p:sp>
      <p:sp>
        <p:nvSpPr>
          <p:cNvPr id="6" name="Espaço Reservado para o Número do Slide 5"/>
          <p:cNvSpPr>
            <a:spLocks noGrp="1"/>
          </p:cNvSpPr>
          <p:nvPr>
            <p:ph type="sldNum" sz="quarter" idx="12"/>
          </p:nvPr>
        </p:nvSpPr>
        <p:spPr>
          <a:xfrm>
            <a:off x="10287000" y="6035040"/>
            <a:ext cx="838200" cy="365760"/>
          </a:xfrm>
          <a:prstGeom prst="rect">
            <a:avLst/>
          </a:prstGeom>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pt-br" dirty="0"/>
              <a:t>Clique para editar o estilo de título Mestre</a:t>
            </a:r>
            <a:endParaRPr lang="en-US" dirty="0"/>
          </a:p>
        </p:txBody>
      </p:sp>
      <p:sp>
        <p:nvSpPr>
          <p:cNvPr id="3" name="Espaço reservado para texto vertical 2"/>
          <p:cNvSpPr>
            <a:spLocks noGrp="1"/>
          </p:cNvSpPr>
          <p:nvPr>
            <p:ph type="body" orient="vert" idx="1"/>
          </p:nvPr>
        </p:nvSpPr>
        <p:spPr>
          <a:xfrm>
            <a:off x="838200" y="762000"/>
            <a:ext cx="8077200" cy="5257800"/>
          </a:xfrm>
        </p:spPr>
        <p:txBody>
          <a:bodyPr vert="eaVert"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a:xfrm>
            <a:off x="7256794" y="6035040"/>
            <a:ext cx="2893045" cy="365760"/>
          </a:xfrm>
          <a:prstGeom prst="rect">
            <a:avLst/>
          </a:prstGeom>
        </p:spPr>
        <p:txBody>
          <a:bodyPr rtlCol="0"/>
          <a:lstStyle/>
          <a:p>
            <a:pPr rtl="0"/>
            <a:fld id="{5274CCBA-3812-426F-BA8C-8BC3E97D7FB5}" type="datetime1">
              <a:rPr lang="pt-BR" smtClean="0"/>
              <a:t>17/11/2020</a:t>
            </a:fld>
            <a:endParaRPr lang="en-US"/>
          </a:p>
        </p:txBody>
      </p:sp>
      <p:sp>
        <p:nvSpPr>
          <p:cNvPr id="5" name="Espaço Reservado para Rodapé 4"/>
          <p:cNvSpPr>
            <a:spLocks noGrp="1"/>
          </p:cNvSpPr>
          <p:nvPr>
            <p:ph type="ftr" sz="quarter" idx="11"/>
          </p:nvPr>
        </p:nvSpPr>
        <p:spPr>
          <a:xfrm>
            <a:off x="1066800" y="6035040"/>
            <a:ext cx="5816600" cy="365760"/>
          </a:xfrm>
          <a:prstGeom prst="rect">
            <a:avLst/>
          </a:prstGeom>
        </p:spPr>
        <p:txBody>
          <a:bodyPr rtlCol="0"/>
          <a:lstStyle/>
          <a:p>
            <a:pPr rtl="0"/>
            <a:endParaRPr lang="en-US"/>
          </a:p>
        </p:txBody>
      </p:sp>
      <p:sp>
        <p:nvSpPr>
          <p:cNvPr id="6" name="Espaço Reservado para o Número do Slide 5"/>
          <p:cNvSpPr>
            <a:spLocks noGrp="1"/>
          </p:cNvSpPr>
          <p:nvPr>
            <p:ph type="sldNum" sz="quarter" idx="12"/>
          </p:nvPr>
        </p:nvSpPr>
        <p:spPr>
          <a:xfrm>
            <a:off x="10287000" y="6035040"/>
            <a:ext cx="838200" cy="365760"/>
          </a:xfrm>
          <a:prstGeom prst="rect">
            <a:avLst/>
          </a:prstGeom>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defRPr sz="3800"/>
            </a:lvl1pPr>
          </a:lstStyle>
          <a:p>
            <a:pPr rtl="0"/>
            <a:r>
              <a:rPr lang="pt-BR"/>
              <a:t>Clique para editar o título Mestre</a:t>
            </a:r>
            <a:endParaRPr lang="en-US" dirty="0"/>
          </a:p>
        </p:txBody>
      </p:sp>
      <p:sp>
        <p:nvSpPr>
          <p:cNvPr id="3" name="Espaço reservado para conteúdo 2"/>
          <p:cNvSpPr>
            <a:spLocks noGrp="1"/>
          </p:cNvSpPr>
          <p:nvPr>
            <p:ph idx="1"/>
          </p:nvPr>
        </p:nvSpPr>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15" name="Retângulo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tângulo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tângulo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tângulo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629156" y="2275165"/>
            <a:ext cx="8933688" cy="2406895"/>
          </a:xfrm>
        </p:spPr>
        <p:txBody>
          <a:bodyPr rtlCol="0" anchor="ctr">
            <a:noAutofit/>
          </a:bodyPr>
          <a:lstStyle>
            <a:lvl1pPr algn="ctr">
              <a:lnSpc>
                <a:spcPct val="83000"/>
              </a:lnSpc>
              <a:defRPr lang="en-US" sz="6400" kern="1200" cap="all" spc="-100" baseline="0" dirty="0">
                <a:solidFill>
                  <a:schemeClr val="tx1">
                    <a:lumMod val="85000"/>
                    <a:lumOff val="15000"/>
                  </a:schemeClr>
                </a:solidFill>
                <a:effectLst/>
                <a:latin typeface="+mj-lt"/>
                <a:ea typeface="+mn-ea"/>
                <a:cs typeface="+mn-cs"/>
              </a:defRPr>
            </a:lvl1pPr>
          </a:lstStyle>
          <a:p>
            <a:pPr rtl="0"/>
            <a:r>
              <a:rPr lang="pt-BR"/>
              <a:t>Clique para editar o título Mestre</a:t>
            </a:r>
            <a:endParaRPr lang="en-US" dirty="0"/>
          </a:p>
        </p:txBody>
      </p:sp>
      <p:grpSp>
        <p:nvGrpSpPr>
          <p:cNvPr id="16" name="Grupo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ector Reto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to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ço reservado para texto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sp>
        <p:nvSpPr>
          <p:cNvPr id="4" name="Espaço Reservado para Data 3"/>
          <p:cNvSpPr>
            <a:spLocks noGrp="1"/>
          </p:cNvSpPr>
          <p:nvPr>
            <p:ph type="dt" sz="half" idx="10"/>
          </p:nvPr>
        </p:nvSpPr>
        <p:spPr>
          <a:xfrm>
            <a:off x="5318760" y="1344502"/>
            <a:ext cx="1554480" cy="498781"/>
          </a:xfrm>
          <a:prstGeom prst="rect">
            <a:avLst/>
          </a:prstGeom>
        </p:spPr>
        <p:txBody>
          <a:bodyPr rtlCol="0"/>
          <a:lstStyle>
            <a:lvl1pPr algn="ctr">
              <a:defRPr lang="en-US" sz="1300" kern="1200" spc="0" baseline="0">
                <a:solidFill>
                  <a:srgbClr val="FFFFFF"/>
                </a:solidFill>
                <a:latin typeface="+mn-lt"/>
                <a:ea typeface="+mn-ea"/>
                <a:cs typeface="+mn-cs"/>
              </a:defRPr>
            </a:lvl1pPr>
          </a:lstStyle>
          <a:p>
            <a:pPr rtl="0"/>
            <a:fld id="{494319B4-ED34-4D08-91C0-F7E8BD9417E6}" type="datetime1">
              <a:rPr lang="pt-BR" smtClean="0"/>
              <a:t>17/11/2020</a:t>
            </a:fld>
            <a:endParaRPr lang="en-US" dirty="0"/>
          </a:p>
        </p:txBody>
      </p:sp>
      <p:sp>
        <p:nvSpPr>
          <p:cNvPr id="5" name="Espaço Reservado para Rodapé 4"/>
          <p:cNvSpPr>
            <a:spLocks noGrp="1"/>
          </p:cNvSpPr>
          <p:nvPr>
            <p:ph type="ftr" sz="quarter" idx="11"/>
          </p:nvPr>
        </p:nvSpPr>
        <p:spPr>
          <a:xfrm>
            <a:off x="1629157" y="5177408"/>
            <a:ext cx="5660134" cy="228600"/>
          </a:xfrm>
          <a:prstGeom prst="rect">
            <a:avLst/>
          </a:prstGeom>
        </p:spPr>
        <p:txBody>
          <a:bodyPr rtlCol="0"/>
          <a:lstStyle>
            <a:lvl1pPr algn="l">
              <a:defRPr>
                <a:solidFill>
                  <a:schemeClr val="tx1">
                    <a:lumMod val="85000"/>
                    <a:lumOff val="15000"/>
                  </a:schemeClr>
                </a:solidFill>
              </a:defRPr>
            </a:lvl1pPr>
          </a:lstStyle>
          <a:p>
            <a:pPr rtl="0"/>
            <a:endParaRPr lang="en-US" dirty="0"/>
          </a:p>
        </p:txBody>
      </p:sp>
      <p:sp>
        <p:nvSpPr>
          <p:cNvPr id="6" name="Espaço Reservado para o Número do Slide 5"/>
          <p:cNvSpPr>
            <a:spLocks noGrp="1"/>
          </p:cNvSpPr>
          <p:nvPr>
            <p:ph type="sldNum" sz="quarter" idx="12"/>
          </p:nvPr>
        </p:nvSpPr>
        <p:spPr>
          <a:xfrm>
            <a:off x="8604504" y="5177408"/>
            <a:ext cx="1958339" cy="228600"/>
          </a:xfrm>
          <a:prstGeom prst="rect">
            <a:avLst/>
          </a:prstGeo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8" name="Título 7"/>
          <p:cNvSpPr>
            <a:spLocks noGrp="1"/>
          </p:cNvSpPr>
          <p:nvPr>
            <p:ph type="title"/>
          </p:nvPr>
        </p:nvSpPr>
        <p:spPr/>
        <p:txBody>
          <a:bodyPr rtlCol="0"/>
          <a:lstStyle/>
          <a:p>
            <a:pPr rtl="0"/>
            <a:r>
              <a:rPr lang="pt-BR"/>
              <a:t>Clique para editar o título Mestre</a:t>
            </a:r>
            <a:endParaRPr lang="en-US" dirty="0"/>
          </a:p>
        </p:txBody>
      </p:sp>
      <p:sp>
        <p:nvSpPr>
          <p:cNvPr id="3" name="Espaço reservado para conteúdo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conteúdo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Data 4"/>
          <p:cNvSpPr>
            <a:spLocks noGrp="1"/>
          </p:cNvSpPr>
          <p:nvPr>
            <p:ph type="dt" sz="half" idx="10"/>
          </p:nvPr>
        </p:nvSpPr>
        <p:spPr>
          <a:xfrm>
            <a:off x="7256794" y="6035040"/>
            <a:ext cx="2893045" cy="365760"/>
          </a:xfrm>
          <a:prstGeom prst="rect">
            <a:avLst/>
          </a:prstGeom>
        </p:spPr>
        <p:txBody>
          <a:bodyPr rtlCol="0"/>
          <a:lstStyle/>
          <a:p>
            <a:pPr rtl="0"/>
            <a:fld id="{EDD1C28D-3F4C-4305-9CD5-9949626E9ED5}" type="datetime1">
              <a:rPr lang="pt-BR" smtClean="0"/>
              <a:t>17/11/2020</a:t>
            </a:fld>
            <a:endParaRPr lang="en-US"/>
          </a:p>
        </p:txBody>
      </p:sp>
      <p:sp>
        <p:nvSpPr>
          <p:cNvPr id="6" name="Espaço Reservado para Rodapé 5"/>
          <p:cNvSpPr>
            <a:spLocks noGrp="1"/>
          </p:cNvSpPr>
          <p:nvPr>
            <p:ph type="ftr" sz="quarter" idx="11"/>
          </p:nvPr>
        </p:nvSpPr>
        <p:spPr>
          <a:xfrm>
            <a:off x="1066800" y="6035040"/>
            <a:ext cx="5816600" cy="365760"/>
          </a:xfrm>
          <a:prstGeom prst="rect">
            <a:avLst/>
          </a:prstGeom>
        </p:spPr>
        <p:txBody>
          <a:bodyPr rtlCol="0"/>
          <a:lstStyle/>
          <a:p>
            <a:pPr rtl="0"/>
            <a:endParaRPr lang="en-US"/>
          </a:p>
        </p:txBody>
      </p:sp>
      <p:sp>
        <p:nvSpPr>
          <p:cNvPr id="7" name="Espaço Reservado para o Número do Slide 6"/>
          <p:cNvSpPr>
            <a:spLocks noGrp="1"/>
          </p:cNvSpPr>
          <p:nvPr>
            <p:ph type="sldNum" sz="quarter" idx="12"/>
          </p:nvPr>
        </p:nvSpPr>
        <p:spPr>
          <a:xfrm>
            <a:off x="10287000" y="6035040"/>
            <a:ext cx="838200" cy="365760"/>
          </a:xfrm>
          <a:prstGeom prst="rect">
            <a:avLst/>
          </a:prstGeom>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defRPr sz="3800"/>
            </a:lvl1pPr>
          </a:lstStyle>
          <a:p>
            <a:pPr rtl="0"/>
            <a:r>
              <a:rPr lang="pt-BR"/>
              <a:t>Clique para editar o título Mestre</a:t>
            </a:r>
            <a:endParaRPr lang="en-US" dirty="0"/>
          </a:p>
        </p:txBody>
      </p:sp>
      <p:sp>
        <p:nvSpPr>
          <p:cNvPr id="3" name="Espaço reservado para texto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a:p>
        </p:txBody>
      </p:sp>
      <p:sp>
        <p:nvSpPr>
          <p:cNvPr id="5" name="Espaço reservado para texto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6" name="Espaço reservado para conteúdo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a:p>
        </p:txBody>
      </p:sp>
      <p:sp>
        <p:nvSpPr>
          <p:cNvPr id="7" name="Espaço Reservado para Data 6"/>
          <p:cNvSpPr>
            <a:spLocks noGrp="1"/>
          </p:cNvSpPr>
          <p:nvPr>
            <p:ph type="dt" sz="half" idx="10"/>
          </p:nvPr>
        </p:nvSpPr>
        <p:spPr>
          <a:xfrm>
            <a:off x="7256794" y="6035040"/>
            <a:ext cx="2893045" cy="365760"/>
          </a:xfrm>
          <a:prstGeom prst="rect">
            <a:avLst/>
          </a:prstGeom>
        </p:spPr>
        <p:txBody>
          <a:bodyPr rtlCol="0"/>
          <a:lstStyle/>
          <a:p>
            <a:pPr rtl="0"/>
            <a:fld id="{D05F8630-DFFC-437C-A718-61BE3F548C4E}" type="datetime1">
              <a:rPr lang="pt-BR" smtClean="0"/>
              <a:t>17/11/2020</a:t>
            </a:fld>
            <a:endParaRPr lang="en-US"/>
          </a:p>
        </p:txBody>
      </p:sp>
      <p:sp>
        <p:nvSpPr>
          <p:cNvPr id="8" name="Espaço Reservado para Rodapé 7"/>
          <p:cNvSpPr>
            <a:spLocks noGrp="1"/>
          </p:cNvSpPr>
          <p:nvPr>
            <p:ph type="ftr" sz="quarter" idx="11"/>
          </p:nvPr>
        </p:nvSpPr>
        <p:spPr>
          <a:xfrm>
            <a:off x="1066800" y="6035040"/>
            <a:ext cx="5816600" cy="365760"/>
          </a:xfrm>
          <a:prstGeom prst="rect">
            <a:avLst/>
          </a:prstGeom>
        </p:spPr>
        <p:txBody>
          <a:bodyPr rtlCol="0"/>
          <a:lstStyle/>
          <a:p>
            <a:pPr rtl="0"/>
            <a:endParaRPr lang="en-US"/>
          </a:p>
        </p:txBody>
      </p:sp>
      <p:sp>
        <p:nvSpPr>
          <p:cNvPr id="9" name="Espaço Reservado para o Número do Slide 8"/>
          <p:cNvSpPr>
            <a:spLocks noGrp="1"/>
          </p:cNvSpPr>
          <p:nvPr>
            <p:ph type="sldNum" sz="quarter" idx="12"/>
          </p:nvPr>
        </p:nvSpPr>
        <p:spPr>
          <a:xfrm>
            <a:off x="10287000" y="6035040"/>
            <a:ext cx="838200" cy="365760"/>
          </a:xfrm>
          <a:prstGeom prst="rect">
            <a:avLst/>
          </a:prstGeom>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defRPr sz="3800"/>
            </a:lvl1pPr>
          </a:lstStyle>
          <a:p>
            <a:pPr rtl="0"/>
            <a:r>
              <a:rPr lang="pt-BR"/>
              <a:t>Clique para editar o título Mestre</a:t>
            </a:r>
            <a:endParaRPr lang="en-US" dirty="0"/>
          </a:p>
        </p:txBody>
      </p:sp>
      <p:sp>
        <p:nvSpPr>
          <p:cNvPr id="3" name="Espaço Reservado para Data 2"/>
          <p:cNvSpPr>
            <a:spLocks noGrp="1"/>
          </p:cNvSpPr>
          <p:nvPr>
            <p:ph type="dt" sz="half" idx="10"/>
          </p:nvPr>
        </p:nvSpPr>
        <p:spPr>
          <a:xfrm>
            <a:off x="7256794" y="6035040"/>
            <a:ext cx="2893045" cy="365760"/>
          </a:xfrm>
          <a:prstGeom prst="rect">
            <a:avLst/>
          </a:prstGeom>
        </p:spPr>
        <p:txBody>
          <a:bodyPr rtlCol="0"/>
          <a:lstStyle/>
          <a:p>
            <a:pPr rtl="0"/>
            <a:fld id="{3812AD8E-909B-47FE-B3D6-961E1D2E7A49}" type="datetime1">
              <a:rPr lang="pt-BR" smtClean="0"/>
              <a:t>17/11/2020</a:t>
            </a:fld>
            <a:endParaRPr lang="en-US"/>
          </a:p>
        </p:txBody>
      </p:sp>
      <p:sp>
        <p:nvSpPr>
          <p:cNvPr id="4" name="Espaço Reservado para Rodapé 3"/>
          <p:cNvSpPr>
            <a:spLocks noGrp="1"/>
          </p:cNvSpPr>
          <p:nvPr>
            <p:ph type="ftr" sz="quarter" idx="11"/>
          </p:nvPr>
        </p:nvSpPr>
        <p:spPr>
          <a:xfrm>
            <a:off x="1066800" y="6035040"/>
            <a:ext cx="5816600" cy="365760"/>
          </a:xfrm>
          <a:prstGeom prst="rect">
            <a:avLst/>
          </a:prstGeom>
        </p:spPr>
        <p:txBody>
          <a:bodyPr rtlCol="0"/>
          <a:lstStyle/>
          <a:p>
            <a:pPr rtl="0"/>
            <a:endParaRPr lang="en-US"/>
          </a:p>
        </p:txBody>
      </p:sp>
      <p:sp>
        <p:nvSpPr>
          <p:cNvPr id="5" name="Espaço Reservado para o Número do Slide 4"/>
          <p:cNvSpPr>
            <a:spLocks noGrp="1"/>
          </p:cNvSpPr>
          <p:nvPr>
            <p:ph type="sldNum" sz="quarter" idx="12"/>
          </p:nvPr>
        </p:nvSpPr>
        <p:spPr>
          <a:xfrm>
            <a:off x="10287000" y="6035040"/>
            <a:ext cx="838200" cy="365760"/>
          </a:xfrm>
          <a:prstGeom prst="rect">
            <a:avLst/>
          </a:prstGeom>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7256794" y="6035040"/>
            <a:ext cx="2893045" cy="365760"/>
          </a:xfrm>
          <a:prstGeom prst="rect">
            <a:avLst/>
          </a:prstGeom>
        </p:spPr>
        <p:txBody>
          <a:bodyPr rtlCol="0"/>
          <a:lstStyle/>
          <a:p>
            <a:pPr rtl="0"/>
            <a:fld id="{5D0BF672-AFC3-4C39-AA84-C1113D4307F1}" type="datetime1">
              <a:rPr lang="pt-BR" smtClean="0"/>
              <a:t>17/11/2020</a:t>
            </a:fld>
            <a:endParaRPr lang="en-US"/>
          </a:p>
        </p:txBody>
      </p:sp>
      <p:sp>
        <p:nvSpPr>
          <p:cNvPr id="3" name="Espaço Reservado para Rodapé 2"/>
          <p:cNvSpPr>
            <a:spLocks noGrp="1"/>
          </p:cNvSpPr>
          <p:nvPr>
            <p:ph type="ftr" sz="quarter" idx="11"/>
          </p:nvPr>
        </p:nvSpPr>
        <p:spPr>
          <a:xfrm>
            <a:off x="1066800" y="6035040"/>
            <a:ext cx="5816600" cy="365760"/>
          </a:xfrm>
          <a:prstGeom prst="rect">
            <a:avLst/>
          </a:prstGeom>
        </p:spPr>
        <p:txBody>
          <a:bodyPr rtlCol="0"/>
          <a:lstStyle/>
          <a:p>
            <a:pPr rtl="0"/>
            <a:endParaRPr lang="en-US"/>
          </a:p>
        </p:txBody>
      </p:sp>
      <p:sp>
        <p:nvSpPr>
          <p:cNvPr id="4" name="Espaço reservado para o número do slide 3"/>
          <p:cNvSpPr>
            <a:spLocks noGrp="1"/>
          </p:cNvSpPr>
          <p:nvPr>
            <p:ph type="sldNum" sz="quarter" idx="12"/>
          </p:nvPr>
        </p:nvSpPr>
        <p:spPr>
          <a:xfrm>
            <a:off x="10287000" y="6035040"/>
            <a:ext cx="838200" cy="365760"/>
          </a:xfrm>
          <a:prstGeom prst="rect">
            <a:avLst/>
          </a:prstGeom>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tângulo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2800" b="0" kern="1200" cap="none" spc="0" baseline="0" dirty="0">
                <a:solidFill>
                  <a:schemeClr val="tx1"/>
                </a:solidFill>
                <a:effectLst/>
                <a:latin typeface="+mj-lt"/>
                <a:ea typeface="+mn-ea"/>
                <a:cs typeface="+mn-cs"/>
              </a:defRPr>
            </a:lvl1pPr>
          </a:lstStyle>
          <a:p>
            <a:pPr rtl="0"/>
            <a:r>
              <a:rPr lang="pt-br" dirty="0"/>
              <a:t>Clique para editar o estilo de título Mestre</a:t>
            </a:r>
            <a:endParaRPr lang="en-US" dirty="0"/>
          </a:p>
        </p:txBody>
      </p:sp>
      <p:sp>
        <p:nvSpPr>
          <p:cNvPr id="3" name="Espaço reservado para conteúdo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texto 3"/>
          <p:cNvSpPr>
            <a:spLocks noGrp="1"/>
          </p:cNvSpPr>
          <p:nvPr>
            <p:ph type="body" sz="half" idx="2" hasCustomPrompt="1"/>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dirty="0"/>
              <a:t>Clique para editar o texto Mestre</a:t>
            </a:r>
          </a:p>
        </p:txBody>
      </p:sp>
      <p:sp>
        <p:nvSpPr>
          <p:cNvPr id="8" name="Espaço Reservado para Data 7"/>
          <p:cNvSpPr>
            <a:spLocks noGrp="1"/>
          </p:cNvSpPr>
          <p:nvPr>
            <p:ph type="dt" sz="half" idx="10"/>
          </p:nvPr>
        </p:nvSpPr>
        <p:spPr>
          <a:xfrm>
            <a:off x="5588000" y="6035040"/>
            <a:ext cx="1955800" cy="365760"/>
          </a:xfrm>
          <a:prstGeom prst="rect">
            <a:avLst/>
          </a:prstGeom>
        </p:spPr>
        <p:txBody>
          <a:bodyPr rtlCol="0"/>
          <a:lstStyle>
            <a:lvl1pPr>
              <a:defRPr>
                <a:solidFill>
                  <a:schemeClr val="tx1">
                    <a:lumMod val="85000"/>
                    <a:lumOff val="15000"/>
                  </a:schemeClr>
                </a:solidFill>
              </a:defRPr>
            </a:lvl1pPr>
          </a:lstStyle>
          <a:p>
            <a:pPr rtl="0"/>
            <a:fld id="{B01F5550-97CC-4F3B-A34B-FE39BFD06EF0}" type="datetime1">
              <a:rPr lang="pt-BR" smtClean="0"/>
              <a:t>17/11/2020</a:t>
            </a:fld>
            <a:endParaRPr lang="en-US"/>
          </a:p>
        </p:txBody>
      </p:sp>
      <p:sp>
        <p:nvSpPr>
          <p:cNvPr id="9" name="Espaço Reservado para Rodapé 8"/>
          <p:cNvSpPr>
            <a:spLocks noGrp="1"/>
          </p:cNvSpPr>
          <p:nvPr>
            <p:ph type="ftr" sz="quarter" idx="11"/>
          </p:nvPr>
        </p:nvSpPr>
        <p:spPr>
          <a:xfrm>
            <a:off x="685801" y="6035040"/>
            <a:ext cx="4584700" cy="365760"/>
          </a:xfrm>
          <a:prstGeom prst="rect">
            <a:avLst/>
          </a:prstGeom>
        </p:spPr>
        <p:txBody>
          <a:bodyPr rtlCol="0"/>
          <a:lstStyle>
            <a:lvl1pPr algn="l">
              <a:defRPr/>
            </a:lvl1pPr>
          </a:lstStyle>
          <a:p>
            <a:pPr rtl="0"/>
            <a:endParaRPr lang="en-US"/>
          </a:p>
        </p:txBody>
      </p:sp>
      <p:sp>
        <p:nvSpPr>
          <p:cNvPr id="11" name="Espaço Reservado para o Número do Slide 10"/>
          <p:cNvSpPr>
            <a:spLocks noGrp="1"/>
          </p:cNvSpPr>
          <p:nvPr>
            <p:ph type="sldNum" sz="quarter" idx="12"/>
          </p:nvPr>
        </p:nvSpPr>
        <p:spPr>
          <a:xfrm>
            <a:off x="10396728" y="6035040"/>
            <a:ext cx="1223435" cy="365760"/>
          </a:xfrm>
          <a:prstGeom prst="rect">
            <a:avLst/>
          </a:prstGeo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imagem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dirty="0"/>
              <a:t>Clique no ícone para adicionar uma imagem</a:t>
            </a:r>
            <a:endParaRPr lang="en-US" dirty="0"/>
          </a:p>
        </p:txBody>
      </p:sp>
      <p:sp>
        <p:nvSpPr>
          <p:cNvPr id="5" name="Espaço Reservado para Data 4"/>
          <p:cNvSpPr>
            <a:spLocks noGrp="1"/>
          </p:cNvSpPr>
          <p:nvPr>
            <p:ph type="dt" sz="half" idx="10"/>
          </p:nvPr>
        </p:nvSpPr>
        <p:spPr>
          <a:xfrm>
            <a:off x="5662337" y="6035040"/>
            <a:ext cx="2071963" cy="365760"/>
          </a:xfrm>
          <a:prstGeom prst="rect">
            <a:avLst/>
          </a:prstGeo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7975B8C2-382E-4F5E-B0CE-7E0EEF75E017}" type="datetime1">
              <a:rPr lang="pt-BR" smtClean="0"/>
              <a:t>17/11/2020</a:t>
            </a:fld>
            <a:endParaRPr lang="en-US" dirty="0"/>
          </a:p>
        </p:txBody>
      </p:sp>
      <p:sp>
        <p:nvSpPr>
          <p:cNvPr id="6" name="Espaço Reservado para Rodapé 5"/>
          <p:cNvSpPr>
            <a:spLocks noGrp="1"/>
          </p:cNvSpPr>
          <p:nvPr>
            <p:ph type="ftr" sz="quarter" idx="11"/>
          </p:nvPr>
        </p:nvSpPr>
        <p:spPr>
          <a:xfrm>
            <a:off x="612648" y="6035040"/>
            <a:ext cx="4588002" cy="365760"/>
          </a:xfrm>
          <a:prstGeom prst="rect">
            <a:avLst/>
          </a:prstGeo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Espaço Reservado para o Número do Slide 6"/>
          <p:cNvSpPr>
            <a:spLocks noGrp="1"/>
          </p:cNvSpPr>
          <p:nvPr>
            <p:ph type="sldNum" sz="quarter" idx="12"/>
          </p:nvPr>
        </p:nvSpPr>
        <p:spPr>
          <a:xfrm>
            <a:off x="10396728" y="6035040"/>
            <a:ext cx="1225296" cy="365760"/>
          </a:xfrm>
          <a:prstGeom prst="rect">
            <a:avLst/>
          </a:prstGeom>
        </p:spPr>
        <p:txBody>
          <a:bodyPr rtlCol="0"/>
          <a:lstStyle/>
          <a:p>
            <a:pPr rtl="0"/>
            <a:fld id="{34B7E4EF-A1BD-40F4-AB7B-04F084DD991D}" type="slidenum">
              <a:rPr lang="en-US" smtClean="0"/>
              <a:t>‹nº›</a:t>
            </a:fld>
            <a:endParaRPr lang="en-US"/>
          </a:p>
        </p:txBody>
      </p:sp>
      <p:sp>
        <p:nvSpPr>
          <p:cNvPr id="12" name="Retângulo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8477250" y="603504"/>
            <a:ext cx="3144774" cy="1645920"/>
          </a:xfrm>
        </p:spPr>
        <p:txBody>
          <a:bodyPr rtlCol="0" anchor="b">
            <a:noAutofit/>
          </a:bodyPr>
          <a:lstStyle>
            <a:lvl1pPr algn="l">
              <a:lnSpc>
                <a:spcPct val="100000"/>
              </a:lnSpc>
              <a:defRPr sz="2800" b="0">
                <a:solidFill>
                  <a:schemeClr val="tx1"/>
                </a:solidFill>
                <a:latin typeface="+mj-lt"/>
              </a:defRPr>
            </a:lvl1pPr>
          </a:lstStyle>
          <a:p>
            <a:pPr rtl="0"/>
            <a:r>
              <a:rPr lang="pt-br" dirty="0"/>
              <a:t>Clique para editar o estilo de título Mestre</a:t>
            </a:r>
            <a:endParaRPr lang="en-US" dirty="0"/>
          </a:p>
        </p:txBody>
      </p:sp>
      <p:sp>
        <p:nvSpPr>
          <p:cNvPr id="4" name="Espaço reservado para texto 3"/>
          <p:cNvSpPr>
            <a:spLocks noGrp="1"/>
          </p:cNvSpPr>
          <p:nvPr>
            <p:ph type="body" sz="half" idx="2" hasCustomPrompt="1"/>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dirty="0"/>
              <a:t>Clique para editar o texto Mestre</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tângulo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tângulo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tângulo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ço reservado para título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pt-br"/>
              <a:t>Clique para editar o estilo de título Mestre</a:t>
            </a:r>
            <a:endParaRPr lang="en-US" dirty="0"/>
          </a:p>
        </p:txBody>
      </p:sp>
      <p:sp>
        <p:nvSpPr>
          <p:cNvPr id="3" name="Espaço reservado para texto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m 5" descr="Imagem ampliada de um logotipo&#10;&#10;Descrição gerada automaticament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29506"/>
            <a:ext cx="12191979" cy="6857990"/>
          </a:xfrm>
          <a:prstGeom prst="rect">
            <a:avLst/>
          </a:prstGeom>
        </p:spPr>
      </p:pic>
      <p:sp>
        <p:nvSpPr>
          <p:cNvPr id="82" name="Retângulo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tângulo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ítulo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Autofit/>
          </a:bodyPr>
          <a:lstStyle/>
          <a:p>
            <a:r>
              <a:rPr lang="pt-BR" sz="4400" dirty="0"/>
              <a:t>Estrutura de Dados e Algoritmos I</a:t>
            </a:r>
            <a:endParaRPr lang="pt-br" sz="2800" dirty="0">
              <a:solidFill>
                <a:schemeClr val="tx1"/>
              </a:solidFill>
            </a:endParaRPr>
          </a:p>
        </p:txBody>
      </p:sp>
      <p:sp>
        <p:nvSpPr>
          <p:cNvPr id="3" name="Subtítulo 2">
            <a:extLst>
              <a:ext uri="{FF2B5EF4-FFF2-40B4-BE49-F238E27FC236}">
                <a16:creationId xmlns:a16="http://schemas.microsoft.com/office/drawing/2014/main" id="{C8722DDC-8EEE-4A06-8DFE-B44871EAA2CF}"/>
              </a:ext>
            </a:extLst>
          </p:cNvPr>
          <p:cNvSpPr>
            <a:spLocks noGrp="1"/>
          </p:cNvSpPr>
          <p:nvPr>
            <p:ph type="subTitle" idx="1"/>
          </p:nvPr>
        </p:nvSpPr>
        <p:spPr>
          <a:xfrm>
            <a:off x="6033793" y="4139681"/>
            <a:ext cx="4775075" cy="559656"/>
          </a:xfrm>
        </p:spPr>
        <p:txBody>
          <a:bodyPr rtlCol="0">
            <a:normAutofit/>
          </a:bodyPr>
          <a:lstStyle/>
          <a:p>
            <a:pPr rtl="0">
              <a:spcAft>
                <a:spcPts val="600"/>
              </a:spcAft>
            </a:pPr>
            <a:r>
              <a:rPr lang="pt-BR" dirty="0">
                <a:solidFill>
                  <a:schemeClr val="tx1"/>
                </a:solidFill>
              </a:rPr>
              <a:t>Prof. Pila</a:t>
            </a:r>
            <a:endParaRPr lang="pt-br" dirty="0">
              <a:solidFill>
                <a:schemeClr val="tx1"/>
              </a:solidFill>
            </a:endParaRPr>
          </a:p>
        </p:txBody>
      </p:sp>
      <p:grpSp>
        <p:nvGrpSpPr>
          <p:cNvPr id="11" name="Agrupar 10">
            <a:extLst>
              <a:ext uri="{FF2B5EF4-FFF2-40B4-BE49-F238E27FC236}">
                <a16:creationId xmlns:a16="http://schemas.microsoft.com/office/drawing/2014/main" id="{9A7B2C9F-B516-4778-97E5-9C73656068BC}"/>
              </a:ext>
            </a:extLst>
          </p:cNvPr>
          <p:cNvGrpSpPr/>
          <p:nvPr/>
        </p:nvGrpSpPr>
        <p:grpSpPr>
          <a:xfrm>
            <a:off x="121281" y="3224429"/>
            <a:ext cx="5452525" cy="1830504"/>
            <a:chOff x="519979" y="2871632"/>
            <a:chExt cx="2954741" cy="1386857"/>
          </a:xfrm>
        </p:grpSpPr>
        <p:sp>
          <p:nvSpPr>
            <p:cNvPr id="12" name="CaixaDeTexto 11">
              <a:extLst>
                <a:ext uri="{FF2B5EF4-FFF2-40B4-BE49-F238E27FC236}">
                  <a16:creationId xmlns:a16="http://schemas.microsoft.com/office/drawing/2014/main" id="{3C6644AD-8581-4A52-B0BA-A8F96D2633BC}"/>
                </a:ext>
              </a:extLst>
            </p:cNvPr>
            <p:cNvSpPr txBox="1"/>
            <p:nvPr/>
          </p:nvSpPr>
          <p:spPr>
            <a:xfrm>
              <a:off x="519979" y="2871632"/>
              <a:ext cx="2954741" cy="1386857"/>
            </a:xfrm>
            <a:prstGeom prst="rect">
              <a:avLst/>
            </a:prstGeom>
            <a:solidFill>
              <a:srgbClr val="404040"/>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pt-BR" sz="3200" dirty="0">
                <a:solidFill>
                  <a:schemeClr val="tx1"/>
                </a:solidFill>
              </a:endParaRPr>
            </a:p>
          </p:txBody>
        </p:sp>
        <p:sp>
          <p:nvSpPr>
            <p:cNvPr id="13" name="CaixaDeTexto 12">
              <a:extLst>
                <a:ext uri="{FF2B5EF4-FFF2-40B4-BE49-F238E27FC236}">
                  <a16:creationId xmlns:a16="http://schemas.microsoft.com/office/drawing/2014/main" id="{C2EF083E-08D7-4044-AEE1-A23EEF0E2F53}"/>
                </a:ext>
              </a:extLst>
            </p:cNvPr>
            <p:cNvSpPr txBox="1"/>
            <p:nvPr/>
          </p:nvSpPr>
          <p:spPr>
            <a:xfrm>
              <a:off x="614850" y="2995819"/>
              <a:ext cx="2772229" cy="1112405"/>
            </a:xfrm>
            <a:prstGeom prst="rect">
              <a:avLst/>
            </a:prstGeom>
            <a:solidFill>
              <a:srgbClr val="404040"/>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pt-BR" sz="5400" b="1" dirty="0">
                  <a:solidFill>
                    <a:srgbClr val="FFFF00"/>
                  </a:solidFill>
                  <a:effectLst>
                    <a:outerShdw blurRad="38100" dist="38100" dir="2700000" algn="tl">
                      <a:srgbClr val="000000">
                        <a:alpha val="43137"/>
                      </a:srgbClr>
                    </a:outerShdw>
                  </a:effectLst>
                </a:rPr>
                <a:t>Exercícios</a:t>
              </a:r>
              <a:endParaRPr lang="pt-BR" sz="800" dirty="0">
                <a:solidFill>
                  <a:srgbClr val="00B050"/>
                </a:solidFill>
                <a:effectLst>
                  <a:outerShdw blurRad="38100" dist="38100" dir="2700000" algn="tl">
                    <a:srgbClr val="000000">
                      <a:alpha val="43137"/>
                    </a:srgbClr>
                  </a:outerShdw>
                </a:effectLst>
              </a:endParaRPr>
            </a:p>
          </p:txBody>
        </p:sp>
      </p:grpSp>
      <p:pic>
        <p:nvPicPr>
          <p:cNvPr id="14" name="Picture 2" descr="I Start Coding Many Programming Languages Which Are - Kid Coding Png - Free  Transparent PNG Download - PNGkey">
            <a:extLst>
              <a:ext uri="{FF2B5EF4-FFF2-40B4-BE49-F238E27FC236}">
                <a16:creationId xmlns:a16="http://schemas.microsoft.com/office/drawing/2014/main" id="{441F15F3-FFA9-4FBC-B695-5E861A8ADE4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143" b="93143" l="3460" r="96540">
                        <a14:foregroundMark x1="32526" y1="20571" x2="48443" y2="10857"/>
                        <a14:foregroundMark x1="55363" y1="18857" x2="36332" y2="15429"/>
                        <a14:foregroundMark x1="18685" y1="10857" x2="26298" y2="10857"/>
                        <a14:foregroundMark x1="15917" y1="12000" x2="13841" y2="24571"/>
                        <a14:foregroundMark x1="26990" y1="10857" x2="50865" y2="14857"/>
                        <a14:foregroundMark x1="50865" y1="14857" x2="62976" y2="13143"/>
                        <a14:foregroundMark x1="62976" y1="13143" x2="84775" y2="16571"/>
                        <a14:foregroundMark x1="84775" y1="16571" x2="85121" y2="22857"/>
                        <a14:foregroundMark x1="81315" y1="11429" x2="74394" y2="10857"/>
                        <a14:foregroundMark x1="71280" y1="10857" x2="50173" y2="11429"/>
                        <a14:foregroundMark x1="50519" y1="68571" x2="44637" y2="73714"/>
                        <a14:foregroundMark x1="15225" y1="88571" x2="39100" y2="93143"/>
                        <a14:foregroundMark x1="39100" y1="93143" x2="86505" y2="90286"/>
                        <a14:foregroundMark x1="86505" y1="90286" x2="91349" y2="90857"/>
                        <a14:foregroundMark x1="8997" y1="90857" x2="3806" y2="93143"/>
                        <a14:foregroundMark x1="94464" y1="92571" x2="96540" y2="90286"/>
                      </a14:backgroundRemoval>
                    </a14:imgEffect>
                  </a14:imgLayer>
                </a14:imgProps>
              </a:ext>
              <a:ext uri="{28A0092B-C50C-407E-A947-70E740481C1C}">
                <a14:useLocalDpi xmlns:a14="http://schemas.microsoft.com/office/drawing/2010/main" val="0"/>
              </a:ext>
            </a:extLst>
          </a:blip>
          <a:srcRect/>
          <a:stretch>
            <a:fillRect/>
          </a:stretch>
        </p:blipFill>
        <p:spPr bwMode="auto">
          <a:xfrm>
            <a:off x="1378718" y="1189631"/>
            <a:ext cx="3271944" cy="198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FD7010-605E-499D-B126-F747EDDA826C}"/>
              </a:ext>
            </a:extLst>
          </p:cNvPr>
          <p:cNvSpPr>
            <a:spLocks noGrp="1"/>
          </p:cNvSpPr>
          <p:nvPr>
            <p:ph type="title"/>
          </p:nvPr>
        </p:nvSpPr>
        <p:spPr>
          <a:xfrm>
            <a:off x="419877" y="642594"/>
            <a:ext cx="11402007" cy="1371600"/>
          </a:xfrm>
        </p:spPr>
        <p:txBody>
          <a:bodyPr>
            <a:normAutofit/>
          </a:bodyPr>
          <a:lstStyle/>
          <a:p>
            <a:r>
              <a:rPr lang="pt-BR" sz="3600" b="1" dirty="0"/>
              <a:t>Exercício 1</a:t>
            </a:r>
            <a:br>
              <a:rPr lang="pt-BR" sz="2400" dirty="0"/>
            </a:br>
            <a:r>
              <a:rPr lang="pt-BR" sz="2800" dirty="0"/>
              <a:t>Desenvolver um Programa em C para a situação seguinte:</a:t>
            </a:r>
          </a:p>
        </p:txBody>
      </p:sp>
      <p:sp>
        <p:nvSpPr>
          <p:cNvPr id="4" name="Espaço Reservado para Conteúdo 2">
            <a:extLst>
              <a:ext uri="{FF2B5EF4-FFF2-40B4-BE49-F238E27FC236}">
                <a16:creationId xmlns:a16="http://schemas.microsoft.com/office/drawing/2014/main" id="{66D83901-F9C3-4C8A-B3B1-A5A86783E261}"/>
              </a:ext>
            </a:extLst>
          </p:cNvPr>
          <p:cNvSpPr>
            <a:spLocks noGrp="1"/>
          </p:cNvSpPr>
          <p:nvPr>
            <p:ph idx="1"/>
          </p:nvPr>
        </p:nvSpPr>
        <p:spPr>
          <a:xfrm>
            <a:off x="419878" y="2565918"/>
            <a:ext cx="11402008" cy="3890866"/>
          </a:xfrm>
        </p:spPr>
        <p:txBody>
          <a:bodyPr>
            <a:normAutofit/>
          </a:bodyPr>
          <a:lstStyle/>
          <a:p>
            <a:pPr marL="0" indent="0">
              <a:buNone/>
            </a:pPr>
            <a:r>
              <a:rPr lang="pt-BR" sz="2400" dirty="0"/>
              <a:t>Uma empresa produtora de refrigerantes produz vários tipos de bebidas desse tipo. Em especial, o refrigerante </a:t>
            </a:r>
            <a:r>
              <a:rPr lang="pt-BR" sz="2400" dirty="0" err="1"/>
              <a:t>KolaKoka</a:t>
            </a:r>
            <a:r>
              <a:rPr lang="pt-BR" sz="2400" dirty="0"/>
              <a:t> tem uma grande demanda e a produção é feita em grande escala. Esse produto é feito em 3 tamanhos: 2l, 1l e lata 350ml. Em uma nova planta de fabricação eles desejam automatizar toda a planta, para isso querem que na esteira que contem os três produtos ao final da produção, seja detectado o tamanho do produto e separado em caixas corretas de até 10 itens cada (10 itens do mesmo tipo). Ao final do processamento diário de 1.000 unidades mistas, queremos saber quantas caixas de cada produto teremos.</a:t>
            </a:r>
          </a:p>
          <a:p>
            <a:pPr marL="0" indent="0">
              <a:buNone/>
            </a:pPr>
            <a:endParaRPr lang="pt-BR" sz="2400" dirty="0"/>
          </a:p>
        </p:txBody>
      </p:sp>
    </p:spTree>
    <p:extLst>
      <p:ext uri="{BB962C8B-B14F-4D97-AF65-F5344CB8AC3E}">
        <p14:creationId xmlns:p14="http://schemas.microsoft.com/office/powerpoint/2010/main" val="317516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FD7010-605E-499D-B126-F747EDDA826C}"/>
              </a:ext>
            </a:extLst>
          </p:cNvPr>
          <p:cNvSpPr>
            <a:spLocks noGrp="1"/>
          </p:cNvSpPr>
          <p:nvPr>
            <p:ph type="title"/>
          </p:nvPr>
        </p:nvSpPr>
        <p:spPr>
          <a:xfrm>
            <a:off x="419877" y="642594"/>
            <a:ext cx="11402007" cy="1371600"/>
          </a:xfrm>
        </p:spPr>
        <p:txBody>
          <a:bodyPr>
            <a:normAutofit/>
          </a:bodyPr>
          <a:lstStyle/>
          <a:p>
            <a:r>
              <a:rPr lang="pt-BR" sz="3600" b="1" dirty="0"/>
              <a:t>Exercício 2</a:t>
            </a:r>
            <a:br>
              <a:rPr lang="pt-BR" sz="2400" dirty="0"/>
            </a:br>
            <a:r>
              <a:rPr lang="pt-BR" sz="2800" dirty="0"/>
              <a:t>Desenvolver um Programa em C para a situação seguinte:</a:t>
            </a:r>
          </a:p>
        </p:txBody>
      </p:sp>
      <p:sp>
        <p:nvSpPr>
          <p:cNvPr id="4" name="Espaço Reservado para Conteúdo 2">
            <a:extLst>
              <a:ext uri="{FF2B5EF4-FFF2-40B4-BE49-F238E27FC236}">
                <a16:creationId xmlns:a16="http://schemas.microsoft.com/office/drawing/2014/main" id="{66D83901-F9C3-4C8A-B3B1-A5A86783E261}"/>
              </a:ext>
            </a:extLst>
          </p:cNvPr>
          <p:cNvSpPr>
            <a:spLocks noGrp="1"/>
          </p:cNvSpPr>
          <p:nvPr>
            <p:ph idx="1"/>
          </p:nvPr>
        </p:nvSpPr>
        <p:spPr>
          <a:xfrm>
            <a:off x="419878" y="2565918"/>
            <a:ext cx="11402008" cy="3890866"/>
          </a:xfrm>
        </p:spPr>
        <p:txBody>
          <a:bodyPr>
            <a:normAutofit/>
          </a:bodyPr>
          <a:lstStyle/>
          <a:p>
            <a:pPr marL="0" indent="0">
              <a:buNone/>
            </a:pPr>
            <a:r>
              <a:rPr lang="pt-BR" sz="2400" dirty="0"/>
              <a:t>Em um estacionamento de um banco existem 20 vagas a serem ocupadas pelos clientes. Os clientes ocupam as vagas na ordem de chegada e conforme a liberação das mesmas. Entretanto, existem momentos do dia em que o Carro Forte vem até o banco para fazer a transferência de valores. O Carro Forte tem prioridade sobre os demais carros dos clientes e precisa de uma vaga imediata para estacionar o veículo e proceder com a transferência dos valores. Desenvolva um programa em linguagem C capaz de gerenciar as vagas e as prioridades.</a:t>
            </a:r>
          </a:p>
        </p:txBody>
      </p:sp>
    </p:spTree>
    <p:extLst>
      <p:ext uri="{BB962C8B-B14F-4D97-AF65-F5344CB8AC3E}">
        <p14:creationId xmlns:p14="http://schemas.microsoft.com/office/powerpoint/2010/main" val="2477493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FD7010-605E-499D-B126-F747EDDA826C}"/>
              </a:ext>
            </a:extLst>
          </p:cNvPr>
          <p:cNvSpPr>
            <a:spLocks noGrp="1"/>
          </p:cNvSpPr>
          <p:nvPr>
            <p:ph type="title"/>
          </p:nvPr>
        </p:nvSpPr>
        <p:spPr>
          <a:xfrm>
            <a:off x="419877" y="642594"/>
            <a:ext cx="11402007" cy="1371600"/>
          </a:xfrm>
        </p:spPr>
        <p:txBody>
          <a:bodyPr>
            <a:normAutofit/>
          </a:bodyPr>
          <a:lstStyle/>
          <a:p>
            <a:r>
              <a:rPr lang="pt-BR" sz="3600" b="1" dirty="0"/>
              <a:t>Exercício 3</a:t>
            </a:r>
            <a:br>
              <a:rPr lang="pt-BR" sz="2400" dirty="0"/>
            </a:br>
            <a:r>
              <a:rPr lang="pt-BR" sz="2800" dirty="0"/>
              <a:t>Desenvolver um Programa em C para a situação seguinte:</a:t>
            </a:r>
          </a:p>
        </p:txBody>
      </p:sp>
      <p:sp>
        <p:nvSpPr>
          <p:cNvPr id="4" name="Espaço Reservado para Conteúdo 2">
            <a:extLst>
              <a:ext uri="{FF2B5EF4-FFF2-40B4-BE49-F238E27FC236}">
                <a16:creationId xmlns:a16="http://schemas.microsoft.com/office/drawing/2014/main" id="{66D83901-F9C3-4C8A-B3B1-A5A86783E261}"/>
              </a:ext>
            </a:extLst>
          </p:cNvPr>
          <p:cNvSpPr>
            <a:spLocks noGrp="1"/>
          </p:cNvSpPr>
          <p:nvPr>
            <p:ph idx="1"/>
          </p:nvPr>
        </p:nvSpPr>
        <p:spPr>
          <a:xfrm>
            <a:off x="419877" y="2565918"/>
            <a:ext cx="11402009" cy="3890866"/>
          </a:xfrm>
        </p:spPr>
        <p:txBody>
          <a:bodyPr>
            <a:normAutofit/>
          </a:bodyPr>
          <a:lstStyle/>
          <a:p>
            <a:pPr marL="0" indent="0" algn="ctr">
              <a:buNone/>
            </a:pPr>
            <a:r>
              <a:rPr lang="pt-BR" sz="3200" b="1" dirty="0"/>
              <a:t>0, 1, 1, 2, 3, 7, 16, 65, 321, 4546, 107587, 20773703</a:t>
            </a:r>
          </a:p>
          <a:p>
            <a:pPr marL="0" indent="0">
              <a:buNone/>
            </a:pPr>
            <a:endParaRPr lang="pt-BR" sz="2400" dirty="0"/>
          </a:p>
          <a:p>
            <a:pPr marL="0" indent="0">
              <a:buNone/>
            </a:pPr>
            <a:r>
              <a:rPr lang="pt-BR" sz="2400" dirty="0"/>
              <a:t>Desenvolva um programa em C utilizando recursividade capaz de calcular e exibir até 20 termos da sequência anterior. Faz parte do problema descobrir a lógica de relacionamento entre os termos que cria a sequência.</a:t>
            </a:r>
          </a:p>
        </p:txBody>
      </p:sp>
    </p:spTree>
    <p:extLst>
      <p:ext uri="{BB962C8B-B14F-4D97-AF65-F5344CB8AC3E}">
        <p14:creationId xmlns:p14="http://schemas.microsoft.com/office/powerpoint/2010/main" val="5448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FD7010-605E-499D-B126-F747EDDA826C}"/>
              </a:ext>
            </a:extLst>
          </p:cNvPr>
          <p:cNvSpPr>
            <a:spLocks noGrp="1"/>
          </p:cNvSpPr>
          <p:nvPr>
            <p:ph type="title"/>
          </p:nvPr>
        </p:nvSpPr>
        <p:spPr>
          <a:xfrm>
            <a:off x="419877" y="642594"/>
            <a:ext cx="11402007" cy="1371600"/>
          </a:xfrm>
        </p:spPr>
        <p:txBody>
          <a:bodyPr>
            <a:normAutofit/>
          </a:bodyPr>
          <a:lstStyle/>
          <a:p>
            <a:r>
              <a:rPr lang="pt-BR" sz="3600" b="1" dirty="0"/>
              <a:t>Exercício 4</a:t>
            </a:r>
            <a:br>
              <a:rPr lang="pt-BR" sz="2400" dirty="0"/>
            </a:br>
            <a:r>
              <a:rPr lang="pt-BR" sz="2800" dirty="0"/>
              <a:t>Desenvolver um Programa em C para a situação seguinte:</a:t>
            </a:r>
          </a:p>
        </p:txBody>
      </p:sp>
      <p:sp>
        <p:nvSpPr>
          <p:cNvPr id="4" name="Espaço Reservado para Conteúdo 2">
            <a:extLst>
              <a:ext uri="{FF2B5EF4-FFF2-40B4-BE49-F238E27FC236}">
                <a16:creationId xmlns:a16="http://schemas.microsoft.com/office/drawing/2014/main" id="{66D83901-F9C3-4C8A-B3B1-A5A86783E261}"/>
              </a:ext>
            </a:extLst>
          </p:cNvPr>
          <p:cNvSpPr>
            <a:spLocks noGrp="1"/>
          </p:cNvSpPr>
          <p:nvPr>
            <p:ph idx="1"/>
          </p:nvPr>
        </p:nvSpPr>
        <p:spPr>
          <a:xfrm>
            <a:off x="419877" y="2565918"/>
            <a:ext cx="11402009" cy="3890866"/>
          </a:xfrm>
        </p:spPr>
        <p:txBody>
          <a:bodyPr>
            <a:normAutofit/>
          </a:bodyPr>
          <a:lstStyle/>
          <a:p>
            <a:pPr marL="0" indent="0">
              <a:buNone/>
            </a:pPr>
            <a:r>
              <a:rPr lang="pt-BR" sz="2400" dirty="0"/>
              <a:t>A empresa de concursos chamada </a:t>
            </a:r>
            <a:r>
              <a:rPr lang="pt-BR" sz="2400" dirty="0" err="1"/>
              <a:t>VagaFácil</a:t>
            </a:r>
            <a:r>
              <a:rPr lang="pt-BR" sz="2400" dirty="0"/>
              <a:t> fez um concurso em Sorocaba para 1.000 vagas de emprego no setor público. Eles querem divulgar os resultados em ordem de número de inscrição. Você poderia desenvolver um programa em C que receba esses números de inscrição com o resultado da nota do concurso e os exiba em ordem crescente do número da inscrição juntamente com sua nota?</a:t>
            </a:r>
          </a:p>
        </p:txBody>
      </p:sp>
    </p:spTree>
    <p:extLst>
      <p:ext uri="{BB962C8B-B14F-4D97-AF65-F5344CB8AC3E}">
        <p14:creationId xmlns:p14="http://schemas.microsoft.com/office/powerpoint/2010/main" val="2798971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FD7010-605E-499D-B126-F747EDDA826C}"/>
              </a:ext>
            </a:extLst>
          </p:cNvPr>
          <p:cNvSpPr>
            <a:spLocks noGrp="1"/>
          </p:cNvSpPr>
          <p:nvPr>
            <p:ph type="title"/>
          </p:nvPr>
        </p:nvSpPr>
        <p:spPr>
          <a:xfrm>
            <a:off x="419877" y="642594"/>
            <a:ext cx="11402007" cy="1371600"/>
          </a:xfrm>
        </p:spPr>
        <p:txBody>
          <a:bodyPr>
            <a:normAutofit/>
          </a:bodyPr>
          <a:lstStyle/>
          <a:p>
            <a:r>
              <a:rPr lang="pt-BR" sz="3600" b="1" dirty="0"/>
              <a:t>Exercício 5</a:t>
            </a:r>
            <a:br>
              <a:rPr lang="pt-BR" sz="2400" dirty="0"/>
            </a:br>
            <a:r>
              <a:rPr lang="pt-BR" sz="2800" dirty="0"/>
              <a:t>Desenvolva apenas a lógica e os resultados. Não precisa programar em C.</a:t>
            </a:r>
          </a:p>
        </p:txBody>
      </p:sp>
      <p:sp>
        <p:nvSpPr>
          <p:cNvPr id="4" name="Espaço Reservado para Conteúdo 2">
            <a:extLst>
              <a:ext uri="{FF2B5EF4-FFF2-40B4-BE49-F238E27FC236}">
                <a16:creationId xmlns:a16="http://schemas.microsoft.com/office/drawing/2014/main" id="{66D83901-F9C3-4C8A-B3B1-A5A86783E261}"/>
              </a:ext>
            </a:extLst>
          </p:cNvPr>
          <p:cNvSpPr>
            <a:spLocks noGrp="1"/>
          </p:cNvSpPr>
          <p:nvPr>
            <p:ph idx="1"/>
          </p:nvPr>
        </p:nvSpPr>
        <p:spPr>
          <a:xfrm>
            <a:off x="419877" y="2565918"/>
            <a:ext cx="11402009" cy="3890866"/>
          </a:xfrm>
        </p:spPr>
        <p:txBody>
          <a:bodyPr>
            <a:normAutofit lnSpcReduction="10000"/>
          </a:bodyPr>
          <a:lstStyle/>
          <a:p>
            <a:pPr marL="0" indent="0" algn="ctr">
              <a:buNone/>
            </a:pPr>
            <a:r>
              <a:rPr lang="pt-BR" sz="3200" dirty="0"/>
              <a:t>♥♥♥♥♥♥♦♣♠♥♦♣♥♦♥♥♦♦♥♦♥♦♥♦♠♥♦♥♥♥♥♥</a:t>
            </a:r>
          </a:p>
          <a:p>
            <a:pPr marL="0" indent="0">
              <a:buNone/>
            </a:pPr>
            <a:r>
              <a:rPr lang="pt-BR" sz="2400" dirty="0"/>
              <a:t>Essa sequência é composta por símbolos de um alfabeto. Pergunta-se</a:t>
            </a:r>
          </a:p>
          <a:p>
            <a:pPr marL="457200" indent="-457200">
              <a:buAutoNum type="alphaLcParenR"/>
            </a:pPr>
            <a:r>
              <a:rPr lang="pt-BR" sz="2400" dirty="0"/>
              <a:t>Quantos bits são necessários para representar cada um desses símbolos e qual a representação binária de cada símbolo?</a:t>
            </a:r>
          </a:p>
          <a:p>
            <a:pPr marL="514350" indent="-514350">
              <a:buAutoNum type="alphaLcParenR"/>
            </a:pPr>
            <a:r>
              <a:rPr lang="pt-BR" sz="2400" dirty="0"/>
              <a:t>Quantos bits ocupam essa representação anterior?</a:t>
            </a:r>
          </a:p>
          <a:p>
            <a:pPr marL="514350" indent="-514350">
              <a:buAutoNum type="alphaLcParenR"/>
            </a:pPr>
            <a:r>
              <a:rPr lang="pt-BR" sz="2400" dirty="0"/>
              <a:t>É possível conseguir uma representação mais compacta?</a:t>
            </a:r>
          </a:p>
          <a:p>
            <a:pPr marL="514350" indent="-514350">
              <a:buAutoNum type="alphaLcParenR"/>
            </a:pPr>
            <a:r>
              <a:rPr lang="pt-BR" sz="2400" dirty="0"/>
              <a:t>Se sim, como seria essa representação e com quantos bits poderíamos representar a sequência anterior?</a:t>
            </a:r>
            <a:endParaRPr lang="pt-BR" sz="2800" dirty="0"/>
          </a:p>
        </p:txBody>
      </p:sp>
    </p:spTree>
    <p:extLst>
      <p:ext uri="{BB962C8B-B14F-4D97-AF65-F5344CB8AC3E}">
        <p14:creationId xmlns:p14="http://schemas.microsoft.com/office/powerpoint/2010/main" val="32638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Imagem ampliada de um logotipo&#10;&#10;Descrição gerada automaticamente">
            <a:extLst>
              <a:ext uri="{FF2B5EF4-FFF2-40B4-BE49-F238E27FC236}">
                <a16:creationId xmlns:a16="http://schemas.microsoft.com/office/drawing/2014/main" id="{B36523F2-BF16-4E37-9265-087103D470C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0" y="10"/>
            <a:ext cx="12191979" cy="6857990"/>
          </a:xfrm>
          <a:prstGeom prst="rect">
            <a:avLst/>
          </a:prstGeom>
        </p:spPr>
      </p:pic>
      <p:sp>
        <p:nvSpPr>
          <p:cNvPr id="4" name="Retângulo 3">
            <a:extLst>
              <a:ext uri="{FF2B5EF4-FFF2-40B4-BE49-F238E27FC236}">
                <a16:creationId xmlns:a16="http://schemas.microsoft.com/office/drawing/2014/main" id="{3F774FBA-CDBE-471B-8B57-D89EC7C8E405}"/>
              </a:ext>
            </a:extLst>
          </p:cNvPr>
          <p:cNvSpPr/>
          <p:nvPr/>
        </p:nvSpPr>
        <p:spPr>
          <a:xfrm>
            <a:off x="3500706" y="2393576"/>
            <a:ext cx="5190565" cy="1613648"/>
          </a:xfrm>
          <a:prstGeom prst="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2800" dirty="0"/>
              <a:t>OBRIGADO PELA AUDIÊNCIA</a:t>
            </a:r>
          </a:p>
        </p:txBody>
      </p:sp>
    </p:spTree>
    <p:extLst>
      <p:ext uri="{BB962C8B-B14F-4D97-AF65-F5344CB8AC3E}">
        <p14:creationId xmlns:p14="http://schemas.microsoft.com/office/powerpoint/2010/main" val="1809041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614_TF78438558" id="{EFC388B7-E3E7-46E9-90A0-7401A222EB8A}" vid="{685F28B6-3FA5-49C7-9831-35ED941F70C7}"/>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{F2B1BFFD-BC02-40FA-8DBE-AAC6505B4B7E}tf78438558</Template>
  <TotalTime>0</TotalTime>
  <Words>486</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7</vt:i4>
      </vt:variant>
    </vt:vector>
  </HeadingPairs>
  <TitlesOfParts>
    <vt:vector size="11" baseType="lpstr">
      <vt:lpstr>Calibri</vt:lpstr>
      <vt:lpstr>Century Gothic</vt:lpstr>
      <vt:lpstr>Garamond</vt:lpstr>
      <vt:lpstr>SavonVTI</vt:lpstr>
      <vt:lpstr>Estrutura de Dados e Algoritmos I</vt:lpstr>
      <vt:lpstr>Exercício 1 Desenvolver um Programa em C para a situação seguinte:</vt:lpstr>
      <vt:lpstr>Exercício 2 Desenvolver um Programa em C para a situação seguinte:</vt:lpstr>
      <vt:lpstr>Exercício 3 Desenvolver um Programa em C para a situação seguinte:</vt:lpstr>
      <vt:lpstr>Exercício 4 Desenvolver um Programa em C para a situação seguinte:</vt:lpstr>
      <vt:lpstr>Exercício 5 Desenvolva apenas a lógica e os resultados. Não precisa programar em C.</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2020-08-10T00:34:21Z</dcterms:created>
  <dcterms:modified xsi:type="dcterms:W3CDTF">2020-11-18T00:04:45Z</dcterms:modified>
</cp:coreProperties>
</file>