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7" r:id="rId2"/>
    <p:sldId id="296" r:id="rId3"/>
    <p:sldId id="298" r:id="rId4"/>
    <p:sldId id="329" r:id="rId5"/>
    <p:sldId id="328" r:id="rId6"/>
    <p:sldId id="331" r:id="rId7"/>
    <p:sldId id="330" r:id="rId8"/>
    <p:sldId id="334" r:id="rId9"/>
    <p:sldId id="333" r:id="rId10"/>
    <p:sldId id="335" r:id="rId11"/>
    <p:sldId id="332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285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1E1E1E"/>
    <a:srgbClr val="3488A0"/>
    <a:srgbClr val="FCF7F1"/>
    <a:srgbClr val="F03F2B"/>
    <a:srgbClr val="E8E8E8"/>
    <a:srgbClr val="404040"/>
    <a:srgbClr val="41642A"/>
    <a:srgbClr val="344529"/>
    <a:srgbClr val="2B3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26/10/2020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26/10/2020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26/10/2020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870C3F0E-1EAD-419A-B8F3-CB7CDE6B1E86}" type="datetime1">
              <a:rPr lang="pt-BR" smtClean="0"/>
              <a:t>26/10/2020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5274CCBA-3812-426F-BA8C-8BC3E97D7FB5}" type="datetime1">
              <a:rPr lang="pt-BR" smtClean="0"/>
              <a:t>26/10/2020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26/10/2020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EDD1C28D-3F4C-4305-9CD5-9949626E9ED5}" type="datetime1">
              <a:rPr lang="pt-BR" smtClean="0"/>
              <a:t>26/10/2020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D05F8630-DFFC-437C-A718-61BE3F548C4E}" type="datetime1">
              <a:rPr lang="pt-BR" smtClean="0"/>
              <a:t>26/10/2020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812AD8E-909B-47FE-B3D6-961E1D2E7A49}" type="datetime1">
              <a:rPr lang="pt-BR" smtClean="0"/>
              <a:t>26/10/2020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5D0BF672-AFC3-4C39-AA84-C1113D4307F1}" type="datetime1">
              <a:rPr lang="pt-BR" smtClean="0"/>
              <a:t>26/10/2020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26/10/2020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26/10/2020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29506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Autofit/>
          </a:bodyPr>
          <a:lstStyle/>
          <a:p>
            <a:r>
              <a:rPr lang="pt-BR" sz="4400" dirty="0"/>
              <a:t>Estrutura de Dados e Algoritmos I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39681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Prof. Pila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A7B2C9F-B516-4778-97E5-9C73656068BC}"/>
              </a:ext>
            </a:extLst>
          </p:cNvPr>
          <p:cNvGrpSpPr/>
          <p:nvPr/>
        </p:nvGrpSpPr>
        <p:grpSpPr>
          <a:xfrm>
            <a:off x="121281" y="3224429"/>
            <a:ext cx="5452525" cy="1830504"/>
            <a:chOff x="519979" y="2871632"/>
            <a:chExt cx="2954741" cy="1386857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C6644AD-8581-4A52-B0BA-A8F96D2633BC}"/>
                </a:ext>
              </a:extLst>
            </p:cNvPr>
            <p:cNvSpPr txBox="1"/>
            <p:nvPr/>
          </p:nvSpPr>
          <p:spPr>
            <a:xfrm>
              <a:off x="519979" y="2871632"/>
              <a:ext cx="2954741" cy="138685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2EF083E-08D7-4044-AEE1-A23EEF0E2F53}"/>
                </a:ext>
              </a:extLst>
            </p:cNvPr>
            <p:cNvSpPr txBox="1"/>
            <p:nvPr/>
          </p:nvSpPr>
          <p:spPr>
            <a:xfrm>
              <a:off x="614850" y="2995819"/>
              <a:ext cx="2772229" cy="1112405"/>
            </a:xfrm>
            <a:prstGeom prst="rect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pt-BR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Árvore Binária</a:t>
              </a:r>
            </a:p>
            <a:p>
              <a:pPr algn="ctr"/>
              <a:r>
                <a:rPr lang="pt-BR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Percursos em Árvores Binárias</a:t>
              </a:r>
              <a:endParaRPr lang="pt-BR" sz="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Picture 2" descr="I Start Coding Many Programming Languages Which Are - Kid Coding Png - Free  Transparent PNG Download - PNGkey">
            <a:extLst>
              <a:ext uri="{FF2B5EF4-FFF2-40B4-BE49-F238E27FC236}">
                <a16:creationId xmlns:a16="http://schemas.microsoft.com/office/drawing/2014/main" id="{441F15F3-FFA9-4FBC-B695-5E861A8AD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43" b="93143" l="3460" r="96540">
                        <a14:foregroundMark x1="32526" y1="20571" x2="48443" y2="10857"/>
                        <a14:foregroundMark x1="55363" y1="18857" x2="36332" y2="15429"/>
                        <a14:foregroundMark x1="18685" y1="10857" x2="26298" y2="10857"/>
                        <a14:foregroundMark x1="15917" y1="12000" x2="13841" y2="24571"/>
                        <a14:foregroundMark x1="26990" y1="10857" x2="50865" y2="14857"/>
                        <a14:foregroundMark x1="50865" y1="14857" x2="62976" y2="13143"/>
                        <a14:foregroundMark x1="62976" y1="13143" x2="84775" y2="16571"/>
                        <a14:foregroundMark x1="84775" y1="16571" x2="85121" y2="22857"/>
                        <a14:foregroundMark x1="81315" y1="11429" x2="74394" y2="10857"/>
                        <a14:foregroundMark x1="71280" y1="10857" x2="50173" y2="11429"/>
                        <a14:foregroundMark x1="50519" y1="68571" x2="44637" y2="73714"/>
                        <a14:foregroundMark x1="15225" y1="88571" x2="39100" y2="93143"/>
                        <a14:foregroundMark x1="39100" y1="93143" x2="86505" y2="90286"/>
                        <a14:foregroundMark x1="86505" y1="90286" x2="91349" y2="90857"/>
                        <a14:foregroundMark x1="8997" y1="90857" x2="3806" y2="93143"/>
                        <a14:foregroundMark x1="94464" y1="92571" x2="96540" y2="90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18" y="1189631"/>
            <a:ext cx="3271944" cy="198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65" y="342343"/>
            <a:ext cx="10058400" cy="1371600"/>
          </a:xfrm>
        </p:spPr>
        <p:txBody>
          <a:bodyPr/>
          <a:lstStyle/>
          <a:p>
            <a:r>
              <a:rPr lang="pt-BR" dirty="0"/>
              <a:t>Percurso Em-ordem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946" y="465175"/>
            <a:ext cx="5870217" cy="38496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Percorrer a </a:t>
            </a:r>
            <a:r>
              <a:rPr lang="pt-BR" sz="1800" b="1" dirty="0" err="1">
                <a:latin typeface="+mj-lt"/>
              </a:rPr>
              <a:t>subárvore</a:t>
            </a:r>
            <a:r>
              <a:rPr lang="pt-BR" sz="1800" b="1" dirty="0">
                <a:latin typeface="+mj-lt"/>
              </a:rPr>
              <a:t> esquerda em 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Visitar o nó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Percorrer a </a:t>
            </a:r>
            <a:r>
              <a:rPr lang="pt-BR" sz="1800" b="1" dirty="0" err="1">
                <a:latin typeface="+mj-lt"/>
              </a:rPr>
              <a:t>subárvore</a:t>
            </a:r>
            <a:r>
              <a:rPr lang="pt-BR" sz="1800" b="1" dirty="0">
                <a:latin typeface="+mj-lt"/>
              </a:rPr>
              <a:t> direita em ordem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647" y="1494326"/>
            <a:ext cx="6291618" cy="386934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CE1858E-3E63-4145-838D-65A3FA683830}"/>
              </a:ext>
            </a:extLst>
          </p:cNvPr>
          <p:cNvSpPr txBox="1"/>
          <p:nvPr/>
        </p:nvSpPr>
        <p:spPr>
          <a:xfrm>
            <a:off x="886380" y="5743081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Resultado: 9, 12, 14, 17, 19, 23, 50, 54, 67, 72, 76</a:t>
            </a:r>
          </a:p>
        </p:txBody>
      </p:sp>
    </p:spTree>
    <p:extLst>
      <p:ext uri="{BB962C8B-B14F-4D97-AF65-F5344CB8AC3E}">
        <p14:creationId xmlns:p14="http://schemas.microsoft.com/office/powerpoint/2010/main" val="134054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Pós-ordem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Ao fazer o percurso em pós-ordem os seguintes três passos devem ser executados: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a </a:t>
            </a:r>
            <a:r>
              <a:rPr lang="pt-BR" sz="2400" dirty="0" err="1"/>
              <a:t>subárvore</a:t>
            </a:r>
            <a:r>
              <a:rPr lang="pt-BR" sz="2400" dirty="0"/>
              <a:t> esquerda em pós-ordem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a </a:t>
            </a:r>
            <a:r>
              <a:rPr lang="pt-BR" sz="2400" dirty="0" err="1"/>
              <a:t>subárvore</a:t>
            </a:r>
            <a:r>
              <a:rPr lang="pt-BR" sz="2400" dirty="0"/>
              <a:t> direita em pós-ordem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Visitar o nó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2054" y="4066827"/>
            <a:ext cx="3782109" cy="23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2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65" y="342343"/>
            <a:ext cx="10058400" cy="1371600"/>
          </a:xfrm>
        </p:spPr>
        <p:txBody>
          <a:bodyPr/>
          <a:lstStyle/>
          <a:p>
            <a:r>
              <a:rPr lang="pt-BR" dirty="0"/>
              <a:t>Percurso Pós-ordem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946" y="465175"/>
            <a:ext cx="5870217" cy="38496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Percorrer a </a:t>
            </a:r>
            <a:r>
              <a:rPr lang="pt-BR" sz="1800" b="1" dirty="0" err="1">
                <a:latin typeface="+mj-lt"/>
              </a:rPr>
              <a:t>subárvore</a:t>
            </a:r>
            <a:r>
              <a:rPr lang="pt-BR" sz="1800" b="1" dirty="0">
                <a:latin typeface="+mj-lt"/>
              </a:rPr>
              <a:t> esquerda em pós-ordem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Percorrer a </a:t>
            </a:r>
            <a:r>
              <a:rPr lang="pt-BR" sz="1800" b="1" dirty="0" err="1">
                <a:latin typeface="+mj-lt"/>
              </a:rPr>
              <a:t>subárvore</a:t>
            </a:r>
            <a:r>
              <a:rPr lang="pt-BR" sz="1800" b="1" dirty="0">
                <a:latin typeface="+mj-lt"/>
              </a:rPr>
              <a:t> direita em pós-ordem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Visitar o nó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647" y="1494326"/>
            <a:ext cx="6291618" cy="386934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CE1858E-3E63-4145-838D-65A3FA683830}"/>
              </a:ext>
            </a:extLst>
          </p:cNvPr>
          <p:cNvSpPr txBox="1"/>
          <p:nvPr/>
        </p:nvSpPr>
        <p:spPr>
          <a:xfrm>
            <a:off x="886380" y="5743081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Resultado: 9, 14, 12, 19, 23, 17, 67, 54, 76, 72, 50</a:t>
            </a:r>
          </a:p>
        </p:txBody>
      </p:sp>
    </p:spTree>
    <p:extLst>
      <p:ext uri="{BB962C8B-B14F-4D97-AF65-F5344CB8AC3E}">
        <p14:creationId xmlns:p14="http://schemas.microsoft.com/office/powerpoint/2010/main" val="282337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Descrever o resultado produzido pelos tipos de percursos abaixo na árvore binária ilustrada pela figura.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Pré</a:t>
            </a:r>
            <a:r>
              <a:rPr lang="pt-BR" sz="2400" dirty="0"/>
              <a:t>-ordem: 4, 2, 1, 3, 6, 5, 7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Em-ordem: 1, 2, 3, 4, 5, 6, 7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Pós-ordem: 1, 3, 2, 5, 7, 6, 4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026" name="Picture 2" descr="Árvore Binária de Busca (Parte 1 - Inserção e Busca) - Desafios de Ti">
            <a:extLst>
              <a:ext uri="{FF2B5EF4-FFF2-40B4-BE49-F238E27FC236}">
                <a16:creationId xmlns:a16="http://schemas.microsoft.com/office/drawing/2014/main" id="{9A2093BC-F625-4600-977D-27C8561E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94" y="3167406"/>
            <a:ext cx="57054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9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79" y="2103120"/>
            <a:ext cx="10683921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Descrever o resultado produzido pelos tipos de percursos abaixo na árvore binária ilustrada pela figura.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Pré</a:t>
            </a:r>
            <a:r>
              <a:rPr lang="pt-BR" sz="2400" dirty="0"/>
              <a:t>-ordem: 8,4,2,1,3,6,5,7,12,10,9,11,14,13,15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Em-ordem: 1,2,3,4,5,6,7,8,9,10,11,12,13,14,15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Pós-ordem: 1,3,2,5,7,6,4,9,11,10,13,15,14,12,8</a:t>
            </a:r>
          </a:p>
          <a:p>
            <a:pPr marL="0" indent="0">
              <a:buNone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0" name="Picture 2" descr="Brain Dump">
            <a:extLst>
              <a:ext uri="{FF2B5EF4-FFF2-40B4-BE49-F238E27FC236}">
                <a16:creationId xmlns:a16="http://schemas.microsoft.com/office/drawing/2014/main" id="{1796850F-20D1-406B-8C4D-8E759108A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928" y="3156368"/>
            <a:ext cx="4093793" cy="246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4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2103120"/>
            <a:ext cx="10729415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Descrever o resultado produzido pelos tipos de percursos abaixo na árvore binária ilustrada pela figura.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Pré</a:t>
            </a:r>
            <a:r>
              <a:rPr lang="pt-BR" sz="2400" dirty="0"/>
              <a:t>-ordem: </a:t>
            </a:r>
          </a:p>
          <a:p>
            <a:pPr marL="0" indent="0">
              <a:buNone/>
            </a:pPr>
            <a:r>
              <a:rPr lang="pt-BR" sz="2400" dirty="0"/>
              <a:t>	A,B,D,H,I,E,J,K,C,F,L,M,G,N,O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Em-ordem: </a:t>
            </a:r>
          </a:p>
          <a:p>
            <a:pPr marL="0" indent="0">
              <a:buNone/>
            </a:pPr>
            <a:r>
              <a:rPr lang="pt-BR" sz="2400" dirty="0"/>
              <a:t>	H,D,I,B,J,E,K,A,L,F,M,C,N,G,O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Pós-ordem: </a:t>
            </a:r>
          </a:p>
          <a:p>
            <a:pPr marL="0" indent="0">
              <a:buNone/>
            </a:pPr>
            <a:r>
              <a:rPr lang="pt-BR" sz="2400" dirty="0"/>
              <a:t>	H,I,D,J,K,E,B,L,M,F,N,O,G,C,A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098" name="Picture 2" descr="Busca por profundidade em árvore - Stack Overflow em Português">
            <a:extLst>
              <a:ext uri="{FF2B5EF4-FFF2-40B4-BE49-F238E27FC236}">
                <a16:creationId xmlns:a16="http://schemas.microsoft.com/office/drawing/2014/main" id="{A00ADF95-048B-4EC1-979A-AD347120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34" y="3184117"/>
            <a:ext cx="6181587" cy="278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9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2103120"/>
            <a:ext cx="10661176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Descrever o resultado produzido pelos tipos de percursos abaixo na árvore binária ilustrada pela figura.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Pré</a:t>
            </a:r>
            <a:r>
              <a:rPr lang="pt-BR" sz="2400" dirty="0"/>
              <a:t>-ordem: 20,11,2,17,16,14,15,18,21,30,25,36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Em-ordem: 2,11,14,15,16,17,18,20,21,25,30,36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Pós-ordem: 2,15,14,16,18,17,11,25,36,30,21,20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3074" name="Picture 2" descr="Q392669 - Questões de Concursos | Qconcursos.com">
            <a:extLst>
              <a:ext uri="{FF2B5EF4-FFF2-40B4-BE49-F238E27FC236}">
                <a16:creationId xmlns:a16="http://schemas.microsoft.com/office/drawing/2014/main" id="{B4A1357C-840E-4120-8D78-C460722E9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672"/>
          <a:stretch/>
        </p:blipFill>
        <p:spPr bwMode="auto">
          <a:xfrm>
            <a:off x="7779224" y="2878452"/>
            <a:ext cx="4144067" cy="324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57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/>
              <a:t>O que acontece ao tentar recriar a árvore binária a partir dos resultados dos percursos abaixo: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Pré</a:t>
            </a:r>
            <a:r>
              <a:rPr lang="pt-BR" sz="2400" dirty="0"/>
              <a:t>-ordem: A árvore é recriada no mesmo formato.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Em-ordem: Cria-se uma árvore lateralizada à direita porque as inserções são consecutivas sempre com números maiores.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Pós-ordem: Não se mantem a </a:t>
            </a:r>
            <a:r>
              <a:rPr lang="pt-BR" sz="2400"/>
              <a:t>árvore original.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8242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</a:t>
            </a:r>
            <a:br>
              <a:rPr lang="pt-BR" dirty="0"/>
            </a:br>
            <a:r>
              <a:rPr lang="pt-BR" dirty="0"/>
              <a:t>Busca Binária </a:t>
            </a:r>
            <a:r>
              <a:rPr lang="pt-BR" dirty="0">
                <a:sym typeface="Wingdings" panose="05000000000000000000" pitchFamily="2" charset="2"/>
              </a:rPr>
              <a:t> Á</a:t>
            </a:r>
            <a:r>
              <a:rPr lang="pt-BR" dirty="0"/>
              <a:t>rvores Binária de Busca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Construir um programa em C que: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Receba uma quantidade finita de números inteiros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Armazenar esses números em vetor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Ordenar os números no vetor (pode ser </a:t>
            </a:r>
            <a:r>
              <a:rPr lang="pt-BR" sz="2400" i="1" dirty="0" err="1"/>
              <a:t>bubble</a:t>
            </a:r>
            <a:r>
              <a:rPr lang="pt-BR" sz="2400" i="1" dirty="0"/>
              <a:t> </a:t>
            </a:r>
            <a:r>
              <a:rPr lang="pt-BR" sz="2400" i="1" dirty="0" err="1"/>
              <a:t>sort</a:t>
            </a:r>
            <a:r>
              <a:rPr lang="pt-BR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Criar uma árvore binária de busca a partir do vetor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Exibir a árvore na tela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Criar opção de busca de um número na árvore</a:t>
            </a:r>
          </a:p>
        </p:txBody>
      </p:sp>
    </p:spTree>
    <p:extLst>
      <p:ext uri="{BB962C8B-B14F-4D97-AF65-F5344CB8AC3E}">
        <p14:creationId xmlns:p14="http://schemas.microsoft.com/office/powerpoint/2010/main" val="392169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Cadastro de Pessoas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2103120"/>
            <a:ext cx="10620233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Construir um programa em C que: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Cadastre pessoas pelo CPF, juntamente com nome e 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Ao cadastrar um CPF deverá ser retornado os dados caso o CPF já esteja cadastrado. Se o CPF for novo, solicitar demais informações.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Criar opção de mostrar os CPF cadastrados em ordem crescente.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Criar opção para mostrar a árvore binária de CPFs.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Criar opção reconstrução da árvore para tê-la de forma balanceada.</a:t>
            </a:r>
          </a:p>
        </p:txBody>
      </p:sp>
    </p:spTree>
    <p:extLst>
      <p:ext uri="{BB962C8B-B14F-4D97-AF65-F5344CB8AC3E}">
        <p14:creationId xmlns:p14="http://schemas.microsoft.com/office/powerpoint/2010/main" val="180273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A2AD9-D378-4905-96B6-0316C722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03" y="28445"/>
            <a:ext cx="10058400" cy="1371600"/>
          </a:xfrm>
        </p:spPr>
        <p:txBody>
          <a:bodyPr/>
          <a:lstStyle/>
          <a:p>
            <a:r>
              <a:rPr lang="pt-BR" dirty="0"/>
              <a:t>Percursos em Árvore Binária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7B0D49D-CF50-40C8-B296-A12C25E6F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3903" y="1091821"/>
            <a:ext cx="8153500" cy="501440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ED5F4E0-0F45-4385-90C0-A18DF915F04D}"/>
              </a:ext>
            </a:extLst>
          </p:cNvPr>
          <p:cNvSpPr txBox="1"/>
          <p:nvPr/>
        </p:nvSpPr>
        <p:spPr>
          <a:xfrm>
            <a:off x="600501" y="1352253"/>
            <a:ext cx="269336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Outros termos:</a:t>
            </a:r>
          </a:p>
          <a:p>
            <a:endParaRPr lang="pt-BR" sz="2800" dirty="0"/>
          </a:p>
          <a:p>
            <a:r>
              <a:rPr lang="pt-BR" sz="2800" dirty="0"/>
              <a:t>Passeio</a:t>
            </a:r>
          </a:p>
          <a:p>
            <a:endParaRPr lang="pt-BR" sz="2800" dirty="0"/>
          </a:p>
          <a:p>
            <a:r>
              <a:rPr lang="pt-BR" sz="2800" dirty="0"/>
              <a:t>Caminho</a:t>
            </a:r>
          </a:p>
          <a:p>
            <a:endParaRPr lang="pt-BR" sz="2800" dirty="0"/>
          </a:p>
          <a:p>
            <a:r>
              <a:rPr lang="pt-BR" sz="2800" dirty="0"/>
              <a:t>Travessia</a:t>
            </a:r>
          </a:p>
        </p:txBody>
      </p:sp>
    </p:spTree>
    <p:extLst>
      <p:ext uri="{BB962C8B-B14F-4D97-AF65-F5344CB8AC3E}">
        <p14:creationId xmlns:p14="http://schemas.microsoft.com/office/powerpoint/2010/main" val="240774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ampliada de um logotipo&#10;&#10;Descrição gerada automaticamente">
            <a:extLst>
              <a:ext uri="{FF2B5EF4-FFF2-40B4-BE49-F238E27FC236}">
                <a16:creationId xmlns:a16="http://schemas.microsoft.com/office/drawing/2014/main" id="{B36523F2-BF16-4E37-9265-087103D47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F774FBA-CDBE-471B-8B57-D89EC7C8E405}"/>
              </a:ext>
            </a:extLst>
          </p:cNvPr>
          <p:cNvSpPr/>
          <p:nvPr/>
        </p:nvSpPr>
        <p:spPr>
          <a:xfrm>
            <a:off x="3500706" y="2393576"/>
            <a:ext cx="5190565" cy="1613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OBRIGADO PELA AUDIÊNCIA</a:t>
            </a:r>
          </a:p>
        </p:txBody>
      </p:sp>
    </p:spTree>
    <p:extLst>
      <p:ext uri="{BB962C8B-B14F-4D97-AF65-F5344CB8AC3E}">
        <p14:creationId xmlns:p14="http://schemas.microsoft.com/office/powerpoint/2010/main" val="180904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/>
              <a:t>Um percurso é uma forma de percorrer toda a árvore binária visitando cada nó, sendo que ao visitar o nó a informação nele contida deve ser exibida.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5684" y="3255264"/>
            <a:ext cx="4530741" cy="27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2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/>
              <a:t>A ordem em que os elementos foram inseridos bem como o balanceamento da árvore não interferem no resultado produzido pelo percurso feito na mesma.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922" y="3643952"/>
            <a:ext cx="4181226" cy="25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9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Os possíveis percursos se resumem a como a árvore binária é percorrida e os nós são visitados. São três as formas de percorrer: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Pré</a:t>
            </a:r>
            <a:r>
              <a:rPr lang="pt-BR" sz="2400" dirty="0"/>
              <a:t>-ordem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Em-ordem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Pós-ordem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7468" y="3562066"/>
            <a:ext cx="4314373" cy="26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3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dos Percursos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/>
              <a:t>O nome dado a cada percursos está relacionado à ordem com que o nó é visitado. Assim, </a:t>
            </a:r>
            <a:r>
              <a:rPr lang="pt-BR" sz="2400" b="1" dirty="0" err="1"/>
              <a:t>pré</a:t>
            </a:r>
            <a:r>
              <a:rPr lang="pt-BR" sz="2400" b="1" dirty="0"/>
              <a:t> = primeiro (antes), em = na ordem e, pós = por último (depois).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9612" y="3643952"/>
            <a:ext cx="4181226" cy="25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2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</a:t>
            </a:r>
            <a:r>
              <a:rPr lang="pt-BR" dirty="0" err="1"/>
              <a:t>Pré</a:t>
            </a:r>
            <a:r>
              <a:rPr lang="pt-BR" dirty="0"/>
              <a:t>-ordem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Ao fazer o percurso em </a:t>
            </a:r>
            <a:r>
              <a:rPr lang="pt-BR" sz="2400" dirty="0" err="1"/>
              <a:t>pré</a:t>
            </a:r>
            <a:r>
              <a:rPr lang="pt-BR" sz="2400" dirty="0"/>
              <a:t>-ordem os seguintes três passos devem ser executados: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Visitar o nó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a </a:t>
            </a:r>
            <a:r>
              <a:rPr lang="pt-BR" sz="2400" dirty="0" err="1"/>
              <a:t>subárvore</a:t>
            </a:r>
            <a:r>
              <a:rPr lang="pt-BR" sz="2400" dirty="0"/>
              <a:t> esquerda em </a:t>
            </a:r>
            <a:r>
              <a:rPr lang="pt-BR" sz="2400" dirty="0" err="1"/>
              <a:t>pré</a:t>
            </a:r>
            <a:r>
              <a:rPr lang="pt-BR" sz="2400" dirty="0"/>
              <a:t>-ordem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a </a:t>
            </a:r>
            <a:r>
              <a:rPr lang="pt-BR" sz="2400" dirty="0" err="1"/>
              <a:t>subárvore</a:t>
            </a:r>
            <a:r>
              <a:rPr lang="pt-BR" sz="2400" dirty="0"/>
              <a:t> direita em </a:t>
            </a:r>
            <a:r>
              <a:rPr lang="pt-BR" sz="2400" dirty="0" err="1"/>
              <a:t>pré</a:t>
            </a:r>
            <a:r>
              <a:rPr lang="pt-BR" sz="2400" dirty="0"/>
              <a:t>-ordem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2054" y="4066827"/>
            <a:ext cx="3782109" cy="23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65" y="342343"/>
            <a:ext cx="10058400" cy="1371600"/>
          </a:xfrm>
        </p:spPr>
        <p:txBody>
          <a:bodyPr/>
          <a:lstStyle/>
          <a:p>
            <a:r>
              <a:rPr lang="pt-BR" dirty="0"/>
              <a:t>Percurso </a:t>
            </a:r>
            <a:r>
              <a:rPr lang="pt-BR" dirty="0" err="1"/>
              <a:t>Pré</a:t>
            </a:r>
            <a:r>
              <a:rPr lang="pt-BR" dirty="0"/>
              <a:t>-ordem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946" y="465175"/>
            <a:ext cx="5870217" cy="38496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Visitar o nó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Percorrer a </a:t>
            </a:r>
            <a:r>
              <a:rPr lang="pt-BR" sz="1800" b="1" dirty="0" err="1">
                <a:latin typeface="+mj-lt"/>
              </a:rPr>
              <a:t>subárvore</a:t>
            </a:r>
            <a:r>
              <a:rPr lang="pt-BR" sz="1800" b="1" dirty="0">
                <a:latin typeface="+mj-lt"/>
              </a:rPr>
              <a:t> esquerda em </a:t>
            </a:r>
            <a:r>
              <a:rPr lang="pt-BR" sz="1800" b="1" dirty="0" err="1">
                <a:latin typeface="+mj-lt"/>
              </a:rPr>
              <a:t>pré</a:t>
            </a:r>
            <a:r>
              <a:rPr lang="pt-BR" sz="1800" b="1" dirty="0">
                <a:latin typeface="+mj-lt"/>
              </a:rPr>
              <a:t>-ordem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Percorrer a </a:t>
            </a:r>
            <a:r>
              <a:rPr lang="pt-BR" sz="1800" b="1" dirty="0" err="1">
                <a:latin typeface="+mj-lt"/>
              </a:rPr>
              <a:t>subárvore</a:t>
            </a:r>
            <a:r>
              <a:rPr lang="pt-BR" sz="1800" b="1" dirty="0">
                <a:latin typeface="+mj-lt"/>
              </a:rPr>
              <a:t> direita em </a:t>
            </a:r>
            <a:r>
              <a:rPr lang="pt-BR" sz="1800" b="1" dirty="0" err="1">
                <a:latin typeface="+mj-lt"/>
              </a:rPr>
              <a:t>pré</a:t>
            </a:r>
            <a:r>
              <a:rPr lang="pt-BR" sz="1800" b="1" dirty="0">
                <a:latin typeface="+mj-lt"/>
              </a:rPr>
              <a:t>-ordem</a:t>
            </a:r>
          </a:p>
          <a:p>
            <a:pPr marL="0" indent="0">
              <a:buNone/>
            </a:pPr>
            <a:endParaRPr lang="pt-BR" sz="1800" b="1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647" y="1494326"/>
            <a:ext cx="6291618" cy="386934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CE1858E-3E63-4145-838D-65A3FA683830}"/>
              </a:ext>
            </a:extLst>
          </p:cNvPr>
          <p:cNvSpPr txBox="1"/>
          <p:nvPr/>
        </p:nvSpPr>
        <p:spPr>
          <a:xfrm>
            <a:off x="886380" y="5743081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Resultado: 50, 17, 12, 9, 14, 23, 19, 72, 54, 67, 76</a:t>
            </a:r>
          </a:p>
        </p:txBody>
      </p:sp>
    </p:spTree>
    <p:extLst>
      <p:ext uri="{BB962C8B-B14F-4D97-AF65-F5344CB8AC3E}">
        <p14:creationId xmlns:p14="http://schemas.microsoft.com/office/powerpoint/2010/main" val="341515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Em-ordem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Ao fazer o percurso em-ordem os seguintes três passos devem ser executados: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a </a:t>
            </a:r>
            <a:r>
              <a:rPr lang="pt-BR" sz="2400" dirty="0" err="1"/>
              <a:t>subárvore</a:t>
            </a:r>
            <a:r>
              <a:rPr lang="pt-BR" sz="2400" dirty="0"/>
              <a:t> esquerda em 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Visitar o nó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a </a:t>
            </a:r>
            <a:r>
              <a:rPr lang="pt-BR" sz="2400" dirty="0" err="1"/>
              <a:t>subárvore</a:t>
            </a:r>
            <a:r>
              <a:rPr lang="pt-BR" sz="2400" dirty="0"/>
              <a:t> direita em ordem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2054" y="4066827"/>
            <a:ext cx="3782109" cy="23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6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{F2B1BFFD-BC02-40FA-8DBE-AAC6505B4B7E}tf78438558</Template>
  <TotalTime>0</TotalTime>
  <Words>828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Garamond</vt:lpstr>
      <vt:lpstr>SavonVTI</vt:lpstr>
      <vt:lpstr>Estrutura de Dados e Algoritmos I</vt:lpstr>
      <vt:lpstr>Percursos em Árvore Binária</vt:lpstr>
      <vt:lpstr>Percurso em Árvores Binárias</vt:lpstr>
      <vt:lpstr>Percurso em Árvores Binárias</vt:lpstr>
      <vt:lpstr>Tipos de Percurso em Árvores Binárias</vt:lpstr>
      <vt:lpstr>Nome dos Percursos</vt:lpstr>
      <vt:lpstr>Percurso Pré-ordem</vt:lpstr>
      <vt:lpstr>Percurso Pré-ordem</vt:lpstr>
      <vt:lpstr>Percurso Em-ordem</vt:lpstr>
      <vt:lpstr>Percurso Em-ordem</vt:lpstr>
      <vt:lpstr>Percurso Pós-ordem</vt:lpstr>
      <vt:lpstr>Percurso Pós-ordem</vt:lpstr>
      <vt:lpstr>Exercício: Percurso em Árvores Binárias</vt:lpstr>
      <vt:lpstr>Exercício: Percurso em Árvores Binárias</vt:lpstr>
      <vt:lpstr>Exercício: Percurso em Árvores Binárias</vt:lpstr>
      <vt:lpstr>Exercício: Percurso em Árvores Binárias</vt:lpstr>
      <vt:lpstr>Exercício: Percurso em Árvores Binárias</vt:lpstr>
      <vt:lpstr>Exercício:  Busca Binária  Árvores Binária de Busca</vt:lpstr>
      <vt:lpstr>Exercício: Cadastro de Pessoas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2020-08-10T00:34:21Z</dcterms:created>
  <dcterms:modified xsi:type="dcterms:W3CDTF">2020-10-27T10:35:16Z</dcterms:modified>
</cp:coreProperties>
</file>