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31"/>
  </p:notesMasterIdLst>
  <p:handoutMasterIdLst>
    <p:handoutMasterId r:id="rId32"/>
  </p:handoutMasterIdLst>
  <p:sldIdLst>
    <p:sldId id="257" r:id="rId2"/>
    <p:sldId id="286" r:id="rId3"/>
    <p:sldId id="312" r:id="rId4"/>
    <p:sldId id="287" r:id="rId5"/>
    <p:sldId id="288" r:id="rId6"/>
    <p:sldId id="289" r:id="rId7"/>
    <p:sldId id="290" r:id="rId8"/>
    <p:sldId id="291" r:id="rId9"/>
    <p:sldId id="292" r:id="rId10"/>
    <p:sldId id="309" r:id="rId11"/>
    <p:sldId id="300" r:id="rId12"/>
    <p:sldId id="293" r:id="rId13"/>
    <p:sldId id="294" r:id="rId14"/>
    <p:sldId id="295" r:id="rId15"/>
    <p:sldId id="296" r:id="rId16"/>
    <p:sldId id="297" r:id="rId17"/>
    <p:sldId id="298" r:id="rId18"/>
    <p:sldId id="299" r:id="rId19"/>
    <p:sldId id="301" r:id="rId20"/>
    <p:sldId id="310" r:id="rId21"/>
    <p:sldId id="302" r:id="rId22"/>
    <p:sldId id="303" r:id="rId23"/>
    <p:sldId id="304" r:id="rId24"/>
    <p:sldId id="306" r:id="rId25"/>
    <p:sldId id="305" r:id="rId26"/>
    <p:sldId id="307" r:id="rId27"/>
    <p:sldId id="308" r:id="rId28"/>
    <p:sldId id="311" r:id="rId29"/>
    <p:sldId id="285" r:id="rId3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3488A0"/>
    <a:srgbClr val="FCF7F1"/>
    <a:srgbClr val="F03F2B"/>
    <a:srgbClr val="E8E8E8"/>
    <a:srgbClr val="404040"/>
    <a:srgbClr val="41642A"/>
    <a:srgbClr val="344529"/>
    <a:srgbClr val="2B3922"/>
    <a:srgbClr val="2E37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66" autoAdjust="0"/>
    <p:restoredTop sz="94660"/>
  </p:normalViewPr>
  <p:slideViewPr>
    <p:cSldViewPr snapToGrid="0">
      <p:cViewPr varScale="1">
        <p:scale>
          <a:sx n="70" d="100"/>
          <a:sy n="70" d="100"/>
        </p:scale>
        <p:origin x="834" y="4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170B22-A4BB-4708-B0CE-A73E8306129B}" type="datetime1">
              <a:rPr lang="pt-BR" smtClean="0"/>
              <a:t>01/10/2020</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6245E56-2EE9-450B-A671-BE5C90BAC91C}" type="datetime1">
              <a:rPr lang="pt-BR" smtClean="0"/>
              <a:t>01/10/2020</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a:prstGeom prst="rect">
            <a:avLst/>
          </a:prstGeom>
        </p:spPr>
        <p:txBody>
          <a:bodyPr rtlCol="0"/>
          <a:lstStyle>
            <a:lvl1pPr algn="ctr">
              <a:defRPr sz="1300" spc="0" baseline="0">
                <a:solidFill>
                  <a:srgbClr val="FFFFFF"/>
                </a:solidFill>
                <a:latin typeface="+mn-lt"/>
              </a:defRPr>
            </a:lvl1pPr>
          </a:lstStyle>
          <a:p>
            <a:pPr rtl="0"/>
            <a:fld id="{2F3AF6F7-5911-45C3-BE0F-7F38FEFE43FA}" type="datetime1">
              <a:rPr lang="pt-BR" smtClean="0"/>
              <a:t>01/10/2020</a:t>
            </a:fld>
            <a:endParaRPr lang="en-US" dirty="0"/>
          </a:p>
        </p:txBody>
      </p:sp>
      <p:sp>
        <p:nvSpPr>
          <p:cNvPr id="21" name="Espaço Reservado para Rodapé 20"/>
          <p:cNvSpPr>
            <a:spLocks noGrp="1"/>
          </p:cNvSpPr>
          <p:nvPr>
            <p:ph type="ftr" sz="quarter" idx="11"/>
          </p:nvPr>
        </p:nvSpPr>
        <p:spPr>
          <a:xfrm>
            <a:off x="1629100" y="5177408"/>
            <a:ext cx="5730295" cy="228600"/>
          </a:xfrm>
          <a:prstGeom prst="rect">
            <a:avLst/>
          </a:prstGeo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a:prstGeom prst="rect">
            <a:avLst/>
          </a:prstGeo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a:xfrm>
            <a:off x="7256794" y="6035040"/>
            <a:ext cx="2893045" cy="365760"/>
          </a:xfrm>
          <a:prstGeom prst="rect">
            <a:avLst/>
          </a:prstGeom>
        </p:spPr>
        <p:txBody>
          <a:bodyPr rtlCol="0"/>
          <a:lstStyle/>
          <a:p>
            <a:pPr rtl="0"/>
            <a:fld id="{870C3F0E-1EAD-419A-B8F3-CB7CDE6B1E86}" type="datetime1">
              <a:rPr lang="pt-BR" smtClean="0"/>
              <a:t>01/10/2020</a:t>
            </a:fld>
            <a:endParaRPr lang="en-US"/>
          </a:p>
        </p:txBody>
      </p:sp>
      <p:sp>
        <p:nvSpPr>
          <p:cNvPr id="5" name="Espaço Reservado para Rodapé 4"/>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6" name="Espaço Reservado para o Número do Slide 5"/>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a:xfrm>
            <a:off x="7256794" y="6035040"/>
            <a:ext cx="2893045" cy="365760"/>
          </a:xfrm>
          <a:prstGeom prst="rect">
            <a:avLst/>
          </a:prstGeom>
        </p:spPr>
        <p:txBody>
          <a:bodyPr rtlCol="0"/>
          <a:lstStyle/>
          <a:p>
            <a:pPr rtl="0"/>
            <a:fld id="{5274CCBA-3812-426F-BA8C-8BC3E97D7FB5}" type="datetime1">
              <a:rPr lang="pt-BR" smtClean="0"/>
              <a:t>01/10/2020</a:t>
            </a:fld>
            <a:endParaRPr lang="en-US"/>
          </a:p>
        </p:txBody>
      </p:sp>
      <p:sp>
        <p:nvSpPr>
          <p:cNvPr id="5" name="Espaço Reservado para Rodapé 4"/>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6" name="Espaço Reservado para o Número do Slide 5"/>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a:prstGeom prst="rect">
            <a:avLst/>
          </a:prstGeom>
        </p:spPr>
        <p:txBody>
          <a:bodyPr rtlCol="0"/>
          <a:lstStyle>
            <a:lvl1pPr algn="ctr">
              <a:defRPr lang="en-US" sz="1300" kern="1200" spc="0" baseline="0">
                <a:solidFill>
                  <a:srgbClr val="FFFFFF"/>
                </a:solidFill>
                <a:latin typeface="+mn-lt"/>
                <a:ea typeface="+mn-ea"/>
                <a:cs typeface="+mn-cs"/>
              </a:defRPr>
            </a:lvl1pPr>
          </a:lstStyle>
          <a:p>
            <a:pPr rtl="0"/>
            <a:fld id="{494319B4-ED34-4D08-91C0-F7E8BD9417E6}" type="datetime1">
              <a:rPr lang="pt-BR" smtClean="0"/>
              <a:t>01/10/2020</a:t>
            </a:fld>
            <a:endParaRPr lang="en-US" dirty="0"/>
          </a:p>
        </p:txBody>
      </p:sp>
      <p:sp>
        <p:nvSpPr>
          <p:cNvPr id="5" name="Espaço Reservado para Rodapé 4"/>
          <p:cNvSpPr>
            <a:spLocks noGrp="1"/>
          </p:cNvSpPr>
          <p:nvPr>
            <p:ph type="ftr" sz="quarter" idx="11"/>
          </p:nvPr>
        </p:nvSpPr>
        <p:spPr>
          <a:xfrm>
            <a:off x="1629157" y="5177408"/>
            <a:ext cx="5660134" cy="228600"/>
          </a:xfrm>
          <a:prstGeom prst="rect">
            <a:avLst/>
          </a:prstGeo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a:prstGeom prst="rect">
            <a:avLst/>
          </a:prstGeo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a:xfrm>
            <a:off x="7256794" y="6035040"/>
            <a:ext cx="2893045" cy="365760"/>
          </a:xfrm>
          <a:prstGeom prst="rect">
            <a:avLst/>
          </a:prstGeom>
        </p:spPr>
        <p:txBody>
          <a:bodyPr rtlCol="0"/>
          <a:lstStyle/>
          <a:p>
            <a:pPr rtl="0"/>
            <a:fld id="{EDD1C28D-3F4C-4305-9CD5-9949626E9ED5}" type="datetime1">
              <a:rPr lang="pt-BR" smtClean="0"/>
              <a:t>01/10/2020</a:t>
            </a:fld>
            <a:endParaRPr lang="en-US"/>
          </a:p>
        </p:txBody>
      </p:sp>
      <p:sp>
        <p:nvSpPr>
          <p:cNvPr id="6" name="Espaço Reservado para Rodapé 5"/>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7" name="Espaço Reservado para o Número do Slide 6"/>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a:xfrm>
            <a:off x="7256794" y="6035040"/>
            <a:ext cx="2893045" cy="365760"/>
          </a:xfrm>
          <a:prstGeom prst="rect">
            <a:avLst/>
          </a:prstGeom>
        </p:spPr>
        <p:txBody>
          <a:bodyPr rtlCol="0"/>
          <a:lstStyle/>
          <a:p>
            <a:pPr rtl="0"/>
            <a:fld id="{D05F8630-DFFC-437C-A718-61BE3F548C4E}" type="datetime1">
              <a:rPr lang="pt-BR" smtClean="0"/>
              <a:t>01/10/2020</a:t>
            </a:fld>
            <a:endParaRPr lang="en-US"/>
          </a:p>
        </p:txBody>
      </p:sp>
      <p:sp>
        <p:nvSpPr>
          <p:cNvPr id="8" name="Espaço Reservado para Rodapé 7"/>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9" name="Espaço Reservado para o Número do Slide 8"/>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Data 2"/>
          <p:cNvSpPr>
            <a:spLocks noGrp="1"/>
          </p:cNvSpPr>
          <p:nvPr>
            <p:ph type="dt" sz="half" idx="10"/>
          </p:nvPr>
        </p:nvSpPr>
        <p:spPr>
          <a:xfrm>
            <a:off x="7256794" y="6035040"/>
            <a:ext cx="2893045" cy="365760"/>
          </a:xfrm>
          <a:prstGeom prst="rect">
            <a:avLst/>
          </a:prstGeom>
        </p:spPr>
        <p:txBody>
          <a:bodyPr rtlCol="0"/>
          <a:lstStyle/>
          <a:p>
            <a:pPr rtl="0"/>
            <a:fld id="{3812AD8E-909B-47FE-B3D6-961E1D2E7A49}" type="datetime1">
              <a:rPr lang="pt-BR" smtClean="0"/>
              <a:t>01/10/2020</a:t>
            </a:fld>
            <a:endParaRPr lang="en-US"/>
          </a:p>
        </p:txBody>
      </p:sp>
      <p:sp>
        <p:nvSpPr>
          <p:cNvPr id="4" name="Espaço Reservado para Rodapé 3"/>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5" name="Espaço Reservado para o Número do Slide 4"/>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7256794" y="6035040"/>
            <a:ext cx="2893045" cy="365760"/>
          </a:xfrm>
          <a:prstGeom prst="rect">
            <a:avLst/>
          </a:prstGeom>
        </p:spPr>
        <p:txBody>
          <a:bodyPr rtlCol="0"/>
          <a:lstStyle/>
          <a:p>
            <a:pPr rtl="0"/>
            <a:fld id="{5D0BF672-AFC3-4C39-AA84-C1113D4307F1}" type="datetime1">
              <a:rPr lang="pt-BR" smtClean="0"/>
              <a:t>01/10/2020</a:t>
            </a:fld>
            <a:endParaRPr lang="en-US"/>
          </a:p>
        </p:txBody>
      </p:sp>
      <p:sp>
        <p:nvSpPr>
          <p:cNvPr id="3" name="Espaço Reservado para Rodapé 2"/>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4" name="Espaço reservado para o número do slide 3"/>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8" name="Espaço Reservado para Data 7"/>
          <p:cNvSpPr>
            <a:spLocks noGrp="1"/>
          </p:cNvSpPr>
          <p:nvPr>
            <p:ph type="dt" sz="half" idx="10"/>
          </p:nvPr>
        </p:nvSpPr>
        <p:spPr>
          <a:xfrm>
            <a:off x="5588000" y="6035040"/>
            <a:ext cx="1955800" cy="365760"/>
          </a:xfrm>
          <a:prstGeom prst="rect">
            <a:avLst/>
          </a:prstGeom>
        </p:spPr>
        <p:txBody>
          <a:bodyPr rtlCol="0"/>
          <a:lstStyle>
            <a:lvl1pPr>
              <a:defRPr>
                <a:solidFill>
                  <a:schemeClr val="tx1">
                    <a:lumMod val="85000"/>
                    <a:lumOff val="15000"/>
                  </a:schemeClr>
                </a:solidFill>
              </a:defRPr>
            </a:lvl1pPr>
          </a:lstStyle>
          <a:p>
            <a:pPr rtl="0"/>
            <a:fld id="{B01F5550-97CC-4F3B-A34B-FE39BFD06EF0}" type="datetime1">
              <a:rPr lang="pt-BR" smtClean="0"/>
              <a:t>01/10/2020</a:t>
            </a:fld>
            <a:endParaRPr lang="en-US"/>
          </a:p>
        </p:txBody>
      </p:sp>
      <p:sp>
        <p:nvSpPr>
          <p:cNvPr id="9" name="Espaço Reservado para Rodapé 8"/>
          <p:cNvSpPr>
            <a:spLocks noGrp="1"/>
          </p:cNvSpPr>
          <p:nvPr>
            <p:ph type="ftr" sz="quarter" idx="11"/>
          </p:nvPr>
        </p:nvSpPr>
        <p:spPr>
          <a:xfrm>
            <a:off x="685801" y="6035040"/>
            <a:ext cx="4584700" cy="365760"/>
          </a:xfrm>
          <a:prstGeom prst="rect">
            <a:avLst/>
          </a:prstGeo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a:prstGeom prst="rect">
            <a:avLst/>
          </a:prstGeo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a:prstGeom prst="rect">
            <a:avLst/>
          </a:prstGeo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975B8C2-382E-4F5E-B0CE-7E0EEF75E017}" type="datetime1">
              <a:rPr lang="pt-BR" smtClean="0"/>
              <a:t>01/10/2020</a:t>
            </a:fld>
            <a:endParaRPr lang="en-US" dirty="0"/>
          </a:p>
        </p:txBody>
      </p:sp>
      <p:sp>
        <p:nvSpPr>
          <p:cNvPr id="6" name="Espaço Reservado para Rodapé 5"/>
          <p:cNvSpPr>
            <a:spLocks noGrp="1"/>
          </p:cNvSpPr>
          <p:nvPr>
            <p:ph type="ftr" sz="quarter" idx="11"/>
          </p:nvPr>
        </p:nvSpPr>
        <p:spPr>
          <a:xfrm>
            <a:off x="612648" y="6035040"/>
            <a:ext cx="4588002" cy="365760"/>
          </a:xfrm>
          <a:prstGeom prst="rect">
            <a:avLst/>
          </a:prstGeo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a:prstGeom prst="rect">
            <a:avLst/>
          </a:prstGeo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pt-br" dirty="0"/>
              <a:t>Clique para editar o estilo de título Mestre</a:t>
            </a:r>
            <a:endParaRPr lang="en-US" dirty="0"/>
          </a:p>
        </p:txBody>
      </p:sp>
      <p:sp>
        <p:nvSpPr>
          <p:cNvPr id="4" name="Espaço reservado para texto 3"/>
          <p:cNvSpPr>
            <a:spLocks noGrp="1"/>
          </p:cNvSpPr>
          <p:nvPr>
            <p:ph type="body" sz="half" idx="2" hasCustomPrompt="1"/>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pt.wikipedia.org/wiki/Recursivida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descr="Imagem ampliada de um logotipo&#10;&#10;Descrição gerad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29506"/>
            <a:ext cx="12191979" cy="6857990"/>
          </a:xfrm>
          <a:prstGeom prst="rect">
            <a:avLst/>
          </a:prstGeom>
        </p:spPr>
      </p:pic>
      <p:sp>
        <p:nvSpPr>
          <p:cNvPr id="82" name="Retâ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â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Autofit/>
          </a:bodyPr>
          <a:lstStyle/>
          <a:p>
            <a:r>
              <a:rPr lang="pt-BR" sz="4400" dirty="0"/>
              <a:t>Estrutura de Dados e Algoritmos I</a:t>
            </a:r>
            <a:endParaRPr lang="pt-br" sz="2800" dirty="0">
              <a:solidFill>
                <a:schemeClr val="tx1"/>
              </a:solidFill>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4139681"/>
            <a:ext cx="4775075" cy="559656"/>
          </a:xfrm>
        </p:spPr>
        <p:txBody>
          <a:bodyPr rtlCol="0">
            <a:normAutofit/>
          </a:bodyPr>
          <a:lstStyle/>
          <a:p>
            <a:pPr rtl="0">
              <a:spcAft>
                <a:spcPts val="600"/>
              </a:spcAft>
            </a:pPr>
            <a:r>
              <a:rPr lang="pt-BR" dirty="0">
                <a:solidFill>
                  <a:schemeClr val="tx1"/>
                </a:solidFill>
              </a:rPr>
              <a:t>Prof. Pila</a:t>
            </a:r>
            <a:endParaRPr lang="pt-br" dirty="0">
              <a:solidFill>
                <a:schemeClr val="tx1"/>
              </a:solidFill>
            </a:endParaRPr>
          </a:p>
        </p:txBody>
      </p:sp>
      <p:pic>
        <p:nvPicPr>
          <p:cNvPr id="1028" name="Picture 4" descr="Google Talk 1.0.0.105 - Download em Português">
            <a:extLst>
              <a:ext uri="{FF2B5EF4-FFF2-40B4-BE49-F238E27FC236}">
                <a16:creationId xmlns:a16="http://schemas.microsoft.com/office/drawing/2014/main" id="{B6A6FE80-94C3-4DEB-B96E-7B2AF69209D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91556" l="8000" r="92000">
                        <a14:foregroundMark x1="20444" y1="66667" x2="12889" y2="59556"/>
                        <a14:foregroundMark x1="12889" y1="59556" x2="9333" y2="49778"/>
                        <a14:foregroundMark x1="9333" y1="49778" x2="9333" y2="48444"/>
                        <a14:foregroundMark x1="10222" y1="39111" x2="8000" y2="44889"/>
                        <a14:foregroundMark x1="9778" y1="37333" x2="21333" y2="23111"/>
                        <a14:foregroundMark x1="21333" y1="23111" x2="37333" y2="17333"/>
                        <a14:foregroundMark x1="37333" y1="16000" x2="48000" y2="15111"/>
                        <a14:foregroundMark x1="48000" y1="15111" x2="68444" y2="17778"/>
                        <a14:foregroundMark x1="68444" y1="17778" x2="52444" y2="15556"/>
                        <a14:foregroundMark x1="54222" y1="13778" x2="62667" y2="16000"/>
                        <a14:foregroundMark x1="69778" y1="17333" x2="85333" y2="28889"/>
                        <a14:foregroundMark x1="85333" y1="28889" x2="90667" y2="36000"/>
                        <a14:foregroundMark x1="90667" y1="36000" x2="90667" y2="36444"/>
                        <a14:foregroundMark x1="91111" y1="36889" x2="93778" y2="47111"/>
                        <a14:foregroundMark x1="93778" y1="47111" x2="92000" y2="57333"/>
                        <a14:foregroundMark x1="92000" y1="57333" x2="86222" y2="64889"/>
                        <a14:foregroundMark x1="86222" y1="64889" x2="55111" y2="77778"/>
                        <a14:foregroundMark x1="24000" y1="68889" x2="32444" y2="72000"/>
                        <a14:foregroundMark x1="32444" y1="72000" x2="36889" y2="75556"/>
                        <a14:foregroundMark x1="38222" y1="79111" x2="29333" y2="91556"/>
                        <a14:foregroundMark x1="53778" y1="79556" x2="47111" y2="85333"/>
                        <a14:foregroundMark x1="47111" y1="85333" x2="34667" y2="91556"/>
                      </a14:backgroundRemoval>
                    </a14:imgEffect>
                  </a14:imgLayer>
                </a14:imgProps>
              </a:ext>
              <a:ext uri="{28A0092B-C50C-407E-A947-70E740481C1C}">
                <a14:useLocalDpi xmlns:a14="http://schemas.microsoft.com/office/drawing/2010/main" val="0"/>
              </a:ext>
            </a:extLst>
          </a:blip>
          <a:srcRect/>
          <a:stretch>
            <a:fillRect/>
          </a:stretch>
        </p:blipFill>
        <p:spPr bwMode="auto">
          <a:xfrm>
            <a:off x="1126672" y="-142266"/>
            <a:ext cx="3455083" cy="345508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Agrupar 10">
            <a:extLst>
              <a:ext uri="{FF2B5EF4-FFF2-40B4-BE49-F238E27FC236}">
                <a16:creationId xmlns:a16="http://schemas.microsoft.com/office/drawing/2014/main" id="{9A7B2C9F-B516-4778-97E5-9C73656068BC}"/>
              </a:ext>
            </a:extLst>
          </p:cNvPr>
          <p:cNvGrpSpPr/>
          <p:nvPr/>
        </p:nvGrpSpPr>
        <p:grpSpPr>
          <a:xfrm>
            <a:off x="121281" y="3224429"/>
            <a:ext cx="5452525" cy="1830504"/>
            <a:chOff x="519979" y="2871632"/>
            <a:chExt cx="2954741" cy="1386857"/>
          </a:xfrm>
        </p:grpSpPr>
        <p:sp>
          <p:nvSpPr>
            <p:cNvPr id="12" name="CaixaDeTexto 11">
              <a:extLst>
                <a:ext uri="{FF2B5EF4-FFF2-40B4-BE49-F238E27FC236}">
                  <a16:creationId xmlns:a16="http://schemas.microsoft.com/office/drawing/2014/main" id="{3C6644AD-8581-4A52-B0BA-A8F96D2633BC}"/>
                </a:ext>
              </a:extLst>
            </p:cNvPr>
            <p:cNvSpPr txBox="1"/>
            <p:nvPr/>
          </p:nvSpPr>
          <p:spPr>
            <a:xfrm>
              <a:off x="519979" y="2871632"/>
              <a:ext cx="2954741" cy="1386857"/>
            </a:xfrm>
            <a:prstGeom prst="rect">
              <a:avLst/>
            </a:prstGeom>
            <a:solidFill>
              <a:srgbClr val="404040"/>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pt-BR" sz="3200" dirty="0">
                <a:solidFill>
                  <a:schemeClr val="tx1"/>
                </a:solidFill>
              </a:endParaRPr>
            </a:p>
          </p:txBody>
        </p:sp>
        <p:sp>
          <p:nvSpPr>
            <p:cNvPr id="13" name="CaixaDeTexto 12">
              <a:extLst>
                <a:ext uri="{FF2B5EF4-FFF2-40B4-BE49-F238E27FC236}">
                  <a16:creationId xmlns:a16="http://schemas.microsoft.com/office/drawing/2014/main" id="{C2EF083E-08D7-4044-AEE1-A23EEF0E2F53}"/>
                </a:ext>
              </a:extLst>
            </p:cNvPr>
            <p:cNvSpPr txBox="1"/>
            <p:nvPr/>
          </p:nvSpPr>
          <p:spPr>
            <a:xfrm>
              <a:off x="614850" y="2995819"/>
              <a:ext cx="2772229" cy="1112405"/>
            </a:xfrm>
            <a:prstGeom prst="rect">
              <a:avLst/>
            </a:prstGeom>
            <a:solidFill>
              <a:srgbClr val="404040"/>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pt-BR" sz="5400" b="1" dirty="0">
                  <a:solidFill>
                    <a:srgbClr val="FFFF00"/>
                  </a:solidFill>
                  <a:effectLst>
                    <a:outerShdw blurRad="38100" dist="38100" dir="2700000" algn="tl">
                      <a:srgbClr val="000000">
                        <a:alpha val="43137"/>
                      </a:srgbClr>
                    </a:outerShdw>
                  </a:effectLst>
                </a:rPr>
                <a:t>Recursividade</a:t>
              </a:r>
              <a:endParaRPr lang="pt-BR" dirty="0">
                <a:solidFill>
                  <a:srgbClr val="FFFF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Recursividade na Matemática</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1066800" y="1830161"/>
            <a:ext cx="10058400" cy="1486241"/>
          </a:xfrm>
        </p:spPr>
        <p:txBody>
          <a:bodyPr>
            <a:normAutofit/>
          </a:bodyPr>
          <a:lstStyle/>
          <a:p>
            <a:pPr marL="0" indent="0" algn="just">
              <a:buNone/>
            </a:pPr>
            <a:r>
              <a:rPr lang="pt-BR" sz="2400" b="1" dirty="0"/>
              <a:t>Fibonacci:</a:t>
            </a:r>
            <a:r>
              <a:rPr lang="pt-BR" sz="2400" dirty="0"/>
              <a:t> É uma sequência onde o primeiro elemento é 0, o segundo elemento é 1 e os demais elementos são calculados pela soma dos dois elementos imediatamente anteriores.</a:t>
            </a:r>
          </a:p>
          <a:p>
            <a:pPr marL="0" indent="0" algn="just">
              <a:buNone/>
            </a:pPr>
            <a:endParaRPr lang="pt-BR" sz="2400" dirty="0"/>
          </a:p>
          <a:p>
            <a:pPr marL="0" indent="0" algn="just">
              <a:buNone/>
            </a:pPr>
            <a:endParaRPr lang="pt-BR" sz="2400" dirty="0"/>
          </a:p>
        </p:txBody>
      </p:sp>
      <p:sp>
        <p:nvSpPr>
          <p:cNvPr id="4" name="CaixaDeTexto 3">
            <a:extLst>
              <a:ext uri="{FF2B5EF4-FFF2-40B4-BE49-F238E27FC236}">
                <a16:creationId xmlns:a16="http://schemas.microsoft.com/office/drawing/2014/main" id="{F7A48CE1-0339-4F78-A10A-42175C5F55A7}"/>
              </a:ext>
            </a:extLst>
          </p:cNvPr>
          <p:cNvSpPr txBox="1"/>
          <p:nvPr/>
        </p:nvSpPr>
        <p:spPr>
          <a:xfrm>
            <a:off x="1066800" y="3316402"/>
            <a:ext cx="10211480" cy="2893325"/>
          </a:xfrm>
          <a:prstGeom prst="rect">
            <a:avLst/>
          </a:prstGeom>
          <a:noFill/>
        </p:spPr>
        <p:txBody>
          <a:bodyPr wrap="square" numCol="2" rtlCol="0">
            <a:noAutofit/>
          </a:bodyPr>
          <a:lstStyle/>
          <a:p>
            <a:pPr algn="just"/>
            <a:r>
              <a:rPr lang="pt-BR" sz="2800" dirty="0" err="1"/>
              <a:t>Fib</a:t>
            </a:r>
            <a:r>
              <a:rPr lang="pt-BR" sz="2800" dirty="0"/>
              <a:t>(0) = 0</a:t>
            </a:r>
          </a:p>
          <a:p>
            <a:pPr algn="just"/>
            <a:r>
              <a:rPr lang="pt-BR" sz="2800" dirty="0" err="1"/>
              <a:t>Fib</a:t>
            </a:r>
            <a:r>
              <a:rPr lang="pt-BR" sz="2800" dirty="0"/>
              <a:t>(1) = 1</a:t>
            </a:r>
          </a:p>
          <a:p>
            <a:pPr algn="just"/>
            <a:r>
              <a:rPr lang="pt-BR" sz="2800" dirty="0" err="1"/>
              <a:t>Fib</a:t>
            </a:r>
            <a:r>
              <a:rPr lang="pt-BR" sz="2800" dirty="0"/>
              <a:t>(2) = 1</a:t>
            </a:r>
          </a:p>
          <a:p>
            <a:pPr algn="just"/>
            <a:r>
              <a:rPr lang="pt-BR" sz="2800" dirty="0" err="1"/>
              <a:t>Fib</a:t>
            </a:r>
            <a:r>
              <a:rPr lang="pt-BR" sz="2800" dirty="0"/>
              <a:t>(3) = 2</a:t>
            </a:r>
          </a:p>
          <a:p>
            <a:pPr algn="just"/>
            <a:r>
              <a:rPr lang="pt-BR" sz="2800" dirty="0" err="1"/>
              <a:t>Fib</a:t>
            </a:r>
            <a:r>
              <a:rPr lang="pt-BR" sz="2800" dirty="0"/>
              <a:t>(4) = 3</a:t>
            </a:r>
          </a:p>
          <a:p>
            <a:pPr algn="just"/>
            <a:r>
              <a:rPr lang="pt-BR" sz="2800" dirty="0" err="1"/>
              <a:t>Fib</a:t>
            </a:r>
            <a:r>
              <a:rPr lang="pt-BR" sz="2800" dirty="0"/>
              <a:t>(5) = 5</a:t>
            </a:r>
          </a:p>
          <a:p>
            <a:pPr algn="just"/>
            <a:r>
              <a:rPr lang="pt-BR" sz="2800" dirty="0" err="1"/>
              <a:t>Fib</a:t>
            </a:r>
            <a:r>
              <a:rPr lang="pt-BR" sz="2800" dirty="0"/>
              <a:t>(6) = 8</a:t>
            </a:r>
          </a:p>
          <a:p>
            <a:pPr algn="just"/>
            <a:r>
              <a:rPr lang="pt-BR" sz="2800" dirty="0" err="1"/>
              <a:t>Fib</a:t>
            </a:r>
            <a:r>
              <a:rPr lang="pt-BR" sz="2800" dirty="0"/>
              <a:t>(7) = 13</a:t>
            </a:r>
          </a:p>
          <a:p>
            <a:pPr algn="just"/>
            <a:endParaRPr lang="pt-BR" sz="2800" dirty="0"/>
          </a:p>
          <a:p>
            <a:pPr algn="just"/>
            <a:r>
              <a:rPr lang="pt-BR" sz="2800" b="1" dirty="0" err="1"/>
              <a:t>Fib</a:t>
            </a:r>
            <a:r>
              <a:rPr lang="pt-BR" sz="2800" b="1" dirty="0"/>
              <a:t>(n) = </a:t>
            </a:r>
            <a:r>
              <a:rPr lang="pt-BR" sz="2800" b="1" dirty="0" err="1"/>
              <a:t>Fib</a:t>
            </a:r>
            <a:r>
              <a:rPr lang="pt-BR" sz="2800" b="1" dirty="0"/>
              <a:t>(n-1) + </a:t>
            </a:r>
            <a:r>
              <a:rPr lang="pt-BR" sz="2800" b="1" dirty="0" err="1"/>
              <a:t>Fib</a:t>
            </a:r>
            <a:r>
              <a:rPr lang="pt-BR" sz="2800" b="1" dirty="0"/>
              <a:t>(n-2)</a:t>
            </a:r>
            <a:endParaRPr lang="pt-BR" sz="2800" dirty="0"/>
          </a:p>
          <a:p>
            <a:endParaRPr lang="pt-BR" sz="2800" dirty="0"/>
          </a:p>
        </p:txBody>
      </p:sp>
      <p:sp>
        <p:nvSpPr>
          <p:cNvPr id="5" name="CaixaDeTexto 4">
            <a:extLst>
              <a:ext uri="{FF2B5EF4-FFF2-40B4-BE49-F238E27FC236}">
                <a16:creationId xmlns:a16="http://schemas.microsoft.com/office/drawing/2014/main" id="{EDCD2FDE-BF6A-4D08-A2A0-FA936673D107}"/>
              </a:ext>
            </a:extLst>
          </p:cNvPr>
          <p:cNvSpPr txBox="1"/>
          <p:nvPr/>
        </p:nvSpPr>
        <p:spPr>
          <a:xfrm>
            <a:off x="3692666" y="6100540"/>
            <a:ext cx="8085868" cy="461665"/>
          </a:xfrm>
          <a:prstGeom prst="rect">
            <a:avLst/>
          </a:prstGeom>
          <a:noFill/>
        </p:spPr>
        <p:txBody>
          <a:bodyPr wrap="none" rtlCol="0">
            <a:spAutoFit/>
          </a:bodyPr>
          <a:lstStyle/>
          <a:p>
            <a:r>
              <a:rPr lang="pt-BR" sz="2400" dirty="0"/>
              <a:t>0, 1, 1, 2, 3, 5, 8, 13, 21, 34, 55, 89, 144, 233, 377, 610, ...</a:t>
            </a:r>
          </a:p>
        </p:txBody>
      </p:sp>
    </p:spTree>
    <p:extLst>
      <p:ext uri="{BB962C8B-B14F-4D97-AF65-F5344CB8AC3E}">
        <p14:creationId xmlns:p14="http://schemas.microsoft.com/office/powerpoint/2010/main" val="255844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Espiral de Fibonacci</a:t>
            </a:r>
          </a:p>
        </p:txBody>
      </p:sp>
      <p:pic>
        <p:nvPicPr>
          <p:cNvPr id="5122" name="Picture 2" descr="A Sequência de Fibonacci | Atitude Reflexiva">
            <a:extLst>
              <a:ext uri="{FF2B5EF4-FFF2-40B4-BE49-F238E27FC236}">
                <a16:creationId xmlns:a16="http://schemas.microsoft.com/office/drawing/2014/main" id="{839AE52B-8E79-4205-BECC-120483C4C41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6769" y="1540186"/>
            <a:ext cx="7730437" cy="486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28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a:xfrm>
            <a:off x="544383" y="0"/>
            <a:ext cx="10058400" cy="1371600"/>
          </a:xfrm>
        </p:spPr>
        <p:txBody>
          <a:bodyPr/>
          <a:lstStyle/>
          <a:p>
            <a:r>
              <a:rPr lang="pt-BR" dirty="0"/>
              <a:t>Fibonacci na Natureza</a:t>
            </a:r>
          </a:p>
        </p:txBody>
      </p:sp>
      <p:pic>
        <p:nvPicPr>
          <p:cNvPr id="6146" name="Picture 2" descr="Sequência de Fibonacci: veja as suas aplicações na natureza e na arte -  HiperCultura">
            <a:extLst>
              <a:ext uri="{FF2B5EF4-FFF2-40B4-BE49-F238E27FC236}">
                <a16:creationId xmlns:a16="http://schemas.microsoft.com/office/drawing/2014/main" id="{8D3B8A6C-EE28-40DA-BA3F-97835E645D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096"/>
          <a:stretch/>
        </p:blipFill>
        <p:spPr bwMode="auto">
          <a:xfrm>
            <a:off x="8032683" y="3330054"/>
            <a:ext cx="3660230" cy="352794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natureza numérica e os códigos inteligentes ~ Criacionismo">
            <a:extLst>
              <a:ext uri="{FF2B5EF4-FFF2-40B4-BE49-F238E27FC236}">
                <a16:creationId xmlns:a16="http://schemas.microsoft.com/office/drawing/2014/main" id="{692972E1-61CB-42B7-84AE-770A1EF12C6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98118" y="1229083"/>
            <a:ext cx="5019675" cy="49815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equência de Fibonacci: veja as suas aplicações na natureza e na arte -  HiperCultura">
            <a:extLst>
              <a:ext uri="{FF2B5EF4-FFF2-40B4-BE49-F238E27FC236}">
                <a16:creationId xmlns:a16="http://schemas.microsoft.com/office/drawing/2014/main" id="{8CF185C3-AB4A-4A97-BE2E-E11EA2D1C5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97" t="4497" r="29116" b="9554"/>
          <a:stretch/>
        </p:blipFill>
        <p:spPr bwMode="auto">
          <a:xfrm>
            <a:off x="8032682" y="58786"/>
            <a:ext cx="3661200" cy="33586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Economistas decifram bolsa utilizando Proporção Divina - GGN">
            <a:extLst>
              <a:ext uri="{FF2B5EF4-FFF2-40B4-BE49-F238E27FC236}">
                <a16:creationId xmlns:a16="http://schemas.microsoft.com/office/drawing/2014/main" id="{8BA93865-B527-48AB-AC73-28EC1EFF488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263" t="-547" r="61147" b="51484"/>
          <a:stretch/>
        </p:blipFill>
        <p:spPr bwMode="auto">
          <a:xfrm>
            <a:off x="5842202" y="878608"/>
            <a:ext cx="1910686" cy="32712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A Sequência de Fibonacci no Templo de Salomão – Bibliot3ca FERNANDO PESSOA">
            <a:extLst>
              <a:ext uri="{FF2B5EF4-FFF2-40B4-BE49-F238E27FC236}">
                <a16:creationId xmlns:a16="http://schemas.microsoft.com/office/drawing/2014/main" id="{221A99FC-0BC5-4520-9ACA-18391941B0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3583" y="4343758"/>
            <a:ext cx="244792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1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Iteratividade vs. Recursividade</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0" indent="0" algn="just">
              <a:buNone/>
            </a:pPr>
            <a:r>
              <a:rPr lang="pt-BR" sz="2400" dirty="0"/>
              <a:t>Uma função em um programa, quando necessita de uma estrutura de repetição, essa pode ser feita de forma iterativa ou recursiva:</a:t>
            </a:r>
          </a:p>
          <a:p>
            <a:pPr algn="just"/>
            <a:r>
              <a:rPr lang="pt-BR" sz="2400" b="1" dirty="0"/>
              <a:t>Iterativa</a:t>
            </a:r>
            <a:r>
              <a:rPr lang="pt-BR" sz="2400" dirty="0"/>
              <a:t>: utiliza algum tipo de estrutura de repetição conhecida, como FOR, WHILE ou  DO...WHILE. Existe um contador ou condição explicita para que o laço ocorra e facilmente pode-se notar o número ou quantidade de iterações (vezes) em que o laço é executado.</a:t>
            </a:r>
          </a:p>
          <a:p>
            <a:pPr algn="just"/>
            <a:r>
              <a:rPr lang="pt-BR" sz="2400" b="1" dirty="0"/>
              <a:t>Recursiva</a:t>
            </a:r>
            <a:r>
              <a:rPr lang="pt-BR" sz="2400" dirty="0"/>
              <a:t>: a repetição ocorre com a invocação da própria função em seu corpo. A recursividade ocorre até que um critério de parada existente faz com que a recursividade se desfaça e apresente o resultado esperado.</a:t>
            </a:r>
          </a:p>
        </p:txBody>
      </p:sp>
    </p:spTree>
    <p:extLst>
      <p:ext uri="{BB962C8B-B14F-4D97-AF65-F5344CB8AC3E}">
        <p14:creationId xmlns:p14="http://schemas.microsoft.com/office/powerpoint/2010/main" val="351400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2CD219D-9919-4825-9C5A-304469BB11AD}"/>
              </a:ext>
            </a:extLst>
          </p:cNvPr>
          <p:cNvSpPr/>
          <p:nvPr/>
        </p:nvSpPr>
        <p:spPr>
          <a:xfrm>
            <a:off x="678205" y="1856096"/>
            <a:ext cx="10908744" cy="435931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Iteratividade	  vs. 	Recursividade</a:t>
            </a:r>
          </a:p>
        </p:txBody>
      </p:sp>
      <p:pic>
        <p:nvPicPr>
          <p:cNvPr id="6" name="Imagem 5">
            <a:extLst>
              <a:ext uri="{FF2B5EF4-FFF2-40B4-BE49-F238E27FC236}">
                <a16:creationId xmlns:a16="http://schemas.microsoft.com/office/drawing/2014/main" id="{A27AB06D-EBE2-498A-86A9-7C0783D4D375}"/>
              </a:ext>
            </a:extLst>
          </p:cNvPr>
          <p:cNvPicPr>
            <a:picLocks noChangeAspect="1"/>
          </p:cNvPicPr>
          <p:nvPr/>
        </p:nvPicPr>
        <p:blipFill>
          <a:blip r:embed="rId2"/>
          <a:stretch>
            <a:fillRect/>
          </a:stretch>
        </p:blipFill>
        <p:spPr>
          <a:xfrm>
            <a:off x="6567219" y="2381103"/>
            <a:ext cx="4995370" cy="2462703"/>
          </a:xfrm>
          <a:prstGeom prst="rect">
            <a:avLst/>
          </a:prstGeom>
        </p:spPr>
      </p:pic>
      <p:pic>
        <p:nvPicPr>
          <p:cNvPr id="7" name="Imagem 6">
            <a:extLst>
              <a:ext uri="{FF2B5EF4-FFF2-40B4-BE49-F238E27FC236}">
                <a16:creationId xmlns:a16="http://schemas.microsoft.com/office/drawing/2014/main" id="{397E8461-C2C0-48FD-AC58-93610EF56820}"/>
              </a:ext>
            </a:extLst>
          </p:cNvPr>
          <p:cNvPicPr>
            <a:picLocks noChangeAspect="1"/>
          </p:cNvPicPr>
          <p:nvPr/>
        </p:nvPicPr>
        <p:blipFill>
          <a:blip r:embed="rId3"/>
          <a:stretch>
            <a:fillRect/>
          </a:stretch>
        </p:blipFill>
        <p:spPr>
          <a:xfrm>
            <a:off x="1130489" y="2381104"/>
            <a:ext cx="4211782" cy="3078378"/>
          </a:xfrm>
          <a:prstGeom prst="rect">
            <a:avLst/>
          </a:prstGeom>
        </p:spPr>
      </p:pic>
      <p:sp>
        <p:nvSpPr>
          <p:cNvPr id="9" name="Retângulo: Cantos Arredondados 8">
            <a:extLst>
              <a:ext uri="{FF2B5EF4-FFF2-40B4-BE49-F238E27FC236}">
                <a16:creationId xmlns:a16="http://schemas.microsoft.com/office/drawing/2014/main" id="{7EA5310B-97D1-4447-93AB-9D52A571FEFC}"/>
              </a:ext>
            </a:extLst>
          </p:cNvPr>
          <p:cNvSpPr/>
          <p:nvPr/>
        </p:nvSpPr>
        <p:spPr>
          <a:xfrm>
            <a:off x="6777741" y="5134888"/>
            <a:ext cx="4574326" cy="649188"/>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pt-BR" sz="2400" b="1">
                <a:solidFill>
                  <a:schemeClr val="bg1"/>
                </a:solidFill>
              </a:rPr>
              <a:t>Fat(n</a:t>
            </a:r>
            <a:r>
              <a:rPr lang="pt-BR" sz="2400" b="1" dirty="0">
                <a:solidFill>
                  <a:schemeClr val="bg1"/>
                </a:solidFill>
              </a:rPr>
              <a:t>) = </a:t>
            </a:r>
            <a:r>
              <a:rPr lang="pt-BR" sz="2400" b="1">
                <a:solidFill>
                  <a:schemeClr val="bg1"/>
                </a:solidFill>
              </a:rPr>
              <a:t>n*Fat(n-1</a:t>
            </a:r>
            <a:r>
              <a:rPr lang="pt-BR" sz="2400" b="1" dirty="0">
                <a:solidFill>
                  <a:schemeClr val="bg1"/>
                </a:solidFill>
              </a:rPr>
              <a:t>)</a:t>
            </a:r>
          </a:p>
        </p:txBody>
      </p:sp>
    </p:spTree>
    <p:extLst>
      <p:ext uri="{BB962C8B-B14F-4D97-AF65-F5344CB8AC3E}">
        <p14:creationId xmlns:p14="http://schemas.microsoft.com/office/powerpoint/2010/main" val="132278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2CD219D-9919-4825-9C5A-304469BB11AD}"/>
              </a:ext>
            </a:extLst>
          </p:cNvPr>
          <p:cNvSpPr/>
          <p:nvPr/>
        </p:nvSpPr>
        <p:spPr>
          <a:xfrm>
            <a:off x="678205" y="1568431"/>
            <a:ext cx="10908744" cy="4934639"/>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Iteratividade	  vs. 	Recursividade</a:t>
            </a:r>
          </a:p>
        </p:txBody>
      </p:sp>
      <p:sp>
        <p:nvSpPr>
          <p:cNvPr id="5" name="Retângulo: Cantos Arredondados 4">
            <a:extLst>
              <a:ext uri="{FF2B5EF4-FFF2-40B4-BE49-F238E27FC236}">
                <a16:creationId xmlns:a16="http://schemas.microsoft.com/office/drawing/2014/main" id="{35F0BDD3-CA17-47F1-9CE9-12DC00F2410A}"/>
              </a:ext>
            </a:extLst>
          </p:cNvPr>
          <p:cNvSpPr/>
          <p:nvPr/>
        </p:nvSpPr>
        <p:spPr>
          <a:xfrm>
            <a:off x="6732276" y="5600908"/>
            <a:ext cx="4574326" cy="649188"/>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pt-BR" sz="2400" b="1" dirty="0" err="1">
                <a:solidFill>
                  <a:schemeClr val="bg1"/>
                </a:solidFill>
              </a:rPr>
              <a:t>Fib</a:t>
            </a:r>
            <a:r>
              <a:rPr lang="pt-BR" sz="2400" b="1" dirty="0">
                <a:solidFill>
                  <a:schemeClr val="bg1"/>
                </a:solidFill>
              </a:rPr>
              <a:t>(n) = </a:t>
            </a:r>
            <a:r>
              <a:rPr lang="pt-BR" sz="2400" b="1" dirty="0" err="1">
                <a:solidFill>
                  <a:schemeClr val="bg1"/>
                </a:solidFill>
              </a:rPr>
              <a:t>Fib</a:t>
            </a:r>
            <a:r>
              <a:rPr lang="pt-BR" sz="2400" b="1" dirty="0">
                <a:solidFill>
                  <a:schemeClr val="bg1"/>
                </a:solidFill>
              </a:rPr>
              <a:t>(n-1) + </a:t>
            </a:r>
            <a:r>
              <a:rPr lang="pt-BR" sz="2400" b="1" dirty="0" err="1">
                <a:solidFill>
                  <a:schemeClr val="bg1"/>
                </a:solidFill>
              </a:rPr>
              <a:t>Fib</a:t>
            </a:r>
            <a:r>
              <a:rPr lang="pt-BR" sz="2400" b="1" dirty="0">
                <a:solidFill>
                  <a:schemeClr val="bg1"/>
                </a:solidFill>
              </a:rPr>
              <a:t>(n-2)</a:t>
            </a:r>
          </a:p>
        </p:txBody>
      </p:sp>
      <p:pic>
        <p:nvPicPr>
          <p:cNvPr id="9" name="Imagem 8">
            <a:extLst>
              <a:ext uri="{FF2B5EF4-FFF2-40B4-BE49-F238E27FC236}">
                <a16:creationId xmlns:a16="http://schemas.microsoft.com/office/drawing/2014/main" id="{4F51BC7A-0A4B-4D8A-BB92-2E7E1395A646}"/>
              </a:ext>
            </a:extLst>
          </p:cNvPr>
          <p:cNvPicPr>
            <a:picLocks noChangeAspect="1"/>
          </p:cNvPicPr>
          <p:nvPr/>
        </p:nvPicPr>
        <p:blipFill>
          <a:blip r:embed="rId2"/>
          <a:stretch>
            <a:fillRect/>
          </a:stretch>
        </p:blipFill>
        <p:spPr>
          <a:xfrm>
            <a:off x="678205" y="1568431"/>
            <a:ext cx="3334215" cy="4925112"/>
          </a:xfrm>
          <a:prstGeom prst="rect">
            <a:avLst/>
          </a:prstGeom>
        </p:spPr>
      </p:pic>
      <p:pic>
        <p:nvPicPr>
          <p:cNvPr id="10" name="Imagem 9">
            <a:extLst>
              <a:ext uri="{FF2B5EF4-FFF2-40B4-BE49-F238E27FC236}">
                <a16:creationId xmlns:a16="http://schemas.microsoft.com/office/drawing/2014/main" id="{F7DC4011-5973-42A0-8583-A05C19820A97}"/>
              </a:ext>
            </a:extLst>
          </p:cNvPr>
          <p:cNvPicPr>
            <a:picLocks noChangeAspect="1"/>
          </p:cNvPicPr>
          <p:nvPr/>
        </p:nvPicPr>
        <p:blipFill>
          <a:blip r:embed="rId3"/>
          <a:stretch>
            <a:fillRect/>
          </a:stretch>
        </p:blipFill>
        <p:spPr>
          <a:xfrm>
            <a:off x="6597928" y="2684005"/>
            <a:ext cx="4915867" cy="2342975"/>
          </a:xfrm>
          <a:prstGeom prst="rect">
            <a:avLst/>
          </a:prstGeom>
        </p:spPr>
      </p:pic>
    </p:spTree>
    <p:extLst>
      <p:ext uri="{BB962C8B-B14F-4D97-AF65-F5344CB8AC3E}">
        <p14:creationId xmlns:p14="http://schemas.microsoft.com/office/powerpoint/2010/main" val="353068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r>
              <a:rPr lang="pt-BR" sz="2400" dirty="0"/>
              <a:t>Escreva uma função recursiva em linguagem C que calcule a soma dos N primeiros termos inteiros. Por exemplo, soma(5)=1+2+3+4+5=15.</a:t>
            </a:r>
          </a:p>
          <a:p>
            <a:pPr marL="457200" indent="-457200" algn="just">
              <a:buFont typeface="+mj-lt"/>
              <a:buAutoNum type="arabicPeriod"/>
            </a:pPr>
            <a:r>
              <a:rPr lang="pt-BR" sz="2400" dirty="0"/>
              <a:t>Escreva uma função recursiva em linguagem C que calcule a multiplicação dos N primeiros termos inteiros ímpares. Por exemplo, </a:t>
            </a:r>
            <a:r>
              <a:rPr lang="pt-BR" sz="2400" dirty="0" err="1"/>
              <a:t>mult</a:t>
            </a:r>
            <a:r>
              <a:rPr lang="pt-BR" sz="2400" dirty="0"/>
              <a:t>(5)=1*3*5*7*9=945.</a:t>
            </a:r>
          </a:p>
          <a:p>
            <a:pPr marL="457200" indent="-457200" algn="just">
              <a:buFont typeface="+mj-lt"/>
              <a:buAutoNum type="arabicPeriod"/>
            </a:pPr>
            <a:r>
              <a:rPr lang="pt-BR" sz="2400" dirty="0"/>
              <a:t>Escreva uma função recursiva em linguagem C que calcule a soma dos conteúdos inteiros (</a:t>
            </a:r>
            <a:r>
              <a:rPr lang="pt-BR" sz="2400" dirty="0" err="1"/>
              <a:t>info</a:t>
            </a:r>
            <a:r>
              <a:rPr lang="pt-BR" sz="2400" dirty="0"/>
              <a:t>) em uma lista ligada </a:t>
            </a:r>
            <a:r>
              <a:rPr lang="pt-BR" sz="2400" i="1" dirty="0" err="1"/>
              <a:t>lst</a:t>
            </a:r>
            <a:r>
              <a:rPr lang="pt-BR" sz="2400" i="1" dirty="0"/>
              <a:t>.</a:t>
            </a:r>
          </a:p>
          <a:p>
            <a:pPr marL="457200" indent="-457200" algn="just">
              <a:buFont typeface="+mj-lt"/>
              <a:buAutoNum type="arabicPeriod"/>
            </a:pPr>
            <a:r>
              <a:rPr lang="pt-BR" sz="2400" dirty="0"/>
              <a:t>Escreva uma função recursiva em linguagem C que dada uma </a:t>
            </a:r>
            <a:r>
              <a:rPr lang="pt-BR" sz="2400" i="1" dirty="0" err="1"/>
              <a:t>string</a:t>
            </a:r>
            <a:r>
              <a:rPr lang="pt-BR" sz="2400" dirty="0"/>
              <a:t> produz o seu inverso.</a:t>
            </a:r>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spTree>
    <p:extLst>
      <p:ext uri="{BB962C8B-B14F-4D97-AF65-F5344CB8AC3E}">
        <p14:creationId xmlns:p14="http://schemas.microsoft.com/office/powerpoint/2010/main" val="116212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Árvore de Recursividade</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0" indent="0" algn="just">
              <a:buNone/>
            </a:pPr>
            <a:r>
              <a:rPr lang="pt-BR" sz="2400" dirty="0"/>
              <a:t>A árvore de recursividade é uma forma visual de entender como uma função recursiva se aprofunda e se espalha na busca do resultado. Sendo assim, uma árvore de recursividade terá as características:</a:t>
            </a:r>
          </a:p>
          <a:p>
            <a:pPr algn="just"/>
            <a:r>
              <a:rPr lang="pt-BR" sz="2400" b="1" dirty="0"/>
              <a:t>Largura</a:t>
            </a:r>
            <a:r>
              <a:rPr lang="pt-BR" sz="2400" dirty="0"/>
              <a:t>: maior quantidade de nós possível em um mesmo nível considerando somente as chamadas recursivas.</a:t>
            </a:r>
          </a:p>
          <a:p>
            <a:pPr algn="just"/>
            <a:r>
              <a:rPr lang="pt-BR" sz="2400" b="1" dirty="0"/>
              <a:t>Profundidade</a:t>
            </a:r>
            <a:r>
              <a:rPr lang="pt-BR" sz="2400" dirty="0"/>
              <a:t>: maior nível dos nós na árvore considerando somente as chamadas recursivas.</a:t>
            </a:r>
          </a:p>
        </p:txBody>
      </p:sp>
    </p:spTree>
    <p:extLst>
      <p:ext uri="{BB962C8B-B14F-4D97-AF65-F5344CB8AC3E}">
        <p14:creationId xmlns:p14="http://schemas.microsoft.com/office/powerpoint/2010/main" val="64063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Árvore de Recursividade</a:t>
            </a:r>
          </a:p>
        </p:txBody>
      </p:sp>
      <p:pic>
        <p:nvPicPr>
          <p:cNvPr id="4098" name="Picture 2" descr="Aula 18: Funções Recursivas">
            <a:extLst>
              <a:ext uri="{FF2B5EF4-FFF2-40B4-BE49-F238E27FC236}">
                <a16:creationId xmlns:a16="http://schemas.microsoft.com/office/drawing/2014/main" id="{F9688676-FA3F-4D48-8466-771C806A2F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171" y="1586978"/>
            <a:ext cx="9572625" cy="485775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Arredondados 6">
            <a:extLst>
              <a:ext uri="{FF2B5EF4-FFF2-40B4-BE49-F238E27FC236}">
                <a16:creationId xmlns:a16="http://schemas.microsoft.com/office/drawing/2014/main" id="{185DF45C-8553-42BA-AF1E-D4B8CFA44857}"/>
              </a:ext>
            </a:extLst>
          </p:cNvPr>
          <p:cNvSpPr/>
          <p:nvPr/>
        </p:nvSpPr>
        <p:spPr>
          <a:xfrm>
            <a:off x="7296356" y="968072"/>
            <a:ext cx="4574326" cy="649188"/>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pt-BR" sz="2400" b="1" dirty="0">
                <a:solidFill>
                  <a:schemeClr val="bg1"/>
                </a:solidFill>
              </a:rPr>
              <a:t>F(6) = </a:t>
            </a:r>
            <a:r>
              <a:rPr lang="pt-BR" sz="2400" b="1" dirty="0" err="1">
                <a:solidFill>
                  <a:schemeClr val="bg1"/>
                </a:solidFill>
              </a:rPr>
              <a:t>Fib</a:t>
            </a:r>
            <a:r>
              <a:rPr lang="pt-BR" sz="2400" b="1" dirty="0">
                <a:solidFill>
                  <a:schemeClr val="bg1"/>
                </a:solidFill>
              </a:rPr>
              <a:t>(6) = 8</a:t>
            </a:r>
          </a:p>
        </p:txBody>
      </p:sp>
      <p:sp>
        <p:nvSpPr>
          <p:cNvPr id="6" name="Chave Esquerda 5">
            <a:extLst>
              <a:ext uri="{FF2B5EF4-FFF2-40B4-BE49-F238E27FC236}">
                <a16:creationId xmlns:a16="http://schemas.microsoft.com/office/drawing/2014/main" id="{F34CCFD1-DA1D-43CE-98CE-574AC9A8598D}"/>
              </a:ext>
            </a:extLst>
          </p:cNvPr>
          <p:cNvSpPr/>
          <p:nvPr/>
        </p:nvSpPr>
        <p:spPr>
          <a:xfrm flipH="1">
            <a:off x="10049795" y="1701639"/>
            <a:ext cx="573207" cy="3880295"/>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3CC889EA-B882-40AE-B772-A89FBAE214F2}"/>
              </a:ext>
            </a:extLst>
          </p:cNvPr>
          <p:cNvSpPr txBox="1"/>
          <p:nvPr/>
        </p:nvSpPr>
        <p:spPr>
          <a:xfrm rot="16200000">
            <a:off x="9581517" y="3365677"/>
            <a:ext cx="2494594" cy="461665"/>
          </a:xfrm>
          <a:prstGeom prst="rect">
            <a:avLst/>
          </a:prstGeom>
          <a:noFill/>
        </p:spPr>
        <p:txBody>
          <a:bodyPr wrap="none" rtlCol="0">
            <a:spAutoFit/>
          </a:bodyPr>
          <a:lstStyle/>
          <a:p>
            <a:r>
              <a:rPr lang="pt-BR" sz="2400" b="1" dirty="0"/>
              <a:t>Profundidade 5</a:t>
            </a:r>
          </a:p>
        </p:txBody>
      </p:sp>
      <p:sp>
        <p:nvSpPr>
          <p:cNvPr id="10" name="Chave Esquerda 9">
            <a:extLst>
              <a:ext uri="{FF2B5EF4-FFF2-40B4-BE49-F238E27FC236}">
                <a16:creationId xmlns:a16="http://schemas.microsoft.com/office/drawing/2014/main" id="{28D03C07-044F-4D8B-9BF5-CC6E558B2E6D}"/>
              </a:ext>
            </a:extLst>
          </p:cNvPr>
          <p:cNvSpPr/>
          <p:nvPr/>
        </p:nvSpPr>
        <p:spPr>
          <a:xfrm rot="5400000" flipH="1">
            <a:off x="4947759" y="1221922"/>
            <a:ext cx="573207" cy="9293230"/>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pt-BR"/>
          </a:p>
        </p:txBody>
      </p:sp>
      <p:sp>
        <p:nvSpPr>
          <p:cNvPr id="11" name="CaixaDeTexto 10">
            <a:extLst>
              <a:ext uri="{FF2B5EF4-FFF2-40B4-BE49-F238E27FC236}">
                <a16:creationId xmlns:a16="http://schemas.microsoft.com/office/drawing/2014/main" id="{FBAD0995-F69C-4BEC-8E02-220A1CB26ECC}"/>
              </a:ext>
            </a:extLst>
          </p:cNvPr>
          <p:cNvSpPr txBox="1"/>
          <p:nvPr/>
        </p:nvSpPr>
        <p:spPr>
          <a:xfrm>
            <a:off x="3950463" y="6069102"/>
            <a:ext cx="1742785" cy="461665"/>
          </a:xfrm>
          <a:prstGeom prst="rect">
            <a:avLst/>
          </a:prstGeom>
          <a:noFill/>
        </p:spPr>
        <p:txBody>
          <a:bodyPr wrap="none" rtlCol="0">
            <a:spAutoFit/>
          </a:bodyPr>
          <a:lstStyle/>
          <a:p>
            <a:r>
              <a:rPr lang="pt-BR" sz="2400" b="1" dirty="0"/>
              <a:t>Largura 16</a:t>
            </a:r>
          </a:p>
        </p:txBody>
      </p:sp>
      <p:sp>
        <p:nvSpPr>
          <p:cNvPr id="12" name="Retângulo: Cantos Arredondados 11">
            <a:extLst>
              <a:ext uri="{FF2B5EF4-FFF2-40B4-BE49-F238E27FC236}">
                <a16:creationId xmlns:a16="http://schemas.microsoft.com/office/drawing/2014/main" id="{E1F27FF7-84A4-48EE-A60E-36B511DC32CB}"/>
              </a:ext>
            </a:extLst>
          </p:cNvPr>
          <p:cNvSpPr/>
          <p:nvPr/>
        </p:nvSpPr>
        <p:spPr>
          <a:xfrm>
            <a:off x="21446" y="6120134"/>
            <a:ext cx="3942665" cy="562630"/>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pt-BR" sz="2000" b="1" dirty="0">
                <a:solidFill>
                  <a:schemeClr val="bg1"/>
                </a:solidFill>
              </a:rPr>
              <a:t>Largura = (Profundidade-1)</a:t>
            </a:r>
            <a:r>
              <a:rPr lang="pt-BR" sz="2400" b="1" baseline="30000" dirty="0">
                <a:solidFill>
                  <a:schemeClr val="bg1"/>
                </a:solidFill>
              </a:rPr>
              <a:t>2</a:t>
            </a:r>
            <a:endParaRPr lang="pt-BR" sz="2000" b="1" baseline="30000" dirty="0">
              <a:solidFill>
                <a:schemeClr val="bg1"/>
              </a:solidFill>
            </a:endParaRPr>
          </a:p>
        </p:txBody>
      </p:sp>
    </p:spTree>
    <p:extLst>
      <p:ext uri="{BB962C8B-B14F-4D97-AF65-F5344CB8AC3E}">
        <p14:creationId xmlns:p14="http://schemas.microsoft.com/office/powerpoint/2010/main" val="189394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r>
              <a:rPr lang="pt-BR" sz="2400" dirty="0"/>
              <a:t>Monte a árvore de recursividade para </a:t>
            </a:r>
            <a:r>
              <a:rPr lang="pt-BR" sz="2400" dirty="0" err="1"/>
              <a:t>Fib</a:t>
            </a:r>
            <a:r>
              <a:rPr lang="pt-BR" sz="2400" dirty="0"/>
              <a:t>(8).</a:t>
            </a:r>
          </a:p>
          <a:p>
            <a:pPr marL="731520" lvl="1" indent="-457200" algn="just">
              <a:buFont typeface="+mj-lt"/>
              <a:buAutoNum type="alphaLcParenR"/>
            </a:pPr>
            <a:r>
              <a:rPr lang="pt-BR" sz="2200" dirty="0"/>
              <a:t>Qual sua largura máxima</a:t>
            </a:r>
          </a:p>
          <a:p>
            <a:pPr marL="731520" lvl="1" indent="-457200" algn="just">
              <a:buFont typeface="+mj-lt"/>
              <a:buAutoNum type="alphaLcParenR"/>
            </a:pPr>
            <a:r>
              <a:rPr lang="pt-BR" sz="2200" dirty="0"/>
              <a:t>Qual sua profundidade</a:t>
            </a:r>
          </a:p>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spTree>
    <p:extLst>
      <p:ext uri="{BB962C8B-B14F-4D97-AF65-F5344CB8AC3E}">
        <p14:creationId xmlns:p14="http://schemas.microsoft.com/office/powerpoint/2010/main" val="143970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8257E-224F-4321-950F-4418BBC4BC14}"/>
              </a:ext>
            </a:extLst>
          </p:cNvPr>
          <p:cNvSpPr>
            <a:spLocks noGrp="1"/>
          </p:cNvSpPr>
          <p:nvPr>
            <p:ph type="title"/>
          </p:nvPr>
        </p:nvSpPr>
        <p:spPr/>
        <p:txBody>
          <a:bodyPr/>
          <a:lstStyle/>
          <a:p>
            <a:r>
              <a:rPr lang="pt-BR" dirty="0"/>
              <a:t>Introdução</a:t>
            </a:r>
          </a:p>
        </p:txBody>
      </p:sp>
      <p:pic>
        <p:nvPicPr>
          <p:cNvPr id="9218" name="Picture 2" descr="Boca Fechada - Do not come on top! - Blog Cristo Libertador">
            <a:extLst>
              <a:ext uri="{FF2B5EF4-FFF2-40B4-BE49-F238E27FC236}">
                <a16:creationId xmlns:a16="http://schemas.microsoft.com/office/drawing/2014/main" id="{D473D644-B451-4CBB-809D-6AB3C974F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65778"/>
            <a:ext cx="4339534" cy="271220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ouch Typing Online Course | Vibe Learning">
            <a:extLst>
              <a:ext uri="{FF2B5EF4-FFF2-40B4-BE49-F238E27FC236}">
                <a16:creationId xmlns:a16="http://schemas.microsoft.com/office/drawing/2014/main" id="{980A64AB-074D-4F1F-91FC-8A05CCB60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48182"/>
            <a:ext cx="5400000" cy="305574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Online Chatting | Secure Verify Connect">
            <a:extLst>
              <a:ext uri="{FF2B5EF4-FFF2-40B4-BE49-F238E27FC236}">
                <a16:creationId xmlns:a16="http://schemas.microsoft.com/office/drawing/2014/main" id="{FE3A9190-0728-4483-B368-553449B00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3321"/>
            <a:ext cx="5400000" cy="314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2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r>
              <a:rPr lang="pt-BR" sz="2400" dirty="0"/>
              <a:t>Monte a árvore de recursividade para </a:t>
            </a:r>
            <a:r>
              <a:rPr lang="pt-BR" sz="2400" dirty="0" err="1"/>
              <a:t>Fib</a:t>
            </a:r>
            <a:r>
              <a:rPr lang="pt-BR" sz="2400" dirty="0"/>
              <a:t>(8).</a:t>
            </a:r>
          </a:p>
          <a:p>
            <a:pPr marL="731520" lvl="1" indent="-457200" algn="just">
              <a:buFont typeface="+mj-lt"/>
              <a:buAutoNum type="alphaLcParenR"/>
            </a:pPr>
            <a:r>
              <a:rPr lang="pt-BR" sz="2200" dirty="0"/>
              <a:t>Qual sua largura máxima</a:t>
            </a:r>
          </a:p>
          <a:p>
            <a:pPr marL="731520" lvl="1" indent="-457200" algn="just">
              <a:buFont typeface="+mj-lt"/>
              <a:buAutoNum type="alphaLcParenR"/>
            </a:pPr>
            <a:r>
              <a:rPr lang="pt-BR" sz="2200" dirty="0"/>
              <a:t>Qual sua profundidade</a:t>
            </a:r>
          </a:p>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pic>
        <p:nvPicPr>
          <p:cNvPr id="8194" name="Picture 2">
            <a:extLst>
              <a:ext uri="{FF2B5EF4-FFF2-40B4-BE49-F238E27FC236}">
                <a16:creationId xmlns:a16="http://schemas.microsoft.com/office/drawing/2014/main" id="{AB99BD1D-2D39-461E-BA02-0A48A51BAA8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689" y="3138985"/>
            <a:ext cx="10999199" cy="319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49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Busca vetorial</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6" name="Tabela 6">
            <a:extLst>
              <a:ext uri="{FF2B5EF4-FFF2-40B4-BE49-F238E27FC236}">
                <a16:creationId xmlns:a16="http://schemas.microsoft.com/office/drawing/2014/main" id="{2B0A8D76-2DCC-4834-9751-A872C7F88B39}"/>
              </a:ext>
            </a:extLst>
          </p:cNvPr>
          <p:cNvGraphicFramePr>
            <a:graphicFrameLocks noGrp="1"/>
          </p:cNvGraphicFramePr>
          <p:nvPr>
            <p:extLst>
              <p:ext uri="{D42A27DB-BD31-4B8C-83A1-F6EECF244321}">
                <p14:modId xmlns:p14="http://schemas.microsoft.com/office/powerpoint/2010/main" val="233867642"/>
              </p:ext>
            </p:extLst>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sp>
        <p:nvSpPr>
          <p:cNvPr id="8" name="Espaço Reservado para Conteúdo 2">
            <a:extLst>
              <a:ext uri="{FF2B5EF4-FFF2-40B4-BE49-F238E27FC236}">
                <a16:creationId xmlns:a16="http://schemas.microsoft.com/office/drawing/2014/main" id="{81D89E1B-7B60-462F-8D68-1DE2175B2C3F}"/>
              </a:ext>
            </a:extLst>
          </p:cNvPr>
          <p:cNvSpPr txBox="1">
            <a:spLocks/>
          </p:cNvSpPr>
          <p:nvPr/>
        </p:nvSpPr>
        <p:spPr>
          <a:xfrm>
            <a:off x="491319" y="2528623"/>
            <a:ext cx="11218459" cy="1371601"/>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None/>
            </a:pPr>
            <a:r>
              <a:rPr lang="pt-BR" sz="2400" dirty="0"/>
              <a:t>Em um vetor ordenado:</a:t>
            </a:r>
          </a:p>
          <a:p>
            <a:pPr marL="457200" indent="-457200" algn="just">
              <a:buFont typeface="+mj-lt"/>
              <a:buAutoNum type="arabicPeriod"/>
            </a:pPr>
            <a:r>
              <a:rPr lang="pt-BR" sz="2400" dirty="0"/>
              <a:t>Como determinar se o elemento 57 faz parte do vetor?</a:t>
            </a:r>
          </a:p>
          <a:p>
            <a:pPr marL="457200" indent="-457200" algn="just">
              <a:buFont typeface="+mj-lt"/>
              <a:buAutoNum type="arabicPeriod"/>
            </a:pPr>
            <a:r>
              <a:rPr lang="pt-BR" sz="2400" dirty="0"/>
              <a:t>Como determinar se o elemento 32 faz parte do vetor?</a:t>
            </a:r>
          </a:p>
          <a:p>
            <a:pPr marL="0" indent="0" algn="just">
              <a:buNone/>
            </a:pPr>
            <a:endParaRPr lang="pt-BR" sz="2400" dirty="0"/>
          </a:p>
          <a:p>
            <a:pPr marL="0" indent="0" algn="just">
              <a:buNone/>
            </a:pPr>
            <a:r>
              <a:rPr lang="pt-BR" sz="2400" dirty="0"/>
              <a:t>Respostas: </a:t>
            </a:r>
          </a:p>
          <a:p>
            <a:pPr marL="457200" indent="-457200" algn="just">
              <a:buFont typeface="+mj-lt"/>
              <a:buAutoNum type="arabicPeriod"/>
            </a:pPr>
            <a:r>
              <a:rPr lang="pt-BR" sz="2400" dirty="0"/>
              <a:t>Percorrer o vetor até encontrar o elemento.</a:t>
            </a:r>
          </a:p>
          <a:p>
            <a:pPr marL="457200" indent="-457200" algn="just">
              <a:buFont typeface="+mj-lt"/>
              <a:buAutoNum type="arabicPeriod"/>
            </a:pPr>
            <a:r>
              <a:rPr lang="pt-BR" sz="2400" dirty="0"/>
              <a:t>Percorrer o vetor até encontrar um elemento maior para determinar que  o elemento procurado não existe .</a:t>
            </a:r>
          </a:p>
          <a:p>
            <a:pPr marL="457200" indent="-457200" algn="just">
              <a:buFont typeface="+mj-lt"/>
              <a:buAutoNum type="arabicPeriod"/>
            </a:pPr>
            <a:endParaRPr lang="pt-BR" sz="2400" dirty="0"/>
          </a:p>
          <a:p>
            <a:pPr marL="0" indent="0" algn="just">
              <a:buNone/>
            </a:pPr>
            <a:endParaRPr lang="pt-BR" sz="2400" dirty="0"/>
          </a:p>
          <a:p>
            <a:pPr marL="0" indent="0" algn="just">
              <a:buNone/>
            </a:pPr>
            <a:endParaRPr lang="pt-BR" sz="2400" dirty="0"/>
          </a:p>
        </p:txBody>
      </p:sp>
      <p:sp>
        <p:nvSpPr>
          <p:cNvPr id="9" name="Retângulo: Cantos Arredondados 8">
            <a:extLst>
              <a:ext uri="{FF2B5EF4-FFF2-40B4-BE49-F238E27FC236}">
                <a16:creationId xmlns:a16="http://schemas.microsoft.com/office/drawing/2014/main" id="{B4CFEAA5-1636-48E3-9C37-8CB28BBC6517}"/>
              </a:ext>
            </a:extLst>
          </p:cNvPr>
          <p:cNvSpPr/>
          <p:nvPr/>
        </p:nvSpPr>
        <p:spPr>
          <a:xfrm>
            <a:off x="7438030" y="607110"/>
            <a:ext cx="4262651" cy="532264"/>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pt-BR" b="1" dirty="0"/>
              <a:t>Complexidade: O(n) = 30</a:t>
            </a:r>
          </a:p>
        </p:txBody>
      </p:sp>
    </p:spTree>
    <p:extLst>
      <p:ext uri="{BB962C8B-B14F-4D97-AF65-F5344CB8AC3E}">
        <p14:creationId xmlns:p14="http://schemas.microsoft.com/office/powerpoint/2010/main" val="163808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Busca binária vetorial</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4" name="Tabela 6">
            <a:extLst>
              <a:ext uri="{FF2B5EF4-FFF2-40B4-BE49-F238E27FC236}">
                <a16:creationId xmlns:a16="http://schemas.microsoft.com/office/drawing/2014/main" id="{6E40CF4B-B80C-4211-9660-58CD0587CA66}"/>
              </a:ext>
            </a:extLst>
          </p:cNvPr>
          <p:cNvGraphicFramePr>
            <a:graphicFrameLocks noGrp="1"/>
          </p:cNvGraphicFramePr>
          <p:nvPr>
            <p:extLst>
              <p:ext uri="{D42A27DB-BD31-4B8C-83A1-F6EECF244321}">
                <p14:modId xmlns:p14="http://schemas.microsoft.com/office/powerpoint/2010/main" val="3783737714"/>
              </p:ext>
            </p:extLst>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sp>
        <p:nvSpPr>
          <p:cNvPr id="5" name="Espaço Reservado para Conteúdo 2">
            <a:extLst>
              <a:ext uri="{FF2B5EF4-FFF2-40B4-BE49-F238E27FC236}">
                <a16:creationId xmlns:a16="http://schemas.microsoft.com/office/drawing/2014/main" id="{8713F14D-0DBF-477E-A964-6704DA37F969}"/>
              </a:ext>
            </a:extLst>
          </p:cNvPr>
          <p:cNvSpPr txBox="1">
            <a:spLocks/>
          </p:cNvSpPr>
          <p:nvPr/>
        </p:nvSpPr>
        <p:spPr>
          <a:xfrm>
            <a:off x="491319" y="2528623"/>
            <a:ext cx="11218459" cy="1371601"/>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lgn="just">
              <a:buFont typeface="+mj-lt"/>
              <a:buAutoNum type="arabicPeriod"/>
            </a:pPr>
            <a:r>
              <a:rPr lang="pt-BR" sz="2400" dirty="0"/>
              <a:t>Dividir o vetor ao meio e comparar se o elemento central é o procurado.</a:t>
            </a:r>
          </a:p>
          <a:p>
            <a:pPr marL="457200" indent="-457200" algn="just">
              <a:buFont typeface="+mj-lt"/>
              <a:buAutoNum type="arabicPeriod"/>
            </a:pPr>
            <a:r>
              <a:rPr lang="pt-BR" sz="2400" dirty="0"/>
              <a:t>Se não for, tomar a porção E à esquerda da divisão  e a portão D à direita da divisão e repetir o passo 1.</a:t>
            </a:r>
          </a:p>
          <a:p>
            <a:pPr marL="457200" indent="-457200" algn="just">
              <a:buFont typeface="+mj-lt"/>
              <a:buAutoNum type="arabicPeriod"/>
            </a:pPr>
            <a:r>
              <a:rPr lang="pt-BR" sz="2400" dirty="0"/>
              <a:t>Caso o vetor resultante seja indivisível, parar o processo.</a:t>
            </a:r>
          </a:p>
          <a:p>
            <a:pPr marL="0" indent="0" algn="just">
              <a:buNone/>
            </a:pPr>
            <a:endParaRPr lang="pt-BR" sz="2400" dirty="0"/>
          </a:p>
          <a:p>
            <a:pPr marL="0" indent="0" algn="just">
              <a:buNone/>
            </a:pPr>
            <a:endParaRPr lang="pt-BR" sz="2400" dirty="0"/>
          </a:p>
        </p:txBody>
      </p:sp>
    </p:spTree>
    <p:extLst>
      <p:ext uri="{BB962C8B-B14F-4D97-AF65-F5344CB8AC3E}">
        <p14:creationId xmlns:p14="http://schemas.microsoft.com/office/powerpoint/2010/main" val="364440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Busca binária vetorial</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4" name="Tabela 6">
            <a:extLst>
              <a:ext uri="{FF2B5EF4-FFF2-40B4-BE49-F238E27FC236}">
                <a16:creationId xmlns:a16="http://schemas.microsoft.com/office/drawing/2014/main" id="{6E40CF4B-B80C-4211-9660-58CD0587CA66}"/>
              </a:ext>
            </a:extLst>
          </p:cNvPr>
          <p:cNvGraphicFramePr>
            <a:graphicFrameLocks noGrp="1"/>
          </p:cNvGraphicFramePr>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grpSp>
        <p:nvGrpSpPr>
          <p:cNvPr id="145" name="Agrupar 144">
            <a:extLst>
              <a:ext uri="{FF2B5EF4-FFF2-40B4-BE49-F238E27FC236}">
                <a16:creationId xmlns:a16="http://schemas.microsoft.com/office/drawing/2014/main" id="{CA74E781-7358-49E2-A649-EF51B32362D2}"/>
              </a:ext>
            </a:extLst>
          </p:cNvPr>
          <p:cNvGrpSpPr/>
          <p:nvPr/>
        </p:nvGrpSpPr>
        <p:grpSpPr>
          <a:xfrm>
            <a:off x="474395" y="2150975"/>
            <a:ext cx="11232000" cy="504000"/>
            <a:chOff x="450374" y="2150975"/>
            <a:chExt cx="11273052" cy="504000"/>
          </a:xfrm>
        </p:grpSpPr>
        <p:sp>
          <p:nvSpPr>
            <p:cNvPr id="6" name="Chave Direita 5">
              <a:extLst>
                <a:ext uri="{FF2B5EF4-FFF2-40B4-BE49-F238E27FC236}">
                  <a16:creationId xmlns:a16="http://schemas.microsoft.com/office/drawing/2014/main" id="{C4614BE3-8E2E-422A-8EFC-D9C5EB163330}"/>
                </a:ext>
              </a:extLst>
            </p:cNvPr>
            <p:cNvSpPr/>
            <p:nvPr/>
          </p:nvSpPr>
          <p:spPr>
            <a:xfrm rot="5400000">
              <a:off x="3000715" y="-3993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 name="Chave Direita 6">
              <a:extLst>
                <a:ext uri="{FF2B5EF4-FFF2-40B4-BE49-F238E27FC236}">
                  <a16:creationId xmlns:a16="http://schemas.microsoft.com/office/drawing/2014/main" id="{AE719FBF-7023-4C54-82C3-316AB91D18A6}"/>
                </a:ext>
              </a:extLst>
            </p:cNvPr>
            <p:cNvSpPr/>
            <p:nvPr/>
          </p:nvSpPr>
          <p:spPr>
            <a:xfrm rot="5400000">
              <a:off x="8669085" y="-3993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4" name="Agrupar 13">
            <a:extLst>
              <a:ext uri="{FF2B5EF4-FFF2-40B4-BE49-F238E27FC236}">
                <a16:creationId xmlns:a16="http://schemas.microsoft.com/office/drawing/2014/main" id="{842886E6-BF4D-47C6-AD24-F9EF8018E2CF}"/>
              </a:ext>
            </a:extLst>
          </p:cNvPr>
          <p:cNvGrpSpPr/>
          <p:nvPr/>
        </p:nvGrpSpPr>
        <p:grpSpPr>
          <a:xfrm>
            <a:off x="474395" y="2754070"/>
            <a:ext cx="11232000" cy="504000"/>
            <a:chOff x="482211" y="2754070"/>
            <a:chExt cx="11268512" cy="504000"/>
          </a:xfrm>
        </p:grpSpPr>
        <p:grpSp>
          <p:nvGrpSpPr>
            <p:cNvPr id="10" name="Agrupar 9">
              <a:extLst>
                <a:ext uri="{FF2B5EF4-FFF2-40B4-BE49-F238E27FC236}">
                  <a16:creationId xmlns:a16="http://schemas.microsoft.com/office/drawing/2014/main" id="{D7B33E12-646E-4C1A-BA28-D4BD38C88FF4}"/>
                </a:ext>
              </a:extLst>
            </p:cNvPr>
            <p:cNvGrpSpPr/>
            <p:nvPr/>
          </p:nvGrpSpPr>
          <p:grpSpPr>
            <a:xfrm>
              <a:off x="482211" y="2754070"/>
              <a:ext cx="5604682" cy="504000"/>
              <a:chOff x="602774" y="2303375"/>
              <a:chExt cx="11273052" cy="504000"/>
            </a:xfrm>
          </p:grpSpPr>
          <p:sp>
            <p:nvSpPr>
              <p:cNvPr id="8" name="Chave Direita 7">
                <a:extLst>
                  <a:ext uri="{FF2B5EF4-FFF2-40B4-BE49-F238E27FC236}">
                    <a16:creationId xmlns:a16="http://schemas.microsoft.com/office/drawing/2014/main" id="{66D14D3E-2A1A-4E37-8B1B-EE0767C5753C}"/>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9" name="Chave Direita 8">
                <a:extLst>
                  <a:ext uri="{FF2B5EF4-FFF2-40B4-BE49-F238E27FC236}">
                    <a16:creationId xmlns:a16="http://schemas.microsoft.com/office/drawing/2014/main" id="{DFF77C0F-6080-4A3C-9950-34B4A05B169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1" name="Agrupar 10">
              <a:extLst>
                <a:ext uri="{FF2B5EF4-FFF2-40B4-BE49-F238E27FC236}">
                  <a16:creationId xmlns:a16="http://schemas.microsoft.com/office/drawing/2014/main" id="{240E989E-1045-4E77-B0B1-D4F05BA64CF0}"/>
                </a:ext>
              </a:extLst>
            </p:cNvPr>
            <p:cNvGrpSpPr/>
            <p:nvPr/>
          </p:nvGrpSpPr>
          <p:grpSpPr>
            <a:xfrm>
              <a:off x="6146041" y="2754070"/>
              <a:ext cx="5604682" cy="504000"/>
              <a:chOff x="602774" y="2303375"/>
              <a:chExt cx="11273052" cy="504000"/>
            </a:xfrm>
          </p:grpSpPr>
          <p:sp>
            <p:nvSpPr>
              <p:cNvPr id="12" name="Chave Direita 11">
                <a:extLst>
                  <a:ext uri="{FF2B5EF4-FFF2-40B4-BE49-F238E27FC236}">
                    <a16:creationId xmlns:a16="http://schemas.microsoft.com/office/drawing/2014/main" id="{A6E3C336-06EA-4502-8AA2-540584C3B474}"/>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 name="Chave Direita 12">
                <a:extLst>
                  <a:ext uri="{FF2B5EF4-FFF2-40B4-BE49-F238E27FC236}">
                    <a16:creationId xmlns:a16="http://schemas.microsoft.com/office/drawing/2014/main" id="{8612B110-A1C5-44EF-A432-F8516BBA8A06}"/>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46" name="Agrupar 145">
            <a:extLst>
              <a:ext uri="{FF2B5EF4-FFF2-40B4-BE49-F238E27FC236}">
                <a16:creationId xmlns:a16="http://schemas.microsoft.com/office/drawing/2014/main" id="{B64E6550-2EE4-4331-8CCE-B2F73DA73EB0}"/>
              </a:ext>
            </a:extLst>
          </p:cNvPr>
          <p:cNvGrpSpPr/>
          <p:nvPr/>
        </p:nvGrpSpPr>
        <p:grpSpPr>
          <a:xfrm>
            <a:off x="474395" y="3359667"/>
            <a:ext cx="11232000" cy="504000"/>
            <a:chOff x="450373" y="3359667"/>
            <a:chExt cx="11300347" cy="504000"/>
          </a:xfrm>
        </p:grpSpPr>
        <p:grpSp>
          <p:nvGrpSpPr>
            <p:cNvPr id="15" name="Agrupar 14">
              <a:extLst>
                <a:ext uri="{FF2B5EF4-FFF2-40B4-BE49-F238E27FC236}">
                  <a16:creationId xmlns:a16="http://schemas.microsoft.com/office/drawing/2014/main" id="{1FF8EF38-072A-45F9-B474-8204FC256424}"/>
                </a:ext>
              </a:extLst>
            </p:cNvPr>
            <p:cNvGrpSpPr/>
            <p:nvPr/>
          </p:nvGrpSpPr>
          <p:grpSpPr>
            <a:xfrm>
              <a:off x="450373" y="3359667"/>
              <a:ext cx="5604683" cy="504000"/>
              <a:chOff x="482211" y="2754070"/>
              <a:chExt cx="11268512" cy="504000"/>
            </a:xfrm>
          </p:grpSpPr>
          <p:grpSp>
            <p:nvGrpSpPr>
              <p:cNvPr id="16" name="Agrupar 15">
                <a:extLst>
                  <a:ext uri="{FF2B5EF4-FFF2-40B4-BE49-F238E27FC236}">
                    <a16:creationId xmlns:a16="http://schemas.microsoft.com/office/drawing/2014/main" id="{3BCEAB32-8085-424C-BF84-882836EE63BC}"/>
                  </a:ext>
                </a:extLst>
              </p:cNvPr>
              <p:cNvGrpSpPr/>
              <p:nvPr/>
            </p:nvGrpSpPr>
            <p:grpSpPr>
              <a:xfrm>
                <a:off x="482211" y="2754070"/>
                <a:ext cx="5604682" cy="504000"/>
                <a:chOff x="602774" y="2303375"/>
                <a:chExt cx="11273052" cy="504000"/>
              </a:xfrm>
            </p:grpSpPr>
            <p:sp>
              <p:nvSpPr>
                <p:cNvPr id="20" name="Chave Direita 19">
                  <a:extLst>
                    <a:ext uri="{FF2B5EF4-FFF2-40B4-BE49-F238E27FC236}">
                      <a16:creationId xmlns:a16="http://schemas.microsoft.com/office/drawing/2014/main" id="{D4876140-CB1D-4B8D-8906-E239A872028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1" name="Chave Direita 20">
                  <a:extLst>
                    <a:ext uri="{FF2B5EF4-FFF2-40B4-BE49-F238E27FC236}">
                      <a16:creationId xmlns:a16="http://schemas.microsoft.com/office/drawing/2014/main" id="{77B91831-688A-48CB-A91F-86C01952EACE}"/>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7" name="Agrupar 16">
                <a:extLst>
                  <a:ext uri="{FF2B5EF4-FFF2-40B4-BE49-F238E27FC236}">
                    <a16:creationId xmlns:a16="http://schemas.microsoft.com/office/drawing/2014/main" id="{C66A93F7-02DB-497F-8DDC-8DD38FC53758}"/>
                  </a:ext>
                </a:extLst>
              </p:cNvPr>
              <p:cNvGrpSpPr/>
              <p:nvPr/>
            </p:nvGrpSpPr>
            <p:grpSpPr>
              <a:xfrm>
                <a:off x="6146041" y="2754070"/>
                <a:ext cx="5604682" cy="504000"/>
                <a:chOff x="602774" y="2303375"/>
                <a:chExt cx="11273052" cy="504000"/>
              </a:xfrm>
            </p:grpSpPr>
            <p:sp>
              <p:nvSpPr>
                <p:cNvPr id="18" name="Chave Direita 17">
                  <a:extLst>
                    <a:ext uri="{FF2B5EF4-FFF2-40B4-BE49-F238E27FC236}">
                      <a16:creationId xmlns:a16="http://schemas.microsoft.com/office/drawing/2014/main" id="{2187ED6D-97D6-4E33-BDFB-A63F2D21B116}"/>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9" name="Chave Direita 18">
                  <a:extLst>
                    <a:ext uri="{FF2B5EF4-FFF2-40B4-BE49-F238E27FC236}">
                      <a16:creationId xmlns:a16="http://schemas.microsoft.com/office/drawing/2014/main" id="{719B6A07-5FE2-4A97-AEB5-C4B17FDA58B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22" name="Agrupar 21">
              <a:extLst>
                <a:ext uri="{FF2B5EF4-FFF2-40B4-BE49-F238E27FC236}">
                  <a16:creationId xmlns:a16="http://schemas.microsoft.com/office/drawing/2014/main" id="{0BE39EDB-300F-426E-997B-793D4B9949EE}"/>
                </a:ext>
              </a:extLst>
            </p:cNvPr>
            <p:cNvGrpSpPr/>
            <p:nvPr/>
          </p:nvGrpSpPr>
          <p:grpSpPr>
            <a:xfrm>
              <a:off x="6146039" y="3359667"/>
              <a:ext cx="5604681" cy="504000"/>
              <a:chOff x="482211" y="2754070"/>
              <a:chExt cx="11268512" cy="504000"/>
            </a:xfrm>
          </p:grpSpPr>
          <p:grpSp>
            <p:nvGrpSpPr>
              <p:cNvPr id="23" name="Agrupar 22">
                <a:extLst>
                  <a:ext uri="{FF2B5EF4-FFF2-40B4-BE49-F238E27FC236}">
                    <a16:creationId xmlns:a16="http://schemas.microsoft.com/office/drawing/2014/main" id="{7777FFB0-D9F8-468A-9F94-C3CADD4A0461}"/>
                  </a:ext>
                </a:extLst>
              </p:cNvPr>
              <p:cNvGrpSpPr/>
              <p:nvPr/>
            </p:nvGrpSpPr>
            <p:grpSpPr>
              <a:xfrm>
                <a:off x="482211" y="2754070"/>
                <a:ext cx="5604682" cy="504000"/>
                <a:chOff x="602774" y="2303375"/>
                <a:chExt cx="11273052" cy="504000"/>
              </a:xfrm>
            </p:grpSpPr>
            <p:sp>
              <p:nvSpPr>
                <p:cNvPr id="27" name="Chave Direita 26">
                  <a:extLst>
                    <a:ext uri="{FF2B5EF4-FFF2-40B4-BE49-F238E27FC236}">
                      <a16:creationId xmlns:a16="http://schemas.microsoft.com/office/drawing/2014/main" id="{597AB737-96F2-4D92-8C73-D1E3D53439E0}"/>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8" name="Chave Direita 27">
                  <a:extLst>
                    <a:ext uri="{FF2B5EF4-FFF2-40B4-BE49-F238E27FC236}">
                      <a16:creationId xmlns:a16="http://schemas.microsoft.com/office/drawing/2014/main" id="{B7174D61-36DF-45D7-A97A-95A0CA88C61F}"/>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24" name="Agrupar 23">
                <a:extLst>
                  <a:ext uri="{FF2B5EF4-FFF2-40B4-BE49-F238E27FC236}">
                    <a16:creationId xmlns:a16="http://schemas.microsoft.com/office/drawing/2014/main" id="{23CEDE4E-8521-4753-865F-E2E9237A8E90}"/>
                  </a:ext>
                </a:extLst>
              </p:cNvPr>
              <p:cNvGrpSpPr/>
              <p:nvPr/>
            </p:nvGrpSpPr>
            <p:grpSpPr>
              <a:xfrm>
                <a:off x="6146041" y="2754070"/>
                <a:ext cx="5604682" cy="504000"/>
                <a:chOff x="602774" y="2303375"/>
                <a:chExt cx="11273052" cy="504000"/>
              </a:xfrm>
            </p:grpSpPr>
            <p:sp>
              <p:nvSpPr>
                <p:cNvPr id="25" name="Chave Direita 24">
                  <a:extLst>
                    <a:ext uri="{FF2B5EF4-FFF2-40B4-BE49-F238E27FC236}">
                      <a16:creationId xmlns:a16="http://schemas.microsoft.com/office/drawing/2014/main" id="{D21591EA-C9C4-420D-AF7C-01640274C4E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6" name="Chave Direita 25">
                  <a:extLst>
                    <a:ext uri="{FF2B5EF4-FFF2-40B4-BE49-F238E27FC236}">
                      <a16:creationId xmlns:a16="http://schemas.microsoft.com/office/drawing/2014/main" id="{7EBDE010-B346-419C-8B87-8488108506F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77" name="Agrupar 76">
            <a:extLst>
              <a:ext uri="{FF2B5EF4-FFF2-40B4-BE49-F238E27FC236}">
                <a16:creationId xmlns:a16="http://schemas.microsoft.com/office/drawing/2014/main" id="{24168326-7012-4D8F-AC3B-D86E2C8D8829}"/>
              </a:ext>
            </a:extLst>
          </p:cNvPr>
          <p:cNvGrpSpPr/>
          <p:nvPr/>
        </p:nvGrpSpPr>
        <p:grpSpPr>
          <a:xfrm>
            <a:off x="474395" y="3943155"/>
            <a:ext cx="11232000" cy="504000"/>
            <a:chOff x="450373" y="4884851"/>
            <a:chExt cx="11311803" cy="504000"/>
          </a:xfrm>
        </p:grpSpPr>
        <p:grpSp>
          <p:nvGrpSpPr>
            <p:cNvPr id="44" name="Agrupar 43">
              <a:extLst>
                <a:ext uri="{FF2B5EF4-FFF2-40B4-BE49-F238E27FC236}">
                  <a16:creationId xmlns:a16="http://schemas.microsoft.com/office/drawing/2014/main" id="{0F9B51FC-6CA3-4F8F-B463-8854971D230C}"/>
                </a:ext>
              </a:extLst>
            </p:cNvPr>
            <p:cNvGrpSpPr/>
            <p:nvPr/>
          </p:nvGrpSpPr>
          <p:grpSpPr>
            <a:xfrm>
              <a:off x="450373" y="4884851"/>
              <a:ext cx="5604683" cy="504000"/>
              <a:chOff x="664184" y="3512067"/>
              <a:chExt cx="11168432" cy="504000"/>
            </a:xfrm>
          </p:grpSpPr>
          <p:grpSp>
            <p:nvGrpSpPr>
              <p:cNvPr id="45" name="Agrupar 44">
                <a:extLst>
                  <a:ext uri="{FF2B5EF4-FFF2-40B4-BE49-F238E27FC236}">
                    <a16:creationId xmlns:a16="http://schemas.microsoft.com/office/drawing/2014/main" id="{CC11EBBE-3BC7-405D-923A-B194A2BB8015}"/>
                  </a:ext>
                </a:extLst>
              </p:cNvPr>
              <p:cNvGrpSpPr/>
              <p:nvPr/>
            </p:nvGrpSpPr>
            <p:grpSpPr>
              <a:xfrm>
                <a:off x="664184" y="3512067"/>
                <a:ext cx="5543272" cy="504000"/>
                <a:chOff x="482211" y="2754070"/>
                <a:chExt cx="11268512" cy="504000"/>
              </a:xfrm>
            </p:grpSpPr>
            <p:grpSp>
              <p:nvGrpSpPr>
                <p:cNvPr id="53" name="Agrupar 52">
                  <a:extLst>
                    <a:ext uri="{FF2B5EF4-FFF2-40B4-BE49-F238E27FC236}">
                      <a16:creationId xmlns:a16="http://schemas.microsoft.com/office/drawing/2014/main" id="{238697D7-790B-445D-BA39-D18F58D9A8CC}"/>
                    </a:ext>
                  </a:extLst>
                </p:cNvPr>
                <p:cNvGrpSpPr/>
                <p:nvPr/>
              </p:nvGrpSpPr>
              <p:grpSpPr>
                <a:xfrm>
                  <a:off x="482211" y="2754070"/>
                  <a:ext cx="5604682" cy="504000"/>
                  <a:chOff x="602774" y="2303375"/>
                  <a:chExt cx="11273052" cy="504000"/>
                </a:xfrm>
              </p:grpSpPr>
              <p:sp>
                <p:nvSpPr>
                  <p:cNvPr id="57" name="Chave Direita 56">
                    <a:extLst>
                      <a:ext uri="{FF2B5EF4-FFF2-40B4-BE49-F238E27FC236}">
                        <a16:creationId xmlns:a16="http://schemas.microsoft.com/office/drawing/2014/main" id="{ED3D69F3-F310-4B31-BA39-B14E07061876}"/>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8" name="Chave Direita 57">
                    <a:extLst>
                      <a:ext uri="{FF2B5EF4-FFF2-40B4-BE49-F238E27FC236}">
                        <a16:creationId xmlns:a16="http://schemas.microsoft.com/office/drawing/2014/main" id="{7DCEF1E4-0B31-42CD-8C1F-022EDBEDB042}"/>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54" name="Agrupar 53">
                  <a:extLst>
                    <a:ext uri="{FF2B5EF4-FFF2-40B4-BE49-F238E27FC236}">
                      <a16:creationId xmlns:a16="http://schemas.microsoft.com/office/drawing/2014/main" id="{FD05E1ED-C9E1-41BB-83EE-12AAC93A46EB}"/>
                    </a:ext>
                  </a:extLst>
                </p:cNvPr>
                <p:cNvGrpSpPr/>
                <p:nvPr/>
              </p:nvGrpSpPr>
              <p:grpSpPr>
                <a:xfrm>
                  <a:off x="6146041" y="2754070"/>
                  <a:ext cx="5604682" cy="504000"/>
                  <a:chOff x="602774" y="2303375"/>
                  <a:chExt cx="11273052" cy="504000"/>
                </a:xfrm>
              </p:grpSpPr>
              <p:sp>
                <p:nvSpPr>
                  <p:cNvPr id="55" name="Chave Direita 54">
                    <a:extLst>
                      <a:ext uri="{FF2B5EF4-FFF2-40B4-BE49-F238E27FC236}">
                        <a16:creationId xmlns:a16="http://schemas.microsoft.com/office/drawing/2014/main" id="{6E18947F-B628-486A-AAAC-028C099A25F5}"/>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6" name="Chave Direita 55">
                    <a:extLst>
                      <a:ext uri="{FF2B5EF4-FFF2-40B4-BE49-F238E27FC236}">
                        <a16:creationId xmlns:a16="http://schemas.microsoft.com/office/drawing/2014/main" id="{2729C812-4796-436F-8ED4-C7EC7249076F}"/>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46" name="Agrupar 45">
                <a:extLst>
                  <a:ext uri="{FF2B5EF4-FFF2-40B4-BE49-F238E27FC236}">
                    <a16:creationId xmlns:a16="http://schemas.microsoft.com/office/drawing/2014/main" id="{8B76D169-F1CC-481A-A317-954817AAC8F0}"/>
                  </a:ext>
                </a:extLst>
              </p:cNvPr>
              <p:cNvGrpSpPr/>
              <p:nvPr/>
            </p:nvGrpSpPr>
            <p:grpSpPr>
              <a:xfrm>
                <a:off x="6289344" y="3512067"/>
                <a:ext cx="5543272" cy="504000"/>
                <a:chOff x="482211" y="2754070"/>
                <a:chExt cx="11268512" cy="504000"/>
              </a:xfrm>
            </p:grpSpPr>
            <p:grpSp>
              <p:nvGrpSpPr>
                <p:cNvPr id="47" name="Agrupar 46">
                  <a:extLst>
                    <a:ext uri="{FF2B5EF4-FFF2-40B4-BE49-F238E27FC236}">
                      <a16:creationId xmlns:a16="http://schemas.microsoft.com/office/drawing/2014/main" id="{D5754DF4-8E56-4223-AB5C-60511F13E6F7}"/>
                    </a:ext>
                  </a:extLst>
                </p:cNvPr>
                <p:cNvGrpSpPr/>
                <p:nvPr/>
              </p:nvGrpSpPr>
              <p:grpSpPr>
                <a:xfrm>
                  <a:off x="482211" y="2754070"/>
                  <a:ext cx="5604682" cy="504000"/>
                  <a:chOff x="602774" y="2303375"/>
                  <a:chExt cx="11273052" cy="504000"/>
                </a:xfrm>
              </p:grpSpPr>
              <p:sp>
                <p:nvSpPr>
                  <p:cNvPr id="51" name="Chave Direita 50">
                    <a:extLst>
                      <a:ext uri="{FF2B5EF4-FFF2-40B4-BE49-F238E27FC236}">
                        <a16:creationId xmlns:a16="http://schemas.microsoft.com/office/drawing/2014/main" id="{80D383F5-B94E-408B-AA4E-D370A09CFB4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2" name="Chave Direita 51">
                    <a:extLst>
                      <a:ext uri="{FF2B5EF4-FFF2-40B4-BE49-F238E27FC236}">
                        <a16:creationId xmlns:a16="http://schemas.microsoft.com/office/drawing/2014/main" id="{1410F1AC-29BB-41CE-B8DD-BCA4B20B398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48" name="Agrupar 47">
                  <a:extLst>
                    <a:ext uri="{FF2B5EF4-FFF2-40B4-BE49-F238E27FC236}">
                      <a16:creationId xmlns:a16="http://schemas.microsoft.com/office/drawing/2014/main" id="{AF8FF142-9D0F-4628-A077-B57CF486A566}"/>
                    </a:ext>
                  </a:extLst>
                </p:cNvPr>
                <p:cNvGrpSpPr/>
                <p:nvPr/>
              </p:nvGrpSpPr>
              <p:grpSpPr>
                <a:xfrm>
                  <a:off x="6146041" y="2754070"/>
                  <a:ext cx="5604682" cy="504000"/>
                  <a:chOff x="602774" y="2303375"/>
                  <a:chExt cx="11273052" cy="504000"/>
                </a:xfrm>
              </p:grpSpPr>
              <p:sp>
                <p:nvSpPr>
                  <p:cNvPr id="49" name="Chave Direita 48">
                    <a:extLst>
                      <a:ext uri="{FF2B5EF4-FFF2-40B4-BE49-F238E27FC236}">
                        <a16:creationId xmlns:a16="http://schemas.microsoft.com/office/drawing/2014/main" id="{A4468533-DF70-4D7F-B317-658DC25B2247}"/>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0" name="Chave Direita 49">
                    <a:extLst>
                      <a:ext uri="{FF2B5EF4-FFF2-40B4-BE49-F238E27FC236}">
                        <a16:creationId xmlns:a16="http://schemas.microsoft.com/office/drawing/2014/main" id="{79094F32-35E6-4FEB-8A90-136CA8A6FEF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59" name="Agrupar 58">
              <a:extLst>
                <a:ext uri="{FF2B5EF4-FFF2-40B4-BE49-F238E27FC236}">
                  <a16:creationId xmlns:a16="http://schemas.microsoft.com/office/drawing/2014/main" id="{82105524-BA52-465D-9AC4-85BA4F708F17}"/>
                </a:ext>
              </a:extLst>
            </p:cNvPr>
            <p:cNvGrpSpPr/>
            <p:nvPr/>
          </p:nvGrpSpPr>
          <p:grpSpPr>
            <a:xfrm>
              <a:off x="6157493" y="4884851"/>
              <a:ext cx="5604683" cy="504000"/>
              <a:chOff x="664184" y="3512067"/>
              <a:chExt cx="11168432" cy="504000"/>
            </a:xfrm>
          </p:grpSpPr>
          <p:grpSp>
            <p:nvGrpSpPr>
              <p:cNvPr id="60" name="Agrupar 59">
                <a:extLst>
                  <a:ext uri="{FF2B5EF4-FFF2-40B4-BE49-F238E27FC236}">
                    <a16:creationId xmlns:a16="http://schemas.microsoft.com/office/drawing/2014/main" id="{2EE03D55-9EED-465A-AA85-6C4E4675698F}"/>
                  </a:ext>
                </a:extLst>
              </p:cNvPr>
              <p:cNvGrpSpPr/>
              <p:nvPr/>
            </p:nvGrpSpPr>
            <p:grpSpPr>
              <a:xfrm>
                <a:off x="664184" y="3512067"/>
                <a:ext cx="5543272" cy="504000"/>
                <a:chOff x="482211" y="2754070"/>
                <a:chExt cx="11268512" cy="504000"/>
              </a:xfrm>
            </p:grpSpPr>
            <p:grpSp>
              <p:nvGrpSpPr>
                <p:cNvPr id="68" name="Agrupar 67">
                  <a:extLst>
                    <a:ext uri="{FF2B5EF4-FFF2-40B4-BE49-F238E27FC236}">
                      <a16:creationId xmlns:a16="http://schemas.microsoft.com/office/drawing/2014/main" id="{9998144C-D97D-49B1-AB31-1A2BED747FC4}"/>
                    </a:ext>
                  </a:extLst>
                </p:cNvPr>
                <p:cNvGrpSpPr/>
                <p:nvPr/>
              </p:nvGrpSpPr>
              <p:grpSpPr>
                <a:xfrm>
                  <a:off x="482211" y="2754070"/>
                  <a:ext cx="5604682" cy="504000"/>
                  <a:chOff x="602774" y="2303375"/>
                  <a:chExt cx="11273052" cy="504000"/>
                </a:xfrm>
              </p:grpSpPr>
              <p:sp>
                <p:nvSpPr>
                  <p:cNvPr id="72" name="Chave Direita 71">
                    <a:extLst>
                      <a:ext uri="{FF2B5EF4-FFF2-40B4-BE49-F238E27FC236}">
                        <a16:creationId xmlns:a16="http://schemas.microsoft.com/office/drawing/2014/main" id="{9C67DAF8-C5D6-4468-A9E7-C3C74D1A281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3" name="Chave Direita 72">
                    <a:extLst>
                      <a:ext uri="{FF2B5EF4-FFF2-40B4-BE49-F238E27FC236}">
                        <a16:creationId xmlns:a16="http://schemas.microsoft.com/office/drawing/2014/main" id="{8ABFE95D-41F2-4985-A295-70DAB1582808}"/>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69" name="Agrupar 68">
                  <a:extLst>
                    <a:ext uri="{FF2B5EF4-FFF2-40B4-BE49-F238E27FC236}">
                      <a16:creationId xmlns:a16="http://schemas.microsoft.com/office/drawing/2014/main" id="{4B4FC4B4-F505-40F3-94F2-037B0CB5E53E}"/>
                    </a:ext>
                  </a:extLst>
                </p:cNvPr>
                <p:cNvGrpSpPr/>
                <p:nvPr/>
              </p:nvGrpSpPr>
              <p:grpSpPr>
                <a:xfrm>
                  <a:off x="6146041" y="2754070"/>
                  <a:ext cx="5604682" cy="504000"/>
                  <a:chOff x="602774" y="2303375"/>
                  <a:chExt cx="11273052" cy="504000"/>
                </a:xfrm>
              </p:grpSpPr>
              <p:sp>
                <p:nvSpPr>
                  <p:cNvPr id="70" name="Chave Direita 69">
                    <a:extLst>
                      <a:ext uri="{FF2B5EF4-FFF2-40B4-BE49-F238E27FC236}">
                        <a16:creationId xmlns:a16="http://schemas.microsoft.com/office/drawing/2014/main" id="{B98230AD-259F-49EC-A8CE-C595FF728FB3}"/>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1" name="Chave Direita 70">
                    <a:extLst>
                      <a:ext uri="{FF2B5EF4-FFF2-40B4-BE49-F238E27FC236}">
                        <a16:creationId xmlns:a16="http://schemas.microsoft.com/office/drawing/2014/main" id="{B80939FE-82F0-4758-B065-B3DC5D2A5CDE}"/>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61" name="Agrupar 60">
                <a:extLst>
                  <a:ext uri="{FF2B5EF4-FFF2-40B4-BE49-F238E27FC236}">
                    <a16:creationId xmlns:a16="http://schemas.microsoft.com/office/drawing/2014/main" id="{A6AFD876-5D74-4EC1-A741-1DA450649599}"/>
                  </a:ext>
                </a:extLst>
              </p:cNvPr>
              <p:cNvGrpSpPr/>
              <p:nvPr/>
            </p:nvGrpSpPr>
            <p:grpSpPr>
              <a:xfrm>
                <a:off x="6289344" y="3512067"/>
                <a:ext cx="5543272" cy="504000"/>
                <a:chOff x="482211" y="2754070"/>
                <a:chExt cx="11268512" cy="504000"/>
              </a:xfrm>
            </p:grpSpPr>
            <p:grpSp>
              <p:nvGrpSpPr>
                <p:cNvPr id="62" name="Agrupar 61">
                  <a:extLst>
                    <a:ext uri="{FF2B5EF4-FFF2-40B4-BE49-F238E27FC236}">
                      <a16:creationId xmlns:a16="http://schemas.microsoft.com/office/drawing/2014/main" id="{589BA029-3622-429C-A598-C846DA7FA343}"/>
                    </a:ext>
                  </a:extLst>
                </p:cNvPr>
                <p:cNvGrpSpPr/>
                <p:nvPr/>
              </p:nvGrpSpPr>
              <p:grpSpPr>
                <a:xfrm>
                  <a:off x="482211" y="2754070"/>
                  <a:ext cx="5604682" cy="504000"/>
                  <a:chOff x="602774" y="2303375"/>
                  <a:chExt cx="11273052" cy="504000"/>
                </a:xfrm>
              </p:grpSpPr>
              <p:sp>
                <p:nvSpPr>
                  <p:cNvPr id="66" name="Chave Direita 65">
                    <a:extLst>
                      <a:ext uri="{FF2B5EF4-FFF2-40B4-BE49-F238E27FC236}">
                        <a16:creationId xmlns:a16="http://schemas.microsoft.com/office/drawing/2014/main" id="{85B18F25-94F7-4AB7-A030-1184B063747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67" name="Chave Direita 66">
                    <a:extLst>
                      <a:ext uri="{FF2B5EF4-FFF2-40B4-BE49-F238E27FC236}">
                        <a16:creationId xmlns:a16="http://schemas.microsoft.com/office/drawing/2014/main" id="{2F6DBDED-EFB3-4E56-B9C5-A84C319F5646}"/>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63" name="Agrupar 62">
                  <a:extLst>
                    <a:ext uri="{FF2B5EF4-FFF2-40B4-BE49-F238E27FC236}">
                      <a16:creationId xmlns:a16="http://schemas.microsoft.com/office/drawing/2014/main" id="{C328499F-F8C6-43DB-9E7D-ED77FC09B321}"/>
                    </a:ext>
                  </a:extLst>
                </p:cNvPr>
                <p:cNvGrpSpPr/>
                <p:nvPr/>
              </p:nvGrpSpPr>
              <p:grpSpPr>
                <a:xfrm>
                  <a:off x="6146041" y="2754070"/>
                  <a:ext cx="5604682" cy="504000"/>
                  <a:chOff x="602774" y="2303375"/>
                  <a:chExt cx="11273052" cy="504000"/>
                </a:xfrm>
              </p:grpSpPr>
              <p:sp>
                <p:nvSpPr>
                  <p:cNvPr id="64" name="Chave Direita 63">
                    <a:extLst>
                      <a:ext uri="{FF2B5EF4-FFF2-40B4-BE49-F238E27FC236}">
                        <a16:creationId xmlns:a16="http://schemas.microsoft.com/office/drawing/2014/main" id="{529903C5-4BA0-4EF2-89BF-84F180CA70F9}"/>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65" name="Chave Direita 64">
                    <a:extLst>
                      <a:ext uri="{FF2B5EF4-FFF2-40B4-BE49-F238E27FC236}">
                        <a16:creationId xmlns:a16="http://schemas.microsoft.com/office/drawing/2014/main" id="{0B13C80A-F70D-41F0-8637-07CE5B2EDF23}"/>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grpSp>
        <p:nvGrpSpPr>
          <p:cNvPr id="79" name="Agrupar 78">
            <a:extLst>
              <a:ext uri="{FF2B5EF4-FFF2-40B4-BE49-F238E27FC236}">
                <a16:creationId xmlns:a16="http://schemas.microsoft.com/office/drawing/2014/main" id="{DBAAD352-099A-4F91-BE8D-2D7169C4E7E0}"/>
              </a:ext>
            </a:extLst>
          </p:cNvPr>
          <p:cNvGrpSpPr/>
          <p:nvPr/>
        </p:nvGrpSpPr>
        <p:grpSpPr>
          <a:xfrm>
            <a:off x="6167422" y="4569888"/>
            <a:ext cx="2744407" cy="504000"/>
            <a:chOff x="664184" y="3512067"/>
            <a:chExt cx="11168432" cy="504000"/>
          </a:xfrm>
        </p:grpSpPr>
        <p:grpSp>
          <p:nvGrpSpPr>
            <p:cNvPr id="95" name="Agrupar 94">
              <a:extLst>
                <a:ext uri="{FF2B5EF4-FFF2-40B4-BE49-F238E27FC236}">
                  <a16:creationId xmlns:a16="http://schemas.microsoft.com/office/drawing/2014/main" id="{797990DC-747D-4CEC-AAC6-93CBD153ABCE}"/>
                </a:ext>
              </a:extLst>
            </p:cNvPr>
            <p:cNvGrpSpPr/>
            <p:nvPr/>
          </p:nvGrpSpPr>
          <p:grpSpPr>
            <a:xfrm>
              <a:off x="664184" y="3512067"/>
              <a:ext cx="5543272" cy="504000"/>
              <a:chOff x="482211" y="2754070"/>
              <a:chExt cx="11268512" cy="504000"/>
            </a:xfrm>
          </p:grpSpPr>
          <p:grpSp>
            <p:nvGrpSpPr>
              <p:cNvPr id="103" name="Agrupar 102">
                <a:extLst>
                  <a:ext uri="{FF2B5EF4-FFF2-40B4-BE49-F238E27FC236}">
                    <a16:creationId xmlns:a16="http://schemas.microsoft.com/office/drawing/2014/main" id="{69BD633C-FB70-4600-9558-232064D2ABE9}"/>
                  </a:ext>
                </a:extLst>
              </p:cNvPr>
              <p:cNvGrpSpPr/>
              <p:nvPr/>
            </p:nvGrpSpPr>
            <p:grpSpPr>
              <a:xfrm>
                <a:off x="482211" y="2754070"/>
                <a:ext cx="5604682" cy="504000"/>
                <a:chOff x="602774" y="2303375"/>
                <a:chExt cx="11273052" cy="504000"/>
              </a:xfrm>
            </p:grpSpPr>
            <p:sp>
              <p:nvSpPr>
                <p:cNvPr id="107" name="Chave Direita 106">
                  <a:extLst>
                    <a:ext uri="{FF2B5EF4-FFF2-40B4-BE49-F238E27FC236}">
                      <a16:creationId xmlns:a16="http://schemas.microsoft.com/office/drawing/2014/main" id="{442C7943-B1DF-4F7A-B240-60658975763E}"/>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8" name="Chave Direita 107">
                  <a:extLst>
                    <a:ext uri="{FF2B5EF4-FFF2-40B4-BE49-F238E27FC236}">
                      <a16:creationId xmlns:a16="http://schemas.microsoft.com/office/drawing/2014/main" id="{C7E03C40-7538-4BE5-87E0-8BD2797FE0E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04" name="Agrupar 103">
                <a:extLst>
                  <a:ext uri="{FF2B5EF4-FFF2-40B4-BE49-F238E27FC236}">
                    <a16:creationId xmlns:a16="http://schemas.microsoft.com/office/drawing/2014/main" id="{E3BA72C2-B06A-4878-9619-DF5682546960}"/>
                  </a:ext>
                </a:extLst>
              </p:cNvPr>
              <p:cNvGrpSpPr/>
              <p:nvPr/>
            </p:nvGrpSpPr>
            <p:grpSpPr>
              <a:xfrm>
                <a:off x="6146041" y="2754070"/>
                <a:ext cx="5604682" cy="504000"/>
                <a:chOff x="602774" y="2303375"/>
                <a:chExt cx="11273052" cy="504000"/>
              </a:xfrm>
            </p:grpSpPr>
            <p:sp>
              <p:nvSpPr>
                <p:cNvPr id="105" name="Chave Direita 104">
                  <a:extLst>
                    <a:ext uri="{FF2B5EF4-FFF2-40B4-BE49-F238E27FC236}">
                      <a16:creationId xmlns:a16="http://schemas.microsoft.com/office/drawing/2014/main" id="{B77A92C4-4453-486F-9A62-F0A23FEC9856}"/>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6" name="Chave Direita 105">
                  <a:extLst>
                    <a:ext uri="{FF2B5EF4-FFF2-40B4-BE49-F238E27FC236}">
                      <a16:creationId xmlns:a16="http://schemas.microsoft.com/office/drawing/2014/main" id="{4D9281BE-9BDD-43E8-AEB3-D4742F3407F7}"/>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96" name="Agrupar 95">
              <a:extLst>
                <a:ext uri="{FF2B5EF4-FFF2-40B4-BE49-F238E27FC236}">
                  <a16:creationId xmlns:a16="http://schemas.microsoft.com/office/drawing/2014/main" id="{11365DFF-1D1F-4F3A-A517-69C81318E30D}"/>
                </a:ext>
              </a:extLst>
            </p:cNvPr>
            <p:cNvGrpSpPr/>
            <p:nvPr/>
          </p:nvGrpSpPr>
          <p:grpSpPr>
            <a:xfrm>
              <a:off x="6289344" y="3512067"/>
              <a:ext cx="5543272" cy="504000"/>
              <a:chOff x="482211" y="2754070"/>
              <a:chExt cx="11268512" cy="504000"/>
            </a:xfrm>
          </p:grpSpPr>
          <p:grpSp>
            <p:nvGrpSpPr>
              <p:cNvPr id="97" name="Agrupar 96">
                <a:extLst>
                  <a:ext uri="{FF2B5EF4-FFF2-40B4-BE49-F238E27FC236}">
                    <a16:creationId xmlns:a16="http://schemas.microsoft.com/office/drawing/2014/main" id="{6EA596BF-BC74-45A9-B3FD-EF8D0F24EA0C}"/>
                  </a:ext>
                </a:extLst>
              </p:cNvPr>
              <p:cNvGrpSpPr/>
              <p:nvPr/>
            </p:nvGrpSpPr>
            <p:grpSpPr>
              <a:xfrm>
                <a:off x="482211" y="2754070"/>
                <a:ext cx="5604682" cy="504000"/>
                <a:chOff x="602774" y="2303375"/>
                <a:chExt cx="11273052" cy="504000"/>
              </a:xfrm>
            </p:grpSpPr>
            <p:sp>
              <p:nvSpPr>
                <p:cNvPr id="101" name="Chave Direita 100">
                  <a:extLst>
                    <a:ext uri="{FF2B5EF4-FFF2-40B4-BE49-F238E27FC236}">
                      <a16:creationId xmlns:a16="http://schemas.microsoft.com/office/drawing/2014/main" id="{A10A625F-7E7B-4945-A0DD-23FCD3310F82}"/>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2" name="Chave Direita 101">
                  <a:extLst>
                    <a:ext uri="{FF2B5EF4-FFF2-40B4-BE49-F238E27FC236}">
                      <a16:creationId xmlns:a16="http://schemas.microsoft.com/office/drawing/2014/main" id="{08833F2F-2C8F-4613-9403-3D31B5C5060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98" name="Agrupar 97">
                <a:extLst>
                  <a:ext uri="{FF2B5EF4-FFF2-40B4-BE49-F238E27FC236}">
                    <a16:creationId xmlns:a16="http://schemas.microsoft.com/office/drawing/2014/main" id="{E4BDC92D-D52B-4D14-AAEB-213688503196}"/>
                  </a:ext>
                </a:extLst>
              </p:cNvPr>
              <p:cNvGrpSpPr/>
              <p:nvPr/>
            </p:nvGrpSpPr>
            <p:grpSpPr>
              <a:xfrm>
                <a:off x="6146041" y="2754070"/>
                <a:ext cx="5604682" cy="504000"/>
                <a:chOff x="602774" y="2303375"/>
                <a:chExt cx="11273052" cy="504000"/>
              </a:xfrm>
            </p:grpSpPr>
            <p:sp>
              <p:nvSpPr>
                <p:cNvPr id="99" name="Chave Direita 98">
                  <a:extLst>
                    <a:ext uri="{FF2B5EF4-FFF2-40B4-BE49-F238E27FC236}">
                      <a16:creationId xmlns:a16="http://schemas.microsoft.com/office/drawing/2014/main" id="{E697B47A-B86B-4B49-9592-7D4E7CB405D7}"/>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0" name="Chave Direita 99">
                  <a:extLst>
                    <a:ext uri="{FF2B5EF4-FFF2-40B4-BE49-F238E27FC236}">
                      <a16:creationId xmlns:a16="http://schemas.microsoft.com/office/drawing/2014/main" id="{60050044-2372-4DE2-9BC0-97BC9890EEB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109" name="Agrupar 108">
            <a:extLst>
              <a:ext uri="{FF2B5EF4-FFF2-40B4-BE49-F238E27FC236}">
                <a16:creationId xmlns:a16="http://schemas.microsoft.com/office/drawing/2014/main" id="{74EF42A2-E233-44D7-998B-FB5570813A5A}"/>
              </a:ext>
            </a:extLst>
          </p:cNvPr>
          <p:cNvGrpSpPr/>
          <p:nvPr/>
        </p:nvGrpSpPr>
        <p:grpSpPr>
          <a:xfrm>
            <a:off x="474395" y="4569888"/>
            <a:ext cx="5619890" cy="504000"/>
            <a:chOff x="450373" y="4884851"/>
            <a:chExt cx="11311803" cy="504000"/>
          </a:xfrm>
        </p:grpSpPr>
        <p:grpSp>
          <p:nvGrpSpPr>
            <p:cNvPr id="110" name="Agrupar 109">
              <a:extLst>
                <a:ext uri="{FF2B5EF4-FFF2-40B4-BE49-F238E27FC236}">
                  <a16:creationId xmlns:a16="http://schemas.microsoft.com/office/drawing/2014/main" id="{A0CBC767-3225-4D3D-96DE-9B90D7B4CF72}"/>
                </a:ext>
              </a:extLst>
            </p:cNvPr>
            <p:cNvGrpSpPr/>
            <p:nvPr/>
          </p:nvGrpSpPr>
          <p:grpSpPr>
            <a:xfrm>
              <a:off x="450373" y="4884851"/>
              <a:ext cx="5604683" cy="504000"/>
              <a:chOff x="664184" y="3512067"/>
              <a:chExt cx="11168432" cy="504000"/>
            </a:xfrm>
          </p:grpSpPr>
          <p:grpSp>
            <p:nvGrpSpPr>
              <p:cNvPr id="126" name="Agrupar 125">
                <a:extLst>
                  <a:ext uri="{FF2B5EF4-FFF2-40B4-BE49-F238E27FC236}">
                    <a16:creationId xmlns:a16="http://schemas.microsoft.com/office/drawing/2014/main" id="{871A2E8C-B16B-418C-8BB9-957F3373544D}"/>
                  </a:ext>
                </a:extLst>
              </p:cNvPr>
              <p:cNvGrpSpPr/>
              <p:nvPr/>
            </p:nvGrpSpPr>
            <p:grpSpPr>
              <a:xfrm>
                <a:off x="664184" y="3512067"/>
                <a:ext cx="5543272" cy="504000"/>
                <a:chOff x="482211" y="2754070"/>
                <a:chExt cx="11268512" cy="504000"/>
              </a:xfrm>
            </p:grpSpPr>
            <p:grpSp>
              <p:nvGrpSpPr>
                <p:cNvPr id="134" name="Agrupar 133">
                  <a:extLst>
                    <a:ext uri="{FF2B5EF4-FFF2-40B4-BE49-F238E27FC236}">
                      <a16:creationId xmlns:a16="http://schemas.microsoft.com/office/drawing/2014/main" id="{D7B7344D-9AAF-48D8-95F9-59AA626AA199}"/>
                    </a:ext>
                  </a:extLst>
                </p:cNvPr>
                <p:cNvGrpSpPr/>
                <p:nvPr/>
              </p:nvGrpSpPr>
              <p:grpSpPr>
                <a:xfrm>
                  <a:off x="482211" y="2754070"/>
                  <a:ext cx="5604682" cy="504000"/>
                  <a:chOff x="602774" y="2303375"/>
                  <a:chExt cx="11273052" cy="504000"/>
                </a:xfrm>
              </p:grpSpPr>
              <p:sp>
                <p:nvSpPr>
                  <p:cNvPr id="138" name="Chave Direita 137">
                    <a:extLst>
                      <a:ext uri="{FF2B5EF4-FFF2-40B4-BE49-F238E27FC236}">
                        <a16:creationId xmlns:a16="http://schemas.microsoft.com/office/drawing/2014/main" id="{18F4B715-99CB-4B60-91E6-0764B8E732F8}"/>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9" name="Chave Direita 138">
                    <a:extLst>
                      <a:ext uri="{FF2B5EF4-FFF2-40B4-BE49-F238E27FC236}">
                        <a16:creationId xmlns:a16="http://schemas.microsoft.com/office/drawing/2014/main" id="{0B9EC99E-4196-4CDC-9312-CB40EBE0EC7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35" name="Agrupar 134">
                  <a:extLst>
                    <a:ext uri="{FF2B5EF4-FFF2-40B4-BE49-F238E27FC236}">
                      <a16:creationId xmlns:a16="http://schemas.microsoft.com/office/drawing/2014/main" id="{52151321-8727-4F5F-ADFC-73808BFEE7B3}"/>
                    </a:ext>
                  </a:extLst>
                </p:cNvPr>
                <p:cNvGrpSpPr/>
                <p:nvPr/>
              </p:nvGrpSpPr>
              <p:grpSpPr>
                <a:xfrm>
                  <a:off x="6146041" y="2754070"/>
                  <a:ext cx="5604682" cy="504000"/>
                  <a:chOff x="602774" y="2303375"/>
                  <a:chExt cx="11273052" cy="504000"/>
                </a:xfrm>
              </p:grpSpPr>
              <p:sp>
                <p:nvSpPr>
                  <p:cNvPr id="136" name="Chave Direita 135">
                    <a:extLst>
                      <a:ext uri="{FF2B5EF4-FFF2-40B4-BE49-F238E27FC236}">
                        <a16:creationId xmlns:a16="http://schemas.microsoft.com/office/drawing/2014/main" id="{08A11F8D-9481-492E-942D-740D6C0E25F4}"/>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7" name="Chave Direita 136">
                    <a:extLst>
                      <a:ext uri="{FF2B5EF4-FFF2-40B4-BE49-F238E27FC236}">
                        <a16:creationId xmlns:a16="http://schemas.microsoft.com/office/drawing/2014/main" id="{70CFF5CA-21DA-413C-B643-2E35BF93F88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27" name="Agrupar 126">
                <a:extLst>
                  <a:ext uri="{FF2B5EF4-FFF2-40B4-BE49-F238E27FC236}">
                    <a16:creationId xmlns:a16="http://schemas.microsoft.com/office/drawing/2014/main" id="{832564BB-2B4C-4B2D-9CEE-75B530712E4F}"/>
                  </a:ext>
                </a:extLst>
              </p:cNvPr>
              <p:cNvGrpSpPr/>
              <p:nvPr/>
            </p:nvGrpSpPr>
            <p:grpSpPr>
              <a:xfrm>
                <a:off x="6289344" y="3512067"/>
                <a:ext cx="5543272" cy="504000"/>
                <a:chOff x="482211" y="2754070"/>
                <a:chExt cx="11268512" cy="504000"/>
              </a:xfrm>
            </p:grpSpPr>
            <p:grpSp>
              <p:nvGrpSpPr>
                <p:cNvPr id="128" name="Agrupar 127">
                  <a:extLst>
                    <a:ext uri="{FF2B5EF4-FFF2-40B4-BE49-F238E27FC236}">
                      <a16:creationId xmlns:a16="http://schemas.microsoft.com/office/drawing/2014/main" id="{1D59F09E-493F-4B51-87A8-084BADC7F49D}"/>
                    </a:ext>
                  </a:extLst>
                </p:cNvPr>
                <p:cNvGrpSpPr/>
                <p:nvPr/>
              </p:nvGrpSpPr>
              <p:grpSpPr>
                <a:xfrm>
                  <a:off x="482211" y="2754070"/>
                  <a:ext cx="5604682" cy="504000"/>
                  <a:chOff x="602774" y="2303375"/>
                  <a:chExt cx="11273052" cy="504000"/>
                </a:xfrm>
              </p:grpSpPr>
              <p:sp>
                <p:nvSpPr>
                  <p:cNvPr id="132" name="Chave Direita 131">
                    <a:extLst>
                      <a:ext uri="{FF2B5EF4-FFF2-40B4-BE49-F238E27FC236}">
                        <a16:creationId xmlns:a16="http://schemas.microsoft.com/office/drawing/2014/main" id="{F7E97F39-B184-486D-99F7-90906D16568C}"/>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3" name="Chave Direita 132">
                    <a:extLst>
                      <a:ext uri="{FF2B5EF4-FFF2-40B4-BE49-F238E27FC236}">
                        <a16:creationId xmlns:a16="http://schemas.microsoft.com/office/drawing/2014/main" id="{2CCCAA95-D84B-4DDF-A372-90435B8BB38B}"/>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29" name="Agrupar 128">
                  <a:extLst>
                    <a:ext uri="{FF2B5EF4-FFF2-40B4-BE49-F238E27FC236}">
                      <a16:creationId xmlns:a16="http://schemas.microsoft.com/office/drawing/2014/main" id="{01861A13-E545-41C3-A7C7-D101C6B936FA}"/>
                    </a:ext>
                  </a:extLst>
                </p:cNvPr>
                <p:cNvGrpSpPr/>
                <p:nvPr/>
              </p:nvGrpSpPr>
              <p:grpSpPr>
                <a:xfrm>
                  <a:off x="6146041" y="2754070"/>
                  <a:ext cx="5604682" cy="504000"/>
                  <a:chOff x="602774" y="2303375"/>
                  <a:chExt cx="11273052" cy="504000"/>
                </a:xfrm>
              </p:grpSpPr>
              <p:sp>
                <p:nvSpPr>
                  <p:cNvPr id="130" name="Chave Direita 129">
                    <a:extLst>
                      <a:ext uri="{FF2B5EF4-FFF2-40B4-BE49-F238E27FC236}">
                        <a16:creationId xmlns:a16="http://schemas.microsoft.com/office/drawing/2014/main" id="{0CB1D797-DF7D-498B-815E-94518D7DBF42}"/>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1" name="Chave Direita 130">
                    <a:extLst>
                      <a:ext uri="{FF2B5EF4-FFF2-40B4-BE49-F238E27FC236}">
                        <a16:creationId xmlns:a16="http://schemas.microsoft.com/office/drawing/2014/main" id="{0D40DAE5-D39A-4988-97D4-E85329FA8A82}"/>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111" name="Agrupar 110">
              <a:extLst>
                <a:ext uri="{FF2B5EF4-FFF2-40B4-BE49-F238E27FC236}">
                  <a16:creationId xmlns:a16="http://schemas.microsoft.com/office/drawing/2014/main" id="{7ADCCA64-8441-49D7-81DF-9BE7B2D614D0}"/>
                </a:ext>
              </a:extLst>
            </p:cNvPr>
            <p:cNvGrpSpPr/>
            <p:nvPr/>
          </p:nvGrpSpPr>
          <p:grpSpPr>
            <a:xfrm>
              <a:off x="6157493" y="4884851"/>
              <a:ext cx="5604683" cy="504000"/>
              <a:chOff x="664184" y="3512067"/>
              <a:chExt cx="11168432" cy="504000"/>
            </a:xfrm>
          </p:grpSpPr>
          <p:grpSp>
            <p:nvGrpSpPr>
              <p:cNvPr id="112" name="Agrupar 111">
                <a:extLst>
                  <a:ext uri="{FF2B5EF4-FFF2-40B4-BE49-F238E27FC236}">
                    <a16:creationId xmlns:a16="http://schemas.microsoft.com/office/drawing/2014/main" id="{D89FED87-E1A1-4A23-BF74-312E7C77529C}"/>
                  </a:ext>
                </a:extLst>
              </p:cNvPr>
              <p:cNvGrpSpPr/>
              <p:nvPr/>
            </p:nvGrpSpPr>
            <p:grpSpPr>
              <a:xfrm>
                <a:off x="664184" y="3512067"/>
                <a:ext cx="5543272" cy="504000"/>
                <a:chOff x="482211" y="2754070"/>
                <a:chExt cx="11268512" cy="504000"/>
              </a:xfrm>
            </p:grpSpPr>
            <p:grpSp>
              <p:nvGrpSpPr>
                <p:cNvPr id="120" name="Agrupar 119">
                  <a:extLst>
                    <a:ext uri="{FF2B5EF4-FFF2-40B4-BE49-F238E27FC236}">
                      <a16:creationId xmlns:a16="http://schemas.microsoft.com/office/drawing/2014/main" id="{A5D88FE6-41CA-4487-B186-D8567D1F9470}"/>
                    </a:ext>
                  </a:extLst>
                </p:cNvPr>
                <p:cNvGrpSpPr/>
                <p:nvPr/>
              </p:nvGrpSpPr>
              <p:grpSpPr>
                <a:xfrm>
                  <a:off x="482211" y="2754070"/>
                  <a:ext cx="5604682" cy="504000"/>
                  <a:chOff x="602774" y="2303375"/>
                  <a:chExt cx="11273052" cy="504000"/>
                </a:xfrm>
              </p:grpSpPr>
              <p:sp>
                <p:nvSpPr>
                  <p:cNvPr id="124" name="Chave Direita 123">
                    <a:extLst>
                      <a:ext uri="{FF2B5EF4-FFF2-40B4-BE49-F238E27FC236}">
                        <a16:creationId xmlns:a16="http://schemas.microsoft.com/office/drawing/2014/main" id="{1D43D55C-922E-48DF-9053-350DDBDF87DE}"/>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25" name="Chave Direita 124">
                    <a:extLst>
                      <a:ext uri="{FF2B5EF4-FFF2-40B4-BE49-F238E27FC236}">
                        <a16:creationId xmlns:a16="http://schemas.microsoft.com/office/drawing/2014/main" id="{01225814-6749-4AC6-A286-7E0DA800E2CA}"/>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21" name="Agrupar 120">
                  <a:extLst>
                    <a:ext uri="{FF2B5EF4-FFF2-40B4-BE49-F238E27FC236}">
                      <a16:creationId xmlns:a16="http://schemas.microsoft.com/office/drawing/2014/main" id="{918A923E-50D9-476E-89EB-706B2D6FBD47}"/>
                    </a:ext>
                  </a:extLst>
                </p:cNvPr>
                <p:cNvGrpSpPr/>
                <p:nvPr/>
              </p:nvGrpSpPr>
              <p:grpSpPr>
                <a:xfrm>
                  <a:off x="6146041" y="2754070"/>
                  <a:ext cx="5604682" cy="504000"/>
                  <a:chOff x="602774" y="2303375"/>
                  <a:chExt cx="11273052" cy="504000"/>
                </a:xfrm>
              </p:grpSpPr>
              <p:sp>
                <p:nvSpPr>
                  <p:cNvPr id="122" name="Chave Direita 121">
                    <a:extLst>
                      <a:ext uri="{FF2B5EF4-FFF2-40B4-BE49-F238E27FC236}">
                        <a16:creationId xmlns:a16="http://schemas.microsoft.com/office/drawing/2014/main" id="{2D4530D6-A881-4DD3-B69D-D261B871FC48}"/>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23" name="Chave Direita 122">
                    <a:extLst>
                      <a:ext uri="{FF2B5EF4-FFF2-40B4-BE49-F238E27FC236}">
                        <a16:creationId xmlns:a16="http://schemas.microsoft.com/office/drawing/2014/main" id="{ED7ED34A-C1B0-431F-A85D-8C39DE13262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13" name="Agrupar 112">
                <a:extLst>
                  <a:ext uri="{FF2B5EF4-FFF2-40B4-BE49-F238E27FC236}">
                    <a16:creationId xmlns:a16="http://schemas.microsoft.com/office/drawing/2014/main" id="{745720CF-F60F-4EFF-9D27-1C25E0441823}"/>
                  </a:ext>
                </a:extLst>
              </p:cNvPr>
              <p:cNvGrpSpPr/>
              <p:nvPr/>
            </p:nvGrpSpPr>
            <p:grpSpPr>
              <a:xfrm>
                <a:off x="6289344" y="3512067"/>
                <a:ext cx="5543272" cy="504000"/>
                <a:chOff x="482211" y="2754070"/>
                <a:chExt cx="11268512" cy="504000"/>
              </a:xfrm>
            </p:grpSpPr>
            <p:grpSp>
              <p:nvGrpSpPr>
                <p:cNvPr id="114" name="Agrupar 113">
                  <a:extLst>
                    <a:ext uri="{FF2B5EF4-FFF2-40B4-BE49-F238E27FC236}">
                      <a16:creationId xmlns:a16="http://schemas.microsoft.com/office/drawing/2014/main" id="{FDBF2970-5E2E-4BA8-830C-14B708DD9909}"/>
                    </a:ext>
                  </a:extLst>
                </p:cNvPr>
                <p:cNvGrpSpPr/>
                <p:nvPr/>
              </p:nvGrpSpPr>
              <p:grpSpPr>
                <a:xfrm>
                  <a:off x="482211" y="2754070"/>
                  <a:ext cx="5604682" cy="504000"/>
                  <a:chOff x="602774" y="2303375"/>
                  <a:chExt cx="11273052" cy="504000"/>
                </a:xfrm>
              </p:grpSpPr>
              <p:sp>
                <p:nvSpPr>
                  <p:cNvPr id="118" name="Chave Direita 117">
                    <a:extLst>
                      <a:ext uri="{FF2B5EF4-FFF2-40B4-BE49-F238E27FC236}">
                        <a16:creationId xmlns:a16="http://schemas.microsoft.com/office/drawing/2014/main" id="{A94848F6-58F3-499D-8A7D-8DBFA926C957}"/>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19" name="Chave Direita 118">
                    <a:extLst>
                      <a:ext uri="{FF2B5EF4-FFF2-40B4-BE49-F238E27FC236}">
                        <a16:creationId xmlns:a16="http://schemas.microsoft.com/office/drawing/2014/main" id="{94584C48-5939-49E4-9236-B3237A25365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15" name="Agrupar 114">
                  <a:extLst>
                    <a:ext uri="{FF2B5EF4-FFF2-40B4-BE49-F238E27FC236}">
                      <a16:creationId xmlns:a16="http://schemas.microsoft.com/office/drawing/2014/main" id="{A05EF81F-D217-40C2-8095-A1EDDF2484E1}"/>
                    </a:ext>
                  </a:extLst>
                </p:cNvPr>
                <p:cNvGrpSpPr/>
                <p:nvPr/>
              </p:nvGrpSpPr>
              <p:grpSpPr>
                <a:xfrm>
                  <a:off x="6146041" y="2754070"/>
                  <a:ext cx="5604682" cy="504000"/>
                  <a:chOff x="602774" y="2303375"/>
                  <a:chExt cx="11273052" cy="504000"/>
                </a:xfrm>
              </p:grpSpPr>
              <p:sp>
                <p:nvSpPr>
                  <p:cNvPr id="116" name="Chave Direita 115">
                    <a:extLst>
                      <a:ext uri="{FF2B5EF4-FFF2-40B4-BE49-F238E27FC236}">
                        <a16:creationId xmlns:a16="http://schemas.microsoft.com/office/drawing/2014/main" id="{0A4A7798-912F-4239-AAFF-29BD7C56EBF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17" name="Chave Direita 116">
                    <a:extLst>
                      <a:ext uri="{FF2B5EF4-FFF2-40B4-BE49-F238E27FC236}">
                        <a16:creationId xmlns:a16="http://schemas.microsoft.com/office/drawing/2014/main" id="{4A1EF86D-7FD7-40A2-8B1C-920D1DA10D75}"/>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grpSp>
        <p:nvGrpSpPr>
          <p:cNvPr id="147" name="Agrupar 146">
            <a:extLst>
              <a:ext uri="{FF2B5EF4-FFF2-40B4-BE49-F238E27FC236}">
                <a16:creationId xmlns:a16="http://schemas.microsoft.com/office/drawing/2014/main" id="{B7135988-A9F4-49A0-B248-AB3D63FE742C}"/>
              </a:ext>
            </a:extLst>
          </p:cNvPr>
          <p:cNvGrpSpPr/>
          <p:nvPr/>
        </p:nvGrpSpPr>
        <p:grpSpPr>
          <a:xfrm>
            <a:off x="8954278" y="4590695"/>
            <a:ext cx="2744407" cy="504000"/>
            <a:chOff x="664184" y="3512067"/>
            <a:chExt cx="11168432" cy="504000"/>
          </a:xfrm>
        </p:grpSpPr>
        <p:grpSp>
          <p:nvGrpSpPr>
            <p:cNvPr id="148" name="Agrupar 147">
              <a:extLst>
                <a:ext uri="{FF2B5EF4-FFF2-40B4-BE49-F238E27FC236}">
                  <a16:creationId xmlns:a16="http://schemas.microsoft.com/office/drawing/2014/main" id="{8E97A34D-3E19-4286-A152-1434DAB67CAF}"/>
                </a:ext>
              </a:extLst>
            </p:cNvPr>
            <p:cNvGrpSpPr/>
            <p:nvPr/>
          </p:nvGrpSpPr>
          <p:grpSpPr>
            <a:xfrm>
              <a:off x="664184" y="3512067"/>
              <a:ext cx="5543272" cy="504000"/>
              <a:chOff x="482211" y="2754070"/>
              <a:chExt cx="11268512" cy="504000"/>
            </a:xfrm>
          </p:grpSpPr>
          <p:grpSp>
            <p:nvGrpSpPr>
              <p:cNvPr id="156" name="Agrupar 155">
                <a:extLst>
                  <a:ext uri="{FF2B5EF4-FFF2-40B4-BE49-F238E27FC236}">
                    <a16:creationId xmlns:a16="http://schemas.microsoft.com/office/drawing/2014/main" id="{FCDE8210-8E5D-4910-8EDA-C468437B735B}"/>
                  </a:ext>
                </a:extLst>
              </p:cNvPr>
              <p:cNvGrpSpPr/>
              <p:nvPr/>
            </p:nvGrpSpPr>
            <p:grpSpPr>
              <a:xfrm>
                <a:off x="482211" y="2754070"/>
                <a:ext cx="5604682" cy="504000"/>
                <a:chOff x="602774" y="2303375"/>
                <a:chExt cx="11273052" cy="504000"/>
              </a:xfrm>
            </p:grpSpPr>
            <p:sp>
              <p:nvSpPr>
                <p:cNvPr id="160" name="Chave Direita 159">
                  <a:extLst>
                    <a:ext uri="{FF2B5EF4-FFF2-40B4-BE49-F238E27FC236}">
                      <a16:creationId xmlns:a16="http://schemas.microsoft.com/office/drawing/2014/main" id="{6A308396-0A33-4B83-9DB5-C529653E9AF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61" name="Chave Direita 160">
                  <a:extLst>
                    <a:ext uri="{FF2B5EF4-FFF2-40B4-BE49-F238E27FC236}">
                      <a16:creationId xmlns:a16="http://schemas.microsoft.com/office/drawing/2014/main" id="{E1AE6A8E-68AF-4F13-8204-8F70A27BC7E8}"/>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57" name="Agrupar 156">
                <a:extLst>
                  <a:ext uri="{FF2B5EF4-FFF2-40B4-BE49-F238E27FC236}">
                    <a16:creationId xmlns:a16="http://schemas.microsoft.com/office/drawing/2014/main" id="{159D7FE9-98CA-4C11-ABC2-B6ED14C1DC7F}"/>
                  </a:ext>
                </a:extLst>
              </p:cNvPr>
              <p:cNvGrpSpPr/>
              <p:nvPr/>
            </p:nvGrpSpPr>
            <p:grpSpPr>
              <a:xfrm>
                <a:off x="6146041" y="2754070"/>
                <a:ext cx="5604682" cy="504000"/>
                <a:chOff x="602774" y="2303375"/>
                <a:chExt cx="11273052" cy="504000"/>
              </a:xfrm>
            </p:grpSpPr>
            <p:sp>
              <p:nvSpPr>
                <p:cNvPr id="158" name="Chave Direita 157">
                  <a:extLst>
                    <a:ext uri="{FF2B5EF4-FFF2-40B4-BE49-F238E27FC236}">
                      <a16:creationId xmlns:a16="http://schemas.microsoft.com/office/drawing/2014/main" id="{E697D8B8-1122-44D7-ACE2-89D52A8FC575}"/>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59" name="Chave Direita 158">
                  <a:extLst>
                    <a:ext uri="{FF2B5EF4-FFF2-40B4-BE49-F238E27FC236}">
                      <a16:creationId xmlns:a16="http://schemas.microsoft.com/office/drawing/2014/main" id="{3196B8E0-0142-4739-A8DD-81EB6E62F82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49" name="Agrupar 148">
              <a:extLst>
                <a:ext uri="{FF2B5EF4-FFF2-40B4-BE49-F238E27FC236}">
                  <a16:creationId xmlns:a16="http://schemas.microsoft.com/office/drawing/2014/main" id="{B8CABA7D-3168-4CEE-94F4-69C2B1F568F7}"/>
                </a:ext>
              </a:extLst>
            </p:cNvPr>
            <p:cNvGrpSpPr/>
            <p:nvPr/>
          </p:nvGrpSpPr>
          <p:grpSpPr>
            <a:xfrm>
              <a:off x="6289344" y="3512067"/>
              <a:ext cx="5543272" cy="504000"/>
              <a:chOff x="482211" y="2754070"/>
              <a:chExt cx="11268512" cy="504000"/>
            </a:xfrm>
          </p:grpSpPr>
          <p:grpSp>
            <p:nvGrpSpPr>
              <p:cNvPr id="150" name="Agrupar 149">
                <a:extLst>
                  <a:ext uri="{FF2B5EF4-FFF2-40B4-BE49-F238E27FC236}">
                    <a16:creationId xmlns:a16="http://schemas.microsoft.com/office/drawing/2014/main" id="{FF55B7D7-F24C-4573-80C1-345E98C06553}"/>
                  </a:ext>
                </a:extLst>
              </p:cNvPr>
              <p:cNvGrpSpPr/>
              <p:nvPr/>
            </p:nvGrpSpPr>
            <p:grpSpPr>
              <a:xfrm>
                <a:off x="482211" y="2754070"/>
                <a:ext cx="5604682" cy="504000"/>
                <a:chOff x="602774" y="2303375"/>
                <a:chExt cx="11273052" cy="504000"/>
              </a:xfrm>
            </p:grpSpPr>
            <p:sp>
              <p:nvSpPr>
                <p:cNvPr id="154" name="Chave Direita 153">
                  <a:extLst>
                    <a:ext uri="{FF2B5EF4-FFF2-40B4-BE49-F238E27FC236}">
                      <a16:creationId xmlns:a16="http://schemas.microsoft.com/office/drawing/2014/main" id="{D9ECBB36-24F1-4A05-A503-CF3BB4408F1C}"/>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55" name="Chave Direita 154">
                  <a:extLst>
                    <a:ext uri="{FF2B5EF4-FFF2-40B4-BE49-F238E27FC236}">
                      <a16:creationId xmlns:a16="http://schemas.microsoft.com/office/drawing/2014/main" id="{B1FF84FB-7388-4C22-A81D-2872EB835A77}"/>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51" name="Agrupar 150">
                <a:extLst>
                  <a:ext uri="{FF2B5EF4-FFF2-40B4-BE49-F238E27FC236}">
                    <a16:creationId xmlns:a16="http://schemas.microsoft.com/office/drawing/2014/main" id="{09AE7CDE-042A-4590-A72F-9AA6CA941B94}"/>
                  </a:ext>
                </a:extLst>
              </p:cNvPr>
              <p:cNvGrpSpPr/>
              <p:nvPr/>
            </p:nvGrpSpPr>
            <p:grpSpPr>
              <a:xfrm>
                <a:off x="6146041" y="2754070"/>
                <a:ext cx="5604682" cy="504000"/>
                <a:chOff x="602774" y="2303375"/>
                <a:chExt cx="11273052" cy="504000"/>
              </a:xfrm>
            </p:grpSpPr>
            <p:sp>
              <p:nvSpPr>
                <p:cNvPr id="152" name="Chave Direita 151">
                  <a:extLst>
                    <a:ext uri="{FF2B5EF4-FFF2-40B4-BE49-F238E27FC236}">
                      <a16:creationId xmlns:a16="http://schemas.microsoft.com/office/drawing/2014/main" id="{9006B9D4-382C-4E8A-B9E8-81D7A89BDD72}"/>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53" name="Chave Direita 152">
                  <a:extLst>
                    <a:ext uri="{FF2B5EF4-FFF2-40B4-BE49-F238E27FC236}">
                      <a16:creationId xmlns:a16="http://schemas.microsoft.com/office/drawing/2014/main" id="{131A5A14-9B23-4AE8-855F-E48F04AE1D05}"/>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spTree>
    <p:extLst>
      <p:ext uri="{BB962C8B-B14F-4D97-AF65-F5344CB8AC3E}">
        <p14:creationId xmlns:p14="http://schemas.microsoft.com/office/powerpoint/2010/main" val="416413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Busca binária vetorial</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4" name="Tabela 6">
            <a:extLst>
              <a:ext uri="{FF2B5EF4-FFF2-40B4-BE49-F238E27FC236}">
                <a16:creationId xmlns:a16="http://schemas.microsoft.com/office/drawing/2014/main" id="{6E40CF4B-B80C-4211-9660-58CD0587CA66}"/>
              </a:ext>
            </a:extLst>
          </p:cNvPr>
          <p:cNvGraphicFramePr>
            <a:graphicFrameLocks noGrp="1"/>
          </p:cNvGraphicFramePr>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sp>
        <p:nvSpPr>
          <p:cNvPr id="7" name="Chave Direita 6">
            <a:extLst>
              <a:ext uri="{FF2B5EF4-FFF2-40B4-BE49-F238E27FC236}">
                <a16:creationId xmlns:a16="http://schemas.microsoft.com/office/drawing/2014/main" id="{AE719FBF-7023-4C54-82C3-316AB91D18A6}"/>
              </a:ext>
            </a:extLst>
          </p:cNvPr>
          <p:cNvSpPr/>
          <p:nvPr/>
        </p:nvSpPr>
        <p:spPr>
          <a:xfrm rot="5400000">
            <a:off x="8662259" y="-389161"/>
            <a:ext cx="504000" cy="558427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 name="Chave Direita 12">
            <a:extLst>
              <a:ext uri="{FF2B5EF4-FFF2-40B4-BE49-F238E27FC236}">
                <a16:creationId xmlns:a16="http://schemas.microsoft.com/office/drawing/2014/main" id="{8612B110-A1C5-44EF-A432-F8516BBA8A06}"/>
              </a:ext>
            </a:extLst>
          </p:cNvPr>
          <p:cNvSpPr/>
          <p:nvPr/>
        </p:nvSpPr>
        <p:spPr>
          <a:xfrm rot="5400000">
            <a:off x="10065655" y="1617330"/>
            <a:ext cx="504000" cy="277748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5" name="Chave Direita 24">
            <a:extLst>
              <a:ext uri="{FF2B5EF4-FFF2-40B4-BE49-F238E27FC236}">
                <a16:creationId xmlns:a16="http://schemas.microsoft.com/office/drawing/2014/main" id="{D21591EA-C9C4-420D-AF7C-01640274C4EA}"/>
              </a:ext>
            </a:extLst>
          </p:cNvPr>
          <p:cNvSpPr/>
          <p:nvPr/>
        </p:nvSpPr>
        <p:spPr>
          <a:xfrm rot="5400000">
            <a:off x="9372403" y="2922888"/>
            <a:ext cx="504000" cy="1377559"/>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nvGrpSpPr>
          <p:cNvPr id="62" name="Agrupar 61">
            <a:extLst>
              <a:ext uri="{FF2B5EF4-FFF2-40B4-BE49-F238E27FC236}">
                <a16:creationId xmlns:a16="http://schemas.microsoft.com/office/drawing/2014/main" id="{589BA029-3622-429C-A598-C846DA7FA343}"/>
              </a:ext>
            </a:extLst>
          </p:cNvPr>
          <p:cNvGrpSpPr/>
          <p:nvPr/>
        </p:nvGrpSpPr>
        <p:grpSpPr>
          <a:xfrm>
            <a:off x="8944226" y="4025033"/>
            <a:ext cx="1373835" cy="504000"/>
            <a:chOff x="602774" y="2303375"/>
            <a:chExt cx="11273052" cy="504000"/>
          </a:xfrm>
        </p:grpSpPr>
        <p:sp>
          <p:nvSpPr>
            <p:cNvPr id="66" name="Chave Direita 65">
              <a:extLst>
                <a:ext uri="{FF2B5EF4-FFF2-40B4-BE49-F238E27FC236}">
                  <a16:creationId xmlns:a16="http://schemas.microsoft.com/office/drawing/2014/main" id="{85B18F25-94F7-4AB7-A030-1184B063747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67" name="Chave Direita 66">
              <a:extLst>
                <a:ext uri="{FF2B5EF4-FFF2-40B4-BE49-F238E27FC236}">
                  <a16:creationId xmlns:a16="http://schemas.microsoft.com/office/drawing/2014/main" id="{2F6DBDED-EFB3-4E56-B9C5-A84C319F5646}"/>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cxnSp>
        <p:nvCxnSpPr>
          <p:cNvPr id="75" name="Conector reto 74">
            <a:extLst>
              <a:ext uri="{FF2B5EF4-FFF2-40B4-BE49-F238E27FC236}">
                <a16:creationId xmlns:a16="http://schemas.microsoft.com/office/drawing/2014/main" id="{1102695E-6E1D-410E-885B-33A7B3D8CEFB}"/>
              </a:ext>
            </a:extLst>
          </p:cNvPr>
          <p:cNvCxnSpPr>
            <a:cxnSpLocks/>
          </p:cNvCxnSpPr>
          <p:nvPr/>
        </p:nvCxnSpPr>
        <p:spPr>
          <a:xfrm>
            <a:off x="9286877" y="2091490"/>
            <a:ext cx="0" cy="2556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7394B913-A276-4BB5-AF07-CAC1B4732D9B}"/>
              </a:ext>
            </a:extLst>
          </p:cNvPr>
          <p:cNvSpPr/>
          <p:nvPr/>
        </p:nvSpPr>
        <p:spPr>
          <a:xfrm>
            <a:off x="8971850" y="4659119"/>
            <a:ext cx="627788" cy="62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57</a:t>
            </a:r>
          </a:p>
        </p:txBody>
      </p:sp>
    </p:spTree>
    <p:extLst>
      <p:ext uri="{BB962C8B-B14F-4D97-AF65-F5344CB8AC3E}">
        <p14:creationId xmlns:p14="http://schemas.microsoft.com/office/powerpoint/2010/main" val="12002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Busca binária vetorial</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4" name="Tabela 6">
            <a:extLst>
              <a:ext uri="{FF2B5EF4-FFF2-40B4-BE49-F238E27FC236}">
                <a16:creationId xmlns:a16="http://schemas.microsoft.com/office/drawing/2014/main" id="{6E40CF4B-B80C-4211-9660-58CD0587CA66}"/>
              </a:ext>
            </a:extLst>
          </p:cNvPr>
          <p:cNvGraphicFramePr>
            <a:graphicFrameLocks noGrp="1"/>
          </p:cNvGraphicFramePr>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sp>
        <p:nvSpPr>
          <p:cNvPr id="7" name="Chave Direita 6">
            <a:extLst>
              <a:ext uri="{FF2B5EF4-FFF2-40B4-BE49-F238E27FC236}">
                <a16:creationId xmlns:a16="http://schemas.microsoft.com/office/drawing/2014/main" id="{AE719FBF-7023-4C54-82C3-316AB91D18A6}"/>
              </a:ext>
            </a:extLst>
          </p:cNvPr>
          <p:cNvSpPr/>
          <p:nvPr/>
        </p:nvSpPr>
        <p:spPr>
          <a:xfrm rot="5400000">
            <a:off x="8662259" y="-389161"/>
            <a:ext cx="504000" cy="558427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2" name="Chave Direita 11">
            <a:extLst>
              <a:ext uri="{FF2B5EF4-FFF2-40B4-BE49-F238E27FC236}">
                <a16:creationId xmlns:a16="http://schemas.microsoft.com/office/drawing/2014/main" id="{A6E3C336-06EA-4502-8AA2-540584C3B474}"/>
              </a:ext>
            </a:extLst>
          </p:cNvPr>
          <p:cNvSpPr/>
          <p:nvPr/>
        </p:nvSpPr>
        <p:spPr>
          <a:xfrm rot="5400000">
            <a:off x="7256613" y="1617330"/>
            <a:ext cx="504000" cy="277748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7" name="Chave Direita 26">
            <a:extLst>
              <a:ext uri="{FF2B5EF4-FFF2-40B4-BE49-F238E27FC236}">
                <a16:creationId xmlns:a16="http://schemas.microsoft.com/office/drawing/2014/main" id="{597AB737-96F2-4D92-8C73-D1E3D53439E0}"/>
              </a:ext>
            </a:extLst>
          </p:cNvPr>
          <p:cNvSpPr/>
          <p:nvPr/>
        </p:nvSpPr>
        <p:spPr>
          <a:xfrm rot="5400000">
            <a:off x="6572391" y="2922888"/>
            <a:ext cx="504000" cy="1377559"/>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nvGrpSpPr>
          <p:cNvPr id="68" name="Agrupar 67">
            <a:extLst>
              <a:ext uri="{FF2B5EF4-FFF2-40B4-BE49-F238E27FC236}">
                <a16:creationId xmlns:a16="http://schemas.microsoft.com/office/drawing/2014/main" id="{9998144C-D97D-49B1-AB31-1A2BED747FC4}"/>
              </a:ext>
            </a:extLst>
          </p:cNvPr>
          <p:cNvGrpSpPr/>
          <p:nvPr/>
        </p:nvGrpSpPr>
        <p:grpSpPr>
          <a:xfrm>
            <a:off x="6141252" y="3970453"/>
            <a:ext cx="1373835" cy="504000"/>
            <a:chOff x="602774" y="2303375"/>
            <a:chExt cx="11273052" cy="504000"/>
          </a:xfrm>
        </p:grpSpPr>
        <p:sp>
          <p:nvSpPr>
            <p:cNvPr id="72" name="Chave Direita 71">
              <a:extLst>
                <a:ext uri="{FF2B5EF4-FFF2-40B4-BE49-F238E27FC236}">
                  <a16:creationId xmlns:a16="http://schemas.microsoft.com/office/drawing/2014/main" id="{9C67DAF8-C5D6-4468-A9E7-C3C74D1A281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3" name="Chave Direita 72">
              <a:extLst>
                <a:ext uri="{FF2B5EF4-FFF2-40B4-BE49-F238E27FC236}">
                  <a16:creationId xmlns:a16="http://schemas.microsoft.com/office/drawing/2014/main" id="{8ABFE95D-41F2-4985-A295-70DAB1582808}"/>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cxnSp>
        <p:nvCxnSpPr>
          <p:cNvPr id="76" name="Conector reto 75">
            <a:extLst>
              <a:ext uri="{FF2B5EF4-FFF2-40B4-BE49-F238E27FC236}">
                <a16:creationId xmlns:a16="http://schemas.microsoft.com/office/drawing/2014/main" id="{1D7D1D39-C49C-4AD7-AB82-02FD44719C6F}"/>
              </a:ext>
            </a:extLst>
          </p:cNvPr>
          <p:cNvCxnSpPr>
            <a:cxnSpLocks/>
          </p:cNvCxnSpPr>
          <p:nvPr/>
        </p:nvCxnSpPr>
        <p:spPr>
          <a:xfrm flipH="1">
            <a:off x="6335839" y="2107913"/>
            <a:ext cx="29325" cy="3060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grpSp>
        <p:nvGrpSpPr>
          <p:cNvPr id="103" name="Agrupar 102">
            <a:extLst>
              <a:ext uri="{FF2B5EF4-FFF2-40B4-BE49-F238E27FC236}">
                <a16:creationId xmlns:a16="http://schemas.microsoft.com/office/drawing/2014/main" id="{69BD633C-FB70-4600-9558-232064D2ABE9}"/>
              </a:ext>
            </a:extLst>
          </p:cNvPr>
          <p:cNvGrpSpPr/>
          <p:nvPr/>
        </p:nvGrpSpPr>
        <p:grpSpPr>
          <a:xfrm>
            <a:off x="6167422" y="4597186"/>
            <a:ext cx="677496" cy="504000"/>
            <a:chOff x="602774" y="2303375"/>
            <a:chExt cx="11273052" cy="504000"/>
          </a:xfrm>
        </p:grpSpPr>
        <p:sp>
          <p:nvSpPr>
            <p:cNvPr id="107" name="Chave Direita 106">
              <a:extLst>
                <a:ext uri="{FF2B5EF4-FFF2-40B4-BE49-F238E27FC236}">
                  <a16:creationId xmlns:a16="http://schemas.microsoft.com/office/drawing/2014/main" id="{442C7943-B1DF-4F7A-B240-60658975763E}"/>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8" name="Chave Direita 107">
              <a:extLst>
                <a:ext uri="{FF2B5EF4-FFF2-40B4-BE49-F238E27FC236}">
                  <a16:creationId xmlns:a16="http://schemas.microsoft.com/office/drawing/2014/main" id="{C7E03C40-7538-4BE5-87E0-8BD2797FE0E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cxnSp>
        <p:nvCxnSpPr>
          <p:cNvPr id="141" name="Conector reto 140">
            <a:extLst>
              <a:ext uri="{FF2B5EF4-FFF2-40B4-BE49-F238E27FC236}">
                <a16:creationId xmlns:a16="http://schemas.microsoft.com/office/drawing/2014/main" id="{FC66A0F7-B6EA-4D95-A8CC-9760DF29C188}"/>
              </a:ext>
            </a:extLst>
          </p:cNvPr>
          <p:cNvCxnSpPr>
            <a:cxnSpLocks/>
          </p:cNvCxnSpPr>
          <p:nvPr/>
        </p:nvCxnSpPr>
        <p:spPr>
          <a:xfrm>
            <a:off x="6655223" y="2107913"/>
            <a:ext cx="0" cy="3060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21E257BF-7D8F-4CC9-A7D3-14FBA327879C}"/>
              </a:ext>
            </a:extLst>
          </p:cNvPr>
          <p:cNvSpPr/>
          <p:nvPr/>
        </p:nvSpPr>
        <p:spPr>
          <a:xfrm>
            <a:off x="6518560" y="5243866"/>
            <a:ext cx="371385" cy="37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NA</a:t>
            </a:r>
          </a:p>
        </p:txBody>
      </p:sp>
      <p:sp>
        <p:nvSpPr>
          <p:cNvPr id="142" name="Elipse 141">
            <a:extLst>
              <a:ext uri="{FF2B5EF4-FFF2-40B4-BE49-F238E27FC236}">
                <a16:creationId xmlns:a16="http://schemas.microsoft.com/office/drawing/2014/main" id="{F41187E5-C93C-4816-A436-D4C9E1F2FAC1}"/>
              </a:ext>
            </a:extLst>
          </p:cNvPr>
          <p:cNvSpPr/>
          <p:nvPr/>
        </p:nvSpPr>
        <p:spPr>
          <a:xfrm>
            <a:off x="6122850" y="5236756"/>
            <a:ext cx="371385" cy="37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NA</a:t>
            </a:r>
          </a:p>
        </p:txBody>
      </p:sp>
      <p:sp>
        <p:nvSpPr>
          <p:cNvPr id="143" name="Retângulo: Cantos Arredondados 142">
            <a:extLst>
              <a:ext uri="{FF2B5EF4-FFF2-40B4-BE49-F238E27FC236}">
                <a16:creationId xmlns:a16="http://schemas.microsoft.com/office/drawing/2014/main" id="{2D249B33-DB56-4C47-ACD1-85F14D80190A}"/>
              </a:ext>
            </a:extLst>
          </p:cNvPr>
          <p:cNvSpPr/>
          <p:nvPr/>
        </p:nvSpPr>
        <p:spPr>
          <a:xfrm>
            <a:off x="7615452" y="607110"/>
            <a:ext cx="4085230" cy="532264"/>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pt-BR" b="1" dirty="0"/>
              <a:t>Complexidade: O(lo</a:t>
            </a:r>
            <a:r>
              <a:rPr lang="pt-BR" b="1" baseline="-25000" dirty="0"/>
              <a:t>2</a:t>
            </a:r>
            <a:r>
              <a:rPr lang="pt-BR" b="1" dirty="0"/>
              <a:t>n) ≈ 5</a:t>
            </a:r>
          </a:p>
        </p:txBody>
      </p:sp>
      <p:sp>
        <p:nvSpPr>
          <p:cNvPr id="144" name="Elipse 143">
            <a:extLst>
              <a:ext uri="{FF2B5EF4-FFF2-40B4-BE49-F238E27FC236}">
                <a16:creationId xmlns:a16="http://schemas.microsoft.com/office/drawing/2014/main" id="{F9CF3156-8804-48E1-886D-40D2E0D09A90}"/>
              </a:ext>
            </a:extLst>
          </p:cNvPr>
          <p:cNvSpPr/>
          <p:nvPr/>
        </p:nvSpPr>
        <p:spPr>
          <a:xfrm>
            <a:off x="6217130" y="5691204"/>
            <a:ext cx="627788" cy="6277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t>32</a:t>
            </a:r>
          </a:p>
        </p:txBody>
      </p:sp>
    </p:spTree>
    <p:extLst>
      <p:ext uri="{BB962C8B-B14F-4D97-AF65-F5344CB8AC3E}">
        <p14:creationId xmlns:p14="http://schemas.microsoft.com/office/powerpoint/2010/main" val="225019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Comparativo Complexidade</a:t>
            </a:r>
          </a:p>
        </p:txBody>
      </p:sp>
      <p:graphicFrame>
        <p:nvGraphicFramePr>
          <p:cNvPr id="8" name="Tabela 7">
            <a:extLst>
              <a:ext uri="{FF2B5EF4-FFF2-40B4-BE49-F238E27FC236}">
                <a16:creationId xmlns:a16="http://schemas.microsoft.com/office/drawing/2014/main" id="{D58F66CF-97F9-4D42-A999-58D77CE194D4}"/>
              </a:ext>
            </a:extLst>
          </p:cNvPr>
          <p:cNvGraphicFramePr>
            <a:graphicFrameLocks noGrp="1"/>
          </p:cNvGraphicFramePr>
          <p:nvPr>
            <p:extLst>
              <p:ext uri="{D42A27DB-BD31-4B8C-83A1-F6EECF244321}">
                <p14:modId xmlns:p14="http://schemas.microsoft.com/office/powerpoint/2010/main" val="101835590"/>
              </p:ext>
            </p:extLst>
          </p:nvPr>
        </p:nvGraphicFramePr>
        <p:xfrm>
          <a:off x="2952559" y="1711986"/>
          <a:ext cx="6286881" cy="4503420"/>
        </p:xfrm>
        <a:graphic>
          <a:graphicData uri="http://schemas.openxmlformats.org/drawingml/2006/table">
            <a:tbl>
              <a:tblPr firstRow="1" bandRow="1">
                <a:tableStyleId>{5C22544A-7EE6-4342-B048-85BDC9FD1C3A}</a:tableStyleId>
              </a:tblPr>
              <a:tblGrid>
                <a:gridCol w="2398329">
                  <a:extLst>
                    <a:ext uri="{9D8B030D-6E8A-4147-A177-3AD203B41FA5}">
                      <a16:colId xmlns:a16="http://schemas.microsoft.com/office/drawing/2014/main" val="4212120870"/>
                    </a:ext>
                  </a:extLst>
                </a:gridCol>
                <a:gridCol w="2398329">
                  <a:extLst>
                    <a:ext uri="{9D8B030D-6E8A-4147-A177-3AD203B41FA5}">
                      <a16:colId xmlns:a16="http://schemas.microsoft.com/office/drawing/2014/main" val="970853400"/>
                    </a:ext>
                  </a:extLst>
                </a:gridCol>
                <a:gridCol w="1490223">
                  <a:extLst>
                    <a:ext uri="{9D8B030D-6E8A-4147-A177-3AD203B41FA5}">
                      <a16:colId xmlns:a16="http://schemas.microsoft.com/office/drawing/2014/main" val="2650960013"/>
                    </a:ext>
                  </a:extLst>
                </a:gridCol>
              </a:tblGrid>
              <a:tr h="190500">
                <a:tc>
                  <a:txBody>
                    <a:bodyPr/>
                    <a:lstStyle/>
                    <a:p>
                      <a:pPr algn="ctr" fontAlgn="b"/>
                      <a:r>
                        <a:rPr lang="pt-BR" sz="2400" b="0" i="0" u="none" strike="noStrike" dirty="0">
                          <a:solidFill>
                            <a:srgbClr val="000000"/>
                          </a:solidFill>
                          <a:effectLst/>
                          <a:latin typeface="Calibri" panose="020F0502020204030204" pitchFamily="34" charset="0"/>
                        </a:rPr>
                        <a:t>N</a:t>
                      </a:r>
                    </a:p>
                  </a:txBody>
                  <a:tcPr marL="9525" marR="9525" marT="9525" marB="0" anchor="b"/>
                </a:tc>
                <a:tc>
                  <a:txBody>
                    <a:bodyPr/>
                    <a:lstStyle/>
                    <a:p>
                      <a:pPr algn="ctr" fontAlgn="b"/>
                      <a:r>
                        <a:rPr lang="pt-BR" sz="2400" b="0" i="0" u="none" strike="noStrike" dirty="0">
                          <a:solidFill>
                            <a:srgbClr val="000000"/>
                          </a:solidFill>
                          <a:effectLst/>
                          <a:latin typeface="Calibri" panose="020F0502020204030204" pitchFamily="34" charset="0"/>
                        </a:rPr>
                        <a:t>O(N)</a:t>
                      </a:r>
                    </a:p>
                  </a:txBody>
                  <a:tcPr marL="9525" marR="9525" marT="9525" marB="0" anchor="b"/>
                </a:tc>
                <a:tc>
                  <a:txBody>
                    <a:bodyPr/>
                    <a:lstStyle/>
                    <a:p>
                      <a:pPr algn="ctr" fontAlgn="b"/>
                      <a:r>
                        <a:rPr lang="pt-BR" sz="2400" b="0" i="0" u="none" strike="noStrike" dirty="0">
                          <a:solidFill>
                            <a:srgbClr val="000000"/>
                          </a:solidFill>
                          <a:effectLst/>
                          <a:latin typeface="Calibri" panose="020F0502020204030204" pitchFamily="34" charset="0"/>
                        </a:rPr>
                        <a:t>O(log</a:t>
                      </a:r>
                      <a:r>
                        <a:rPr lang="pt-BR" sz="2400" b="0" i="0" u="none" strike="noStrike" baseline="-25000" dirty="0">
                          <a:solidFill>
                            <a:srgbClr val="000000"/>
                          </a:solidFill>
                          <a:effectLst/>
                          <a:latin typeface="Calibri" panose="020F0502020204030204" pitchFamily="34" charset="0"/>
                        </a:rPr>
                        <a:t>2</a:t>
                      </a:r>
                      <a:r>
                        <a:rPr lang="pt-BR" sz="2400" b="0" i="0" u="none" strike="noStrike" dirty="0">
                          <a:solidFill>
                            <a:srgbClr val="000000"/>
                          </a:solidFill>
                          <a:effectLst/>
                          <a:latin typeface="Calibri" panose="020F0502020204030204" pitchFamily="34" charset="0"/>
                        </a:rPr>
                        <a:t> N)</a:t>
                      </a:r>
                    </a:p>
                  </a:txBody>
                  <a:tcPr marL="9525" marR="9525" marT="9525" marB="0" anchor="b"/>
                </a:tc>
                <a:extLst>
                  <a:ext uri="{0D108BD9-81ED-4DB2-BD59-A6C34878D82A}">
                    <a16:rowId xmlns:a16="http://schemas.microsoft.com/office/drawing/2014/main" val="97763419"/>
                  </a:ext>
                </a:extLst>
              </a:tr>
              <a:tr h="190500">
                <a:tc>
                  <a:txBody>
                    <a:bodyPr/>
                    <a:lstStyle/>
                    <a:p>
                      <a:pPr algn="ctr" fontAlgn="b"/>
                      <a:r>
                        <a:rPr lang="pt-BR" sz="2400" u="none" strike="noStrike" dirty="0">
                          <a:effectLst/>
                        </a:rPr>
                        <a:t>1</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0</a:t>
                      </a:r>
                      <a:endParaRPr lang="pt-BR"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558071"/>
                  </a:ext>
                </a:extLst>
              </a:tr>
              <a:tr h="190500">
                <a:tc>
                  <a:txBody>
                    <a:bodyPr/>
                    <a:lstStyle/>
                    <a:p>
                      <a:pPr algn="ctr" fontAlgn="b"/>
                      <a:r>
                        <a:rPr lang="pt-BR" sz="2400" u="none" strike="noStrike">
                          <a:effectLst/>
                        </a:rPr>
                        <a:t>10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10</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3</a:t>
                      </a:r>
                      <a:endParaRPr lang="pt-BR"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9975660"/>
                  </a:ext>
                </a:extLst>
              </a:tr>
              <a:tr h="190500">
                <a:tc>
                  <a:txBody>
                    <a:bodyPr/>
                    <a:lstStyle/>
                    <a:p>
                      <a:pPr algn="ctr" fontAlgn="b"/>
                      <a:r>
                        <a:rPr lang="pt-BR" sz="2400" u="none" strike="noStrike">
                          <a:effectLst/>
                        </a:rPr>
                        <a:t>100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100</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7</a:t>
                      </a:r>
                      <a:endParaRPr lang="pt-BR"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878089"/>
                  </a:ext>
                </a:extLst>
              </a:tr>
              <a:tr h="190500">
                <a:tc>
                  <a:txBody>
                    <a:bodyPr/>
                    <a:lstStyle/>
                    <a:p>
                      <a:pPr algn="ctr" fontAlgn="b"/>
                      <a:r>
                        <a:rPr lang="pt-BR" sz="2400" u="none" strike="noStrike">
                          <a:effectLst/>
                        </a:rPr>
                        <a:t>1.000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1.000</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a:t>
                      </a:r>
                      <a:endParaRPr lang="pt-BR"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019030"/>
                  </a:ext>
                </a:extLst>
              </a:tr>
              <a:tr h="190500">
                <a:tc>
                  <a:txBody>
                    <a:bodyPr/>
                    <a:lstStyle/>
                    <a:p>
                      <a:pPr algn="ctr" fontAlgn="b"/>
                      <a:r>
                        <a:rPr lang="pt-BR" sz="2400" u="none" strike="noStrike">
                          <a:effectLst/>
                        </a:rPr>
                        <a:t>10.000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10.000</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13</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2516968"/>
                  </a:ext>
                </a:extLst>
              </a:tr>
              <a:tr h="190500">
                <a:tc>
                  <a:txBody>
                    <a:bodyPr/>
                    <a:lstStyle/>
                    <a:p>
                      <a:pPr algn="ctr" fontAlgn="b"/>
                      <a:r>
                        <a:rPr lang="pt-BR" sz="2400" u="none" strike="noStrike">
                          <a:effectLst/>
                        </a:rPr>
                        <a:t>100.000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17</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035049"/>
                  </a:ext>
                </a:extLst>
              </a:tr>
              <a:tr h="190500">
                <a:tc>
                  <a:txBody>
                    <a:bodyPr/>
                    <a:lstStyle/>
                    <a:p>
                      <a:pPr algn="ctr" fontAlgn="b"/>
                      <a:r>
                        <a:rPr lang="pt-BR" sz="2400" u="none" strike="noStrike">
                          <a:effectLst/>
                        </a:rPr>
                        <a:t>1.000.000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20</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0694235"/>
                  </a:ext>
                </a:extLst>
              </a:tr>
              <a:tr h="190500">
                <a:tc>
                  <a:txBody>
                    <a:bodyPr/>
                    <a:lstStyle/>
                    <a:p>
                      <a:pPr algn="ctr" fontAlgn="b"/>
                      <a:r>
                        <a:rPr lang="pt-BR" sz="2400" u="none" strike="noStrike">
                          <a:effectLst/>
                        </a:rPr>
                        <a:t>10.000.000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23</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65126"/>
                  </a:ext>
                </a:extLst>
              </a:tr>
              <a:tr h="190500">
                <a:tc>
                  <a:txBody>
                    <a:bodyPr/>
                    <a:lstStyle/>
                    <a:p>
                      <a:pPr algn="ctr" fontAlgn="b"/>
                      <a:r>
                        <a:rPr lang="pt-BR" sz="2400" u="none" strike="noStrike">
                          <a:effectLst/>
                        </a:rPr>
                        <a:t>100.000.000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27</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744219"/>
                  </a:ext>
                </a:extLst>
              </a:tr>
              <a:tr h="190500">
                <a:tc>
                  <a:txBody>
                    <a:bodyPr/>
                    <a:lstStyle/>
                    <a:p>
                      <a:pPr algn="ctr" fontAlgn="b"/>
                      <a:r>
                        <a:rPr lang="pt-BR" sz="2400" u="none" strike="noStrike">
                          <a:effectLst/>
                        </a:rPr>
                        <a:t>1.000.000.000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1.000.000.000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30</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8499054"/>
                  </a:ext>
                </a:extLst>
              </a:tr>
              <a:tr h="190500">
                <a:tc>
                  <a:txBody>
                    <a:bodyPr/>
                    <a:lstStyle/>
                    <a:p>
                      <a:pPr algn="ctr" fontAlgn="b"/>
                      <a:r>
                        <a:rPr lang="pt-BR" sz="2400" u="none" strike="noStrike">
                          <a:effectLst/>
                        </a:rPr>
                        <a:t>10.000.000.000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a:effectLst/>
                        </a:rPr>
                        <a:t>10.000.000.000</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2400" u="none" strike="noStrike" dirty="0">
                          <a:effectLst/>
                        </a:rPr>
                        <a:t>33</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4079729"/>
                  </a:ext>
                </a:extLst>
              </a:tr>
            </a:tbl>
          </a:graphicData>
        </a:graphic>
      </p:graphicFrame>
    </p:spTree>
    <p:extLst>
      <p:ext uri="{BB962C8B-B14F-4D97-AF65-F5344CB8AC3E}">
        <p14:creationId xmlns:p14="http://schemas.microsoft.com/office/powerpoint/2010/main" val="145125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4" name="Tabela 6">
            <a:extLst>
              <a:ext uri="{FF2B5EF4-FFF2-40B4-BE49-F238E27FC236}">
                <a16:creationId xmlns:a16="http://schemas.microsoft.com/office/drawing/2014/main" id="{6E40CF4B-B80C-4211-9660-58CD0587CA66}"/>
              </a:ext>
            </a:extLst>
          </p:cNvPr>
          <p:cNvGraphicFramePr>
            <a:graphicFrameLocks noGrp="1"/>
          </p:cNvGraphicFramePr>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sp>
        <p:nvSpPr>
          <p:cNvPr id="5" name="Espaço Reservado para Conteúdo 2">
            <a:extLst>
              <a:ext uri="{FF2B5EF4-FFF2-40B4-BE49-F238E27FC236}">
                <a16:creationId xmlns:a16="http://schemas.microsoft.com/office/drawing/2014/main" id="{8713F14D-0DBF-477E-A964-6704DA37F969}"/>
              </a:ext>
            </a:extLst>
          </p:cNvPr>
          <p:cNvSpPr txBox="1">
            <a:spLocks/>
          </p:cNvSpPr>
          <p:nvPr/>
        </p:nvSpPr>
        <p:spPr>
          <a:xfrm>
            <a:off x="491319" y="2528623"/>
            <a:ext cx="11218459" cy="1371601"/>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lgn="just">
              <a:buFont typeface="+mj-lt"/>
              <a:buAutoNum type="arabicPeriod"/>
            </a:pPr>
            <a:r>
              <a:rPr lang="pt-BR" sz="2400" dirty="0"/>
              <a:t>Simule o processo de busca sequencial no vetor acima em busca dos seguintes elementos: 2, 11, 22, 41, 45 e 73.</a:t>
            </a:r>
          </a:p>
          <a:p>
            <a:pPr marL="457200" indent="-457200" algn="just">
              <a:buFont typeface="+mj-lt"/>
              <a:buAutoNum type="arabicPeriod"/>
            </a:pPr>
            <a:r>
              <a:rPr lang="pt-BR" sz="2400" dirty="0"/>
              <a:t>Quantos passos foram necessários para se encontrar (ou não) cada elemento.</a:t>
            </a:r>
          </a:p>
          <a:p>
            <a:pPr marL="457200" indent="-457200" algn="just">
              <a:buFont typeface="+mj-lt"/>
              <a:buAutoNum type="arabicPeriod"/>
            </a:pPr>
            <a:r>
              <a:rPr lang="pt-BR" sz="2400" dirty="0"/>
              <a:t>Simule o processo de busca binária no vetor acima em busca dos seguintes elementos: 2, 11, 22, 41, 45 e 73.</a:t>
            </a:r>
          </a:p>
          <a:p>
            <a:pPr marL="457200" indent="-457200" algn="just">
              <a:buFont typeface="+mj-lt"/>
              <a:buAutoNum type="arabicPeriod"/>
            </a:pPr>
            <a:r>
              <a:rPr lang="pt-BR" sz="2400" dirty="0"/>
              <a:t>Quantos passos foram necessários para se encontrar (ou não) cada elemento.</a:t>
            </a:r>
          </a:p>
          <a:p>
            <a:pPr marL="0" indent="0" algn="just">
              <a:buNone/>
            </a:pPr>
            <a:endParaRPr lang="pt-BR" sz="2400" dirty="0"/>
          </a:p>
          <a:p>
            <a:pPr marL="0" indent="0" algn="just">
              <a:buNone/>
            </a:pPr>
            <a:endParaRPr lang="pt-BR" sz="2400" dirty="0"/>
          </a:p>
        </p:txBody>
      </p:sp>
    </p:spTree>
    <p:extLst>
      <p:ext uri="{BB962C8B-B14F-4D97-AF65-F5344CB8AC3E}">
        <p14:creationId xmlns:p14="http://schemas.microsoft.com/office/powerpoint/2010/main" val="194703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Resp. Exercício: Busca binária vetorial</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491319" y="2103119"/>
            <a:ext cx="11218459" cy="1371601"/>
          </a:xfrm>
        </p:spPr>
        <p:txBody>
          <a:bodyPr>
            <a:noAutofit/>
          </a:bodyPr>
          <a:lstStyle/>
          <a:p>
            <a:pPr marL="457200" indent="-457200" algn="just">
              <a:buFont typeface="+mj-lt"/>
              <a:buAutoNum type="arabicPeriod"/>
            </a:pPr>
            <a:endParaRPr lang="pt-BR" sz="2400" dirty="0"/>
          </a:p>
          <a:p>
            <a:pPr marL="457200" indent="-457200" algn="just">
              <a:buFont typeface="+mj-lt"/>
              <a:buAutoNum type="arabicPeriod"/>
            </a:pPr>
            <a:endParaRPr lang="pt-BR" sz="2400" dirty="0"/>
          </a:p>
          <a:p>
            <a:pPr marL="457200" indent="-457200" algn="just">
              <a:buFont typeface="+mj-lt"/>
              <a:buAutoNum type="arabicPeriod"/>
            </a:pPr>
            <a:endParaRPr lang="pt-BR" sz="2400" dirty="0"/>
          </a:p>
        </p:txBody>
      </p:sp>
      <p:graphicFrame>
        <p:nvGraphicFramePr>
          <p:cNvPr id="4" name="Tabela 6">
            <a:extLst>
              <a:ext uri="{FF2B5EF4-FFF2-40B4-BE49-F238E27FC236}">
                <a16:creationId xmlns:a16="http://schemas.microsoft.com/office/drawing/2014/main" id="{6E40CF4B-B80C-4211-9660-58CD0587CA66}"/>
              </a:ext>
            </a:extLst>
          </p:cNvPr>
          <p:cNvGraphicFramePr>
            <a:graphicFrameLocks noGrp="1"/>
          </p:cNvGraphicFramePr>
          <p:nvPr/>
        </p:nvGraphicFramePr>
        <p:xfrm>
          <a:off x="482211" y="1735690"/>
          <a:ext cx="11218470" cy="370840"/>
        </p:xfrm>
        <a:graphic>
          <a:graphicData uri="http://schemas.openxmlformats.org/drawingml/2006/table">
            <a:tbl>
              <a:tblPr firstRow="1" bandRow="1">
                <a:tableStyleId>{5C22544A-7EE6-4342-B048-85BDC9FD1C3A}</a:tableStyleId>
              </a:tblPr>
              <a:tblGrid>
                <a:gridCol w="373949">
                  <a:extLst>
                    <a:ext uri="{9D8B030D-6E8A-4147-A177-3AD203B41FA5}">
                      <a16:colId xmlns:a16="http://schemas.microsoft.com/office/drawing/2014/main" val="2234743516"/>
                    </a:ext>
                  </a:extLst>
                </a:gridCol>
                <a:gridCol w="373949">
                  <a:extLst>
                    <a:ext uri="{9D8B030D-6E8A-4147-A177-3AD203B41FA5}">
                      <a16:colId xmlns:a16="http://schemas.microsoft.com/office/drawing/2014/main" val="2382305796"/>
                    </a:ext>
                  </a:extLst>
                </a:gridCol>
                <a:gridCol w="373949">
                  <a:extLst>
                    <a:ext uri="{9D8B030D-6E8A-4147-A177-3AD203B41FA5}">
                      <a16:colId xmlns:a16="http://schemas.microsoft.com/office/drawing/2014/main" val="3399003710"/>
                    </a:ext>
                  </a:extLst>
                </a:gridCol>
                <a:gridCol w="373949">
                  <a:extLst>
                    <a:ext uri="{9D8B030D-6E8A-4147-A177-3AD203B41FA5}">
                      <a16:colId xmlns:a16="http://schemas.microsoft.com/office/drawing/2014/main" val="1232256366"/>
                    </a:ext>
                  </a:extLst>
                </a:gridCol>
                <a:gridCol w="373949">
                  <a:extLst>
                    <a:ext uri="{9D8B030D-6E8A-4147-A177-3AD203B41FA5}">
                      <a16:colId xmlns:a16="http://schemas.microsoft.com/office/drawing/2014/main" val="641065724"/>
                    </a:ext>
                  </a:extLst>
                </a:gridCol>
                <a:gridCol w="373949">
                  <a:extLst>
                    <a:ext uri="{9D8B030D-6E8A-4147-A177-3AD203B41FA5}">
                      <a16:colId xmlns:a16="http://schemas.microsoft.com/office/drawing/2014/main" val="3137406726"/>
                    </a:ext>
                  </a:extLst>
                </a:gridCol>
                <a:gridCol w="373949">
                  <a:extLst>
                    <a:ext uri="{9D8B030D-6E8A-4147-A177-3AD203B41FA5}">
                      <a16:colId xmlns:a16="http://schemas.microsoft.com/office/drawing/2014/main" val="2769118099"/>
                    </a:ext>
                  </a:extLst>
                </a:gridCol>
                <a:gridCol w="373949">
                  <a:extLst>
                    <a:ext uri="{9D8B030D-6E8A-4147-A177-3AD203B41FA5}">
                      <a16:colId xmlns:a16="http://schemas.microsoft.com/office/drawing/2014/main" val="237442327"/>
                    </a:ext>
                  </a:extLst>
                </a:gridCol>
                <a:gridCol w="373949">
                  <a:extLst>
                    <a:ext uri="{9D8B030D-6E8A-4147-A177-3AD203B41FA5}">
                      <a16:colId xmlns:a16="http://schemas.microsoft.com/office/drawing/2014/main" val="2520279550"/>
                    </a:ext>
                  </a:extLst>
                </a:gridCol>
                <a:gridCol w="373949">
                  <a:extLst>
                    <a:ext uri="{9D8B030D-6E8A-4147-A177-3AD203B41FA5}">
                      <a16:colId xmlns:a16="http://schemas.microsoft.com/office/drawing/2014/main" val="1120304971"/>
                    </a:ext>
                  </a:extLst>
                </a:gridCol>
                <a:gridCol w="373949">
                  <a:extLst>
                    <a:ext uri="{9D8B030D-6E8A-4147-A177-3AD203B41FA5}">
                      <a16:colId xmlns:a16="http://schemas.microsoft.com/office/drawing/2014/main" val="3666475059"/>
                    </a:ext>
                  </a:extLst>
                </a:gridCol>
                <a:gridCol w="373949">
                  <a:extLst>
                    <a:ext uri="{9D8B030D-6E8A-4147-A177-3AD203B41FA5}">
                      <a16:colId xmlns:a16="http://schemas.microsoft.com/office/drawing/2014/main" val="3081862237"/>
                    </a:ext>
                  </a:extLst>
                </a:gridCol>
                <a:gridCol w="373949">
                  <a:extLst>
                    <a:ext uri="{9D8B030D-6E8A-4147-A177-3AD203B41FA5}">
                      <a16:colId xmlns:a16="http://schemas.microsoft.com/office/drawing/2014/main" val="1028094442"/>
                    </a:ext>
                  </a:extLst>
                </a:gridCol>
                <a:gridCol w="373949">
                  <a:extLst>
                    <a:ext uri="{9D8B030D-6E8A-4147-A177-3AD203B41FA5}">
                      <a16:colId xmlns:a16="http://schemas.microsoft.com/office/drawing/2014/main" val="2544284515"/>
                    </a:ext>
                  </a:extLst>
                </a:gridCol>
                <a:gridCol w="373949">
                  <a:extLst>
                    <a:ext uri="{9D8B030D-6E8A-4147-A177-3AD203B41FA5}">
                      <a16:colId xmlns:a16="http://schemas.microsoft.com/office/drawing/2014/main" val="836297202"/>
                    </a:ext>
                  </a:extLst>
                </a:gridCol>
                <a:gridCol w="373949">
                  <a:extLst>
                    <a:ext uri="{9D8B030D-6E8A-4147-A177-3AD203B41FA5}">
                      <a16:colId xmlns:a16="http://schemas.microsoft.com/office/drawing/2014/main" val="2969084624"/>
                    </a:ext>
                  </a:extLst>
                </a:gridCol>
                <a:gridCol w="373949">
                  <a:extLst>
                    <a:ext uri="{9D8B030D-6E8A-4147-A177-3AD203B41FA5}">
                      <a16:colId xmlns:a16="http://schemas.microsoft.com/office/drawing/2014/main" val="2310274333"/>
                    </a:ext>
                  </a:extLst>
                </a:gridCol>
                <a:gridCol w="373949">
                  <a:extLst>
                    <a:ext uri="{9D8B030D-6E8A-4147-A177-3AD203B41FA5}">
                      <a16:colId xmlns:a16="http://schemas.microsoft.com/office/drawing/2014/main" val="1835245389"/>
                    </a:ext>
                  </a:extLst>
                </a:gridCol>
                <a:gridCol w="373949">
                  <a:extLst>
                    <a:ext uri="{9D8B030D-6E8A-4147-A177-3AD203B41FA5}">
                      <a16:colId xmlns:a16="http://schemas.microsoft.com/office/drawing/2014/main" val="4145686262"/>
                    </a:ext>
                  </a:extLst>
                </a:gridCol>
                <a:gridCol w="373949">
                  <a:extLst>
                    <a:ext uri="{9D8B030D-6E8A-4147-A177-3AD203B41FA5}">
                      <a16:colId xmlns:a16="http://schemas.microsoft.com/office/drawing/2014/main" val="1569157933"/>
                    </a:ext>
                  </a:extLst>
                </a:gridCol>
                <a:gridCol w="373949">
                  <a:extLst>
                    <a:ext uri="{9D8B030D-6E8A-4147-A177-3AD203B41FA5}">
                      <a16:colId xmlns:a16="http://schemas.microsoft.com/office/drawing/2014/main" val="1734308932"/>
                    </a:ext>
                  </a:extLst>
                </a:gridCol>
                <a:gridCol w="373949">
                  <a:extLst>
                    <a:ext uri="{9D8B030D-6E8A-4147-A177-3AD203B41FA5}">
                      <a16:colId xmlns:a16="http://schemas.microsoft.com/office/drawing/2014/main" val="537767251"/>
                    </a:ext>
                  </a:extLst>
                </a:gridCol>
                <a:gridCol w="373949">
                  <a:extLst>
                    <a:ext uri="{9D8B030D-6E8A-4147-A177-3AD203B41FA5}">
                      <a16:colId xmlns:a16="http://schemas.microsoft.com/office/drawing/2014/main" val="4148217052"/>
                    </a:ext>
                  </a:extLst>
                </a:gridCol>
                <a:gridCol w="373949">
                  <a:extLst>
                    <a:ext uri="{9D8B030D-6E8A-4147-A177-3AD203B41FA5}">
                      <a16:colId xmlns:a16="http://schemas.microsoft.com/office/drawing/2014/main" val="529166410"/>
                    </a:ext>
                  </a:extLst>
                </a:gridCol>
                <a:gridCol w="373949">
                  <a:extLst>
                    <a:ext uri="{9D8B030D-6E8A-4147-A177-3AD203B41FA5}">
                      <a16:colId xmlns:a16="http://schemas.microsoft.com/office/drawing/2014/main" val="2673934678"/>
                    </a:ext>
                  </a:extLst>
                </a:gridCol>
                <a:gridCol w="373949">
                  <a:extLst>
                    <a:ext uri="{9D8B030D-6E8A-4147-A177-3AD203B41FA5}">
                      <a16:colId xmlns:a16="http://schemas.microsoft.com/office/drawing/2014/main" val="1246128377"/>
                    </a:ext>
                  </a:extLst>
                </a:gridCol>
                <a:gridCol w="373949">
                  <a:extLst>
                    <a:ext uri="{9D8B030D-6E8A-4147-A177-3AD203B41FA5}">
                      <a16:colId xmlns:a16="http://schemas.microsoft.com/office/drawing/2014/main" val="618020578"/>
                    </a:ext>
                  </a:extLst>
                </a:gridCol>
                <a:gridCol w="373949">
                  <a:extLst>
                    <a:ext uri="{9D8B030D-6E8A-4147-A177-3AD203B41FA5}">
                      <a16:colId xmlns:a16="http://schemas.microsoft.com/office/drawing/2014/main" val="1475332273"/>
                    </a:ext>
                  </a:extLst>
                </a:gridCol>
                <a:gridCol w="373949">
                  <a:extLst>
                    <a:ext uri="{9D8B030D-6E8A-4147-A177-3AD203B41FA5}">
                      <a16:colId xmlns:a16="http://schemas.microsoft.com/office/drawing/2014/main" val="2290385088"/>
                    </a:ext>
                  </a:extLst>
                </a:gridCol>
                <a:gridCol w="373949">
                  <a:extLst>
                    <a:ext uri="{9D8B030D-6E8A-4147-A177-3AD203B41FA5}">
                      <a16:colId xmlns:a16="http://schemas.microsoft.com/office/drawing/2014/main" val="3234143110"/>
                    </a:ext>
                  </a:extLst>
                </a:gridCol>
              </a:tblGrid>
              <a:tr h="370840">
                <a:tc>
                  <a:txBody>
                    <a:bodyPr/>
                    <a:lstStyle/>
                    <a:p>
                      <a:pPr algn="ctr"/>
                      <a:r>
                        <a:rPr lang="pt-BR" sz="2000" b="0" dirty="0"/>
                        <a:t>1</a:t>
                      </a:r>
                    </a:p>
                  </a:txBody>
                  <a:tcPr marL="0" marR="0" marT="0" marB="0" anchor="ctr"/>
                </a:tc>
                <a:tc>
                  <a:txBody>
                    <a:bodyPr/>
                    <a:lstStyle/>
                    <a:p>
                      <a:pPr algn="ctr"/>
                      <a:r>
                        <a:rPr lang="pt-BR" sz="2000" b="0" dirty="0"/>
                        <a:t>2</a:t>
                      </a:r>
                    </a:p>
                  </a:txBody>
                  <a:tcPr marL="0" marR="0" marT="0" marB="0" anchor="ctr"/>
                </a:tc>
                <a:tc>
                  <a:txBody>
                    <a:bodyPr/>
                    <a:lstStyle/>
                    <a:p>
                      <a:pPr algn="ctr"/>
                      <a:r>
                        <a:rPr lang="pt-BR" sz="2000" b="0" dirty="0"/>
                        <a:t>5</a:t>
                      </a:r>
                    </a:p>
                  </a:txBody>
                  <a:tcPr marL="0" marR="0" marT="0" marB="0" anchor="ctr"/>
                </a:tc>
                <a:tc>
                  <a:txBody>
                    <a:bodyPr/>
                    <a:lstStyle/>
                    <a:p>
                      <a:pPr algn="ctr"/>
                      <a:r>
                        <a:rPr lang="pt-BR" sz="2000" b="0" dirty="0"/>
                        <a:t>6</a:t>
                      </a:r>
                    </a:p>
                  </a:txBody>
                  <a:tcPr marL="0" marR="0" marT="0" marB="0" anchor="ctr"/>
                </a:tc>
                <a:tc>
                  <a:txBody>
                    <a:bodyPr/>
                    <a:lstStyle/>
                    <a:p>
                      <a:pPr algn="ctr"/>
                      <a:r>
                        <a:rPr lang="pt-BR" sz="2000" b="0" dirty="0"/>
                        <a:t>7</a:t>
                      </a:r>
                    </a:p>
                  </a:txBody>
                  <a:tcPr marL="0" marR="0" marT="0" marB="0" anchor="ctr"/>
                </a:tc>
                <a:tc>
                  <a:txBody>
                    <a:bodyPr/>
                    <a:lstStyle/>
                    <a:p>
                      <a:pPr algn="ctr"/>
                      <a:r>
                        <a:rPr lang="pt-BR" sz="2000" b="0" dirty="0"/>
                        <a:t>9</a:t>
                      </a:r>
                    </a:p>
                  </a:txBody>
                  <a:tcPr marL="0" marR="0" marT="0" marB="0" anchor="ctr"/>
                </a:tc>
                <a:tc>
                  <a:txBody>
                    <a:bodyPr/>
                    <a:lstStyle/>
                    <a:p>
                      <a:pPr algn="ctr"/>
                      <a:r>
                        <a:rPr lang="pt-BR" sz="2000" b="0" dirty="0"/>
                        <a:t>11</a:t>
                      </a:r>
                    </a:p>
                  </a:txBody>
                  <a:tcPr marL="0" marR="0" marT="0" marB="0" anchor="ctr"/>
                </a:tc>
                <a:tc>
                  <a:txBody>
                    <a:bodyPr/>
                    <a:lstStyle/>
                    <a:p>
                      <a:pPr algn="ctr"/>
                      <a:r>
                        <a:rPr lang="pt-BR" sz="2000" b="0" dirty="0"/>
                        <a:t>15</a:t>
                      </a:r>
                    </a:p>
                  </a:txBody>
                  <a:tcPr marL="0" marR="0" marT="0" marB="0" anchor="ctr"/>
                </a:tc>
                <a:tc>
                  <a:txBody>
                    <a:bodyPr/>
                    <a:lstStyle/>
                    <a:p>
                      <a:pPr algn="ctr"/>
                      <a:r>
                        <a:rPr lang="pt-BR" sz="2000" b="0" dirty="0"/>
                        <a:t>17</a:t>
                      </a:r>
                    </a:p>
                  </a:txBody>
                  <a:tcPr marL="0" marR="0" marT="0" marB="0" anchor="ctr"/>
                </a:tc>
                <a:tc>
                  <a:txBody>
                    <a:bodyPr/>
                    <a:lstStyle/>
                    <a:p>
                      <a:pPr algn="ctr"/>
                      <a:r>
                        <a:rPr lang="pt-BR" sz="2000" b="0" dirty="0"/>
                        <a:t>18</a:t>
                      </a:r>
                    </a:p>
                  </a:txBody>
                  <a:tcPr marL="0" marR="0" marT="0" marB="0" anchor="ctr"/>
                </a:tc>
                <a:tc>
                  <a:txBody>
                    <a:bodyPr/>
                    <a:lstStyle/>
                    <a:p>
                      <a:pPr algn="ctr"/>
                      <a:r>
                        <a:rPr lang="pt-BR" sz="2000" b="0" dirty="0"/>
                        <a:t>20</a:t>
                      </a:r>
                    </a:p>
                  </a:txBody>
                  <a:tcPr marL="0" marR="0" marT="0" marB="0" anchor="ctr"/>
                </a:tc>
                <a:tc>
                  <a:txBody>
                    <a:bodyPr/>
                    <a:lstStyle/>
                    <a:p>
                      <a:pPr algn="ctr"/>
                      <a:r>
                        <a:rPr lang="pt-BR" sz="2000" b="0" dirty="0"/>
                        <a:t>21</a:t>
                      </a:r>
                    </a:p>
                  </a:txBody>
                  <a:tcPr marL="0" marR="0" marT="0" marB="0" anchor="ctr"/>
                </a:tc>
                <a:tc>
                  <a:txBody>
                    <a:bodyPr/>
                    <a:lstStyle/>
                    <a:p>
                      <a:pPr algn="ctr"/>
                      <a:r>
                        <a:rPr lang="pt-BR" sz="2000" b="0" dirty="0"/>
                        <a:t>23</a:t>
                      </a:r>
                    </a:p>
                  </a:txBody>
                  <a:tcPr marL="0" marR="0" marT="0" marB="0" anchor="ctr"/>
                </a:tc>
                <a:tc>
                  <a:txBody>
                    <a:bodyPr/>
                    <a:lstStyle/>
                    <a:p>
                      <a:pPr algn="ctr"/>
                      <a:r>
                        <a:rPr lang="pt-BR" sz="2000" b="0" dirty="0"/>
                        <a:t>28</a:t>
                      </a:r>
                    </a:p>
                  </a:txBody>
                  <a:tcPr marL="0" marR="0" marT="0" marB="0" anchor="ctr"/>
                </a:tc>
                <a:tc>
                  <a:txBody>
                    <a:bodyPr/>
                    <a:lstStyle/>
                    <a:p>
                      <a:pPr algn="ctr"/>
                      <a:r>
                        <a:rPr lang="pt-BR" sz="2000" b="0" dirty="0"/>
                        <a:t>29</a:t>
                      </a:r>
                    </a:p>
                  </a:txBody>
                  <a:tcPr marL="0" marR="0" marT="0" marB="0" anchor="ctr"/>
                </a:tc>
                <a:tc>
                  <a:txBody>
                    <a:bodyPr/>
                    <a:lstStyle/>
                    <a:p>
                      <a:pPr algn="ctr"/>
                      <a:r>
                        <a:rPr lang="pt-BR" sz="2000" b="0" dirty="0"/>
                        <a:t>30</a:t>
                      </a:r>
                    </a:p>
                  </a:txBody>
                  <a:tcPr marL="0" marR="0" marT="0" marB="0" anchor="ctr"/>
                </a:tc>
                <a:tc>
                  <a:txBody>
                    <a:bodyPr/>
                    <a:lstStyle/>
                    <a:p>
                      <a:pPr algn="ctr"/>
                      <a:r>
                        <a:rPr lang="pt-BR" sz="2000" b="0" dirty="0"/>
                        <a:t>34</a:t>
                      </a:r>
                    </a:p>
                  </a:txBody>
                  <a:tcPr marL="0" marR="0" marT="0" marB="0" anchor="ctr"/>
                </a:tc>
                <a:tc>
                  <a:txBody>
                    <a:bodyPr/>
                    <a:lstStyle/>
                    <a:p>
                      <a:pPr algn="ctr"/>
                      <a:r>
                        <a:rPr lang="pt-BR" sz="2000" b="0" dirty="0"/>
                        <a:t>35</a:t>
                      </a:r>
                    </a:p>
                  </a:txBody>
                  <a:tcPr marL="0" marR="0" marT="0" marB="0" anchor="ctr"/>
                </a:tc>
                <a:tc>
                  <a:txBody>
                    <a:bodyPr/>
                    <a:lstStyle/>
                    <a:p>
                      <a:pPr algn="ctr"/>
                      <a:r>
                        <a:rPr lang="pt-BR" sz="2000" b="0" dirty="0"/>
                        <a:t>39</a:t>
                      </a:r>
                    </a:p>
                  </a:txBody>
                  <a:tcPr marL="0" marR="0" marT="0" marB="0" anchor="ctr"/>
                </a:tc>
                <a:tc>
                  <a:txBody>
                    <a:bodyPr/>
                    <a:lstStyle/>
                    <a:p>
                      <a:pPr algn="ctr"/>
                      <a:r>
                        <a:rPr lang="pt-BR" sz="2000" b="0" dirty="0"/>
                        <a:t>40</a:t>
                      </a:r>
                    </a:p>
                  </a:txBody>
                  <a:tcPr marL="0" marR="0" marT="0" marB="0" anchor="ctr"/>
                </a:tc>
                <a:tc>
                  <a:txBody>
                    <a:bodyPr/>
                    <a:lstStyle/>
                    <a:p>
                      <a:pPr algn="ctr"/>
                      <a:r>
                        <a:rPr lang="pt-BR" sz="2000" b="0" dirty="0"/>
                        <a:t>41</a:t>
                      </a:r>
                    </a:p>
                  </a:txBody>
                  <a:tcPr marL="0" marR="0" marT="0" marB="0" anchor="ctr"/>
                </a:tc>
                <a:tc>
                  <a:txBody>
                    <a:bodyPr/>
                    <a:lstStyle/>
                    <a:p>
                      <a:pPr algn="ctr"/>
                      <a:r>
                        <a:rPr lang="pt-BR" sz="2000" b="0" dirty="0"/>
                        <a:t>45</a:t>
                      </a:r>
                    </a:p>
                  </a:txBody>
                  <a:tcPr marL="0" marR="0" marT="0" marB="0" anchor="ctr"/>
                </a:tc>
                <a:tc>
                  <a:txBody>
                    <a:bodyPr/>
                    <a:lstStyle/>
                    <a:p>
                      <a:pPr algn="ctr"/>
                      <a:r>
                        <a:rPr lang="pt-BR" sz="2000" b="0" dirty="0"/>
                        <a:t>50</a:t>
                      </a:r>
                    </a:p>
                  </a:txBody>
                  <a:tcPr marL="0" marR="0" marT="0" marB="0" anchor="ctr"/>
                </a:tc>
                <a:tc>
                  <a:txBody>
                    <a:bodyPr/>
                    <a:lstStyle/>
                    <a:p>
                      <a:pPr algn="ctr"/>
                      <a:r>
                        <a:rPr lang="pt-BR" sz="2000" b="0" dirty="0"/>
                        <a:t>57</a:t>
                      </a:r>
                    </a:p>
                  </a:txBody>
                  <a:tcPr marL="0" marR="0" marT="0" marB="0" anchor="ctr"/>
                </a:tc>
                <a:tc>
                  <a:txBody>
                    <a:bodyPr/>
                    <a:lstStyle/>
                    <a:p>
                      <a:pPr algn="ctr"/>
                      <a:r>
                        <a:rPr lang="pt-BR" sz="2000" b="0" dirty="0"/>
                        <a:t>60</a:t>
                      </a:r>
                    </a:p>
                  </a:txBody>
                  <a:tcPr marL="0" marR="0" marT="0" marB="0" anchor="ctr"/>
                </a:tc>
                <a:tc>
                  <a:txBody>
                    <a:bodyPr/>
                    <a:lstStyle/>
                    <a:p>
                      <a:pPr algn="ctr"/>
                      <a:r>
                        <a:rPr lang="pt-BR" sz="2000" b="0" dirty="0"/>
                        <a:t>61</a:t>
                      </a:r>
                    </a:p>
                  </a:txBody>
                  <a:tcPr marL="0" marR="0" marT="0" marB="0" anchor="ctr"/>
                </a:tc>
                <a:tc>
                  <a:txBody>
                    <a:bodyPr/>
                    <a:lstStyle/>
                    <a:p>
                      <a:pPr algn="ctr"/>
                      <a:r>
                        <a:rPr lang="pt-BR" sz="2000" b="0" dirty="0"/>
                        <a:t>68</a:t>
                      </a:r>
                    </a:p>
                  </a:txBody>
                  <a:tcPr marL="0" marR="0" marT="0" marB="0" anchor="ctr"/>
                </a:tc>
                <a:tc>
                  <a:txBody>
                    <a:bodyPr/>
                    <a:lstStyle/>
                    <a:p>
                      <a:pPr algn="ctr"/>
                      <a:r>
                        <a:rPr lang="pt-BR" sz="2000" b="0" dirty="0"/>
                        <a:t>73</a:t>
                      </a:r>
                    </a:p>
                  </a:txBody>
                  <a:tcPr marL="0" marR="0" marT="0" marB="0" anchor="ctr"/>
                </a:tc>
                <a:tc>
                  <a:txBody>
                    <a:bodyPr/>
                    <a:lstStyle/>
                    <a:p>
                      <a:pPr algn="ctr"/>
                      <a:r>
                        <a:rPr lang="pt-BR" sz="2000" b="0" dirty="0"/>
                        <a:t>78</a:t>
                      </a:r>
                    </a:p>
                  </a:txBody>
                  <a:tcPr marL="0" marR="0" marT="0" marB="0" anchor="ctr"/>
                </a:tc>
                <a:tc>
                  <a:txBody>
                    <a:bodyPr/>
                    <a:lstStyle/>
                    <a:p>
                      <a:pPr algn="ctr"/>
                      <a:r>
                        <a:rPr lang="pt-BR" sz="2000" b="0" dirty="0"/>
                        <a:t>81</a:t>
                      </a:r>
                    </a:p>
                  </a:txBody>
                  <a:tcPr marL="0" marR="0" marT="0" marB="0" anchor="ctr"/>
                </a:tc>
                <a:extLst>
                  <a:ext uri="{0D108BD9-81ED-4DB2-BD59-A6C34878D82A}">
                    <a16:rowId xmlns:a16="http://schemas.microsoft.com/office/drawing/2014/main" val="2308376637"/>
                  </a:ext>
                </a:extLst>
              </a:tr>
            </a:tbl>
          </a:graphicData>
        </a:graphic>
      </p:graphicFrame>
      <p:grpSp>
        <p:nvGrpSpPr>
          <p:cNvPr id="145" name="Agrupar 144">
            <a:extLst>
              <a:ext uri="{FF2B5EF4-FFF2-40B4-BE49-F238E27FC236}">
                <a16:creationId xmlns:a16="http://schemas.microsoft.com/office/drawing/2014/main" id="{CA74E781-7358-49E2-A649-EF51B32362D2}"/>
              </a:ext>
            </a:extLst>
          </p:cNvPr>
          <p:cNvGrpSpPr/>
          <p:nvPr/>
        </p:nvGrpSpPr>
        <p:grpSpPr>
          <a:xfrm>
            <a:off x="474395" y="2150975"/>
            <a:ext cx="11232000" cy="504000"/>
            <a:chOff x="450374" y="2150975"/>
            <a:chExt cx="11273052" cy="504000"/>
          </a:xfrm>
        </p:grpSpPr>
        <p:sp>
          <p:nvSpPr>
            <p:cNvPr id="6" name="Chave Direita 5">
              <a:extLst>
                <a:ext uri="{FF2B5EF4-FFF2-40B4-BE49-F238E27FC236}">
                  <a16:creationId xmlns:a16="http://schemas.microsoft.com/office/drawing/2014/main" id="{C4614BE3-8E2E-422A-8EFC-D9C5EB163330}"/>
                </a:ext>
              </a:extLst>
            </p:cNvPr>
            <p:cNvSpPr/>
            <p:nvPr/>
          </p:nvSpPr>
          <p:spPr>
            <a:xfrm rot="5400000">
              <a:off x="3000715" y="-3993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 name="Chave Direita 6">
              <a:extLst>
                <a:ext uri="{FF2B5EF4-FFF2-40B4-BE49-F238E27FC236}">
                  <a16:creationId xmlns:a16="http://schemas.microsoft.com/office/drawing/2014/main" id="{AE719FBF-7023-4C54-82C3-316AB91D18A6}"/>
                </a:ext>
              </a:extLst>
            </p:cNvPr>
            <p:cNvSpPr/>
            <p:nvPr/>
          </p:nvSpPr>
          <p:spPr>
            <a:xfrm rot="5400000">
              <a:off x="8669085" y="-3993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4" name="Agrupar 13">
            <a:extLst>
              <a:ext uri="{FF2B5EF4-FFF2-40B4-BE49-F238E27FC236}">
                <a16:creationId xmlns:a16="http://schemas.microsoft.com/office/drawing/2014/main" id="{842886E6-BF4D-47C6-AD24-F9EF8018E2CF}"/>
              </a:ext>
            </a:extLst>
          </p:cNvPr>
          <p:cNvGrpSpPr/>
          <p:nvPr/>
        </p:nvGrpSpPr>
        <p:grpSpPr>
          <a:xfrm>
            <a:off x="474395" y="2754070"/>
            <a:ext cx="11232000" cy="504000"/>
            <a:chOff x="482211" y="2754070"/>
            <a:chExt cx="11268512" cy="504000"/>
          </a:xfrm>
        </p:grpSpPr>
        <p:grpSp>
          <p:nvGrpSpPr>
            <p:cNvPr id="10" name="Agrupar 9">
              <a:extLst>
                <a:ext uri="{FF2B5EF4-FFF2-40B4-BE49-F238E27FC236}">
                  <a16:creationId xmlns:a16="http://schemas.microsoft.com/office/drawing/2014/main" id="{D7B33E12-646E-4C1A-BA28-D4BD38C88FF4}"/>
                </a:ext>
              </a:extLst>
            </p:cNvPr>
            <p:cNvGrpSpPr/>
            <p:nvPr/>
          </p:nvGrpSpPr>
          <p:grpSpPr>
            <a:xfrm>
              <a:off x="482211" y="2754070"/>
              <a:ext cx="5604682" cy="504000"/>
              <a:chOff x="602774" y="2303375"/>
              <a:chExt cx="11273052" cy="504000"/>
            </a:xfrm>
          </p:grpSpPr>
          <p:sp>
            <p:nvSpPr>
              <p:cNvPr id="8" name="Chave Direita 7">
                <a:extLst>
                  <a:ext uri="{FF2B5EF4-FFF2-40B4-BE49-F238E27FC236}">
                    <a16:creationId xmlns:a16="http://schemas.microsoft.com/office/drawing/2014/main" id="{66D14D3E-2A1A-4E37-8B1B-EE0767C5753C}"/>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9" name="Chave Direita 8">
                <a:extLst>
                  <a:ext uri="{FF2B5EF4-FFF2-40B4-BE49-F238E27FC236}">
                    <a16:creationId xmlns:a16="http://schemas.microsoft.com/office/drawing/2014/main" id="{DFF77C0F-6080-4A3C-9950-34B4A05B169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1" name="Agrupar 10">
              <a:extLst>
                <a:ext uri="{FF2B5EF4-FFF2-40B4-BE49-F238E27FC236}">
                  <a16:creationId xmlns:a16="http://schemas.microsoft.com/office/drawing/2014/main" id="{240E989E-1045-4E77-B0B1-D4F05BA64CF0}"/>
                </a:ext>
              </a:extLst>
            </p:cNvPr>
            <p:cNvGrpSpPr/>
            <p:nvPr/>
          </p:nvGrpSpPr>
          <p:grpSpPr>
            <a:xfrm>
              <a:off x="6146041" y="2754070"/>
              <a:ext cx="5604682" cy="504000"/>
              <a:chOff x="602774" y="2303375"/>
              <a:chExt cx="11273052" cy="504000"/>
            </a:xfrm>
          </p:grpSpPr>
          <p:sp>
            <p:nvSpPr>
              <p:cNvPr id="12" name="Chave Direita 11">
                <a:extLst>
                  <a:ext uri="{FF2B5EF4-FFF2-40B4-BE49-F238E27FC236}">
                    <a16:creationId xmlns:a16="http://schemas.microsoft.com/office/drawing/2014/main" id="{A6E3C336-06EA-4502-8AA2-540584C3B474}"/>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 name="Chave Direita 12">
                <a:extLst>
                  <a:ext uri="{FF2B5EF4-FFF2-40B4-BE49-F238E27FC236}">
                    <a16:creationId xmlns:a16="http://schemas.microsoft.com/office/drawing/2014/main" id="{8612B110-A1C5-44EF-A432-F8516BBA8A06}"/>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46" name="Agrupar 145">
            <a:extLst>
              <a:ext uri="{FF2B5EF4-FFF2-40B4-BE49-F238E27FC236}">
                <a16:creationId xmlns:a16="http://schemas.microsoft.com/office/drawing/2014/main" id="{B64E6550-2EE4-4331-8CCE-B2F73DA73EB0}"/>
              </a:ext>
            </a:extLst>
          </p:cNvPr>
          <p:cNvGrpSpPr/>
          <p:nvPr/>
        </p:nvGrpSpPr>
        <p:grpSpPr>
          <a:xfrm>
            <a:off x="474395" y="3359667"/>
            <a:ext cx="11232000" cy="504000"/>
            <a:chOff x="450373" y="3359667"/>
            <a:chExt cx="11300347" cy="504000"/>
          </a:xfrm>
        </p:grpSpPr>
        <p:grpSp>
          <p:nvGrpSpPr>
            <p:cNvPr id="15" name="Agrupar 14">
              <a:extLst>
                <a:ext uri="{FF2B5EF4-FFF2-40B4-BE49-F238E27FC236}">
                  <a16:creationId xmlns:a16="http://schemas.microsoft.com/office/drawing/2014/main" id="{1FF8EF38-072A-45F9-B474-8204FC256424}"/>
                </a:ext>
              </a:extLst>
            </p:cNvPr>
            <p:cNvGrpSpPr/>
            <p:nvPr/>
          </p:nvGrpSpPr>
          <p:grpSpPr>
            <a:xfrm>
              <a:off x="450373" y="3359667"/>
              <a:ext cx="5604683" cy="504000"/>
              <a:chOff x="482211" y="2754070"/>
              <a:chExt cx="11268512" cy="504000"/>
            </a:xfrm>
          </p:grpSpPr>
          <p:grpSp>
            <p:nvGrpSpPr>
              <p:cNvPr id="16" name="Agrupar 15">
                <a:extLst>
                  <a:ext uri="{FF2B5EF4-FFF2-40B4-BE49-F238E27FC236}">
                    <a16:creationId xmlns:a16="http://schemas.microsoft.com/office/drawing/2014/main" id="{3BCEAB32-8085-424C-BF84-882836EE63BC}"/>
                  </a:ext>
                </a:extLst>
              </p:cNvPr>
              <p:cNvGrpSpPr/>
              <p:nvPr/>
            </p:nvGrpSpPr>
            <p:grpSpPr>
              <a:xfrm>
                <a:off x="482211" y="2754070"/>
                <a:ext cx="5604682" cy="504000"/>
                <a:chOff x="602774" y="2303375"/>
                <a:chExt cx="11273052" cy="504000"/>
              </a:xfrm>
            </p:grpSpPr>
            <p:sp>
              <p:nvSpPr>
                <p:cNvPr id="20" name="Chave Direita 19">
                  <a:extLst>
                    <a:ext uri="{FF2B5EF4-FFF2-40B4-BE49-F238E27FC236}">
                      <a16:creationId xmlns:a16="http://schemas.microsoft.com/office/drawing/2014/main" id="{D4876140-CB1D-4B8D-8906-E239A872028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1" name="Chave Direita 20">
                  <a:extLst>
                    <a:ext uri="{FF2B5EF4-FFF2-40B4-BE49-F238E27FC236}">
                      <a16:creationId xmlns:a16="http://schemas.microsoft.com/office/drawing/2014/main" id="{77B91831-688A-48CB-A91F-86C01952EACE}"/>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7" name="Agrupar 16">
                <a:extLst>
                  <a:ext uri="{FF2B5EF4-FFF2-40B4-BE49-F238E27FC236}">
                    <a16:creationId xmlns:a16="http://schemas.microsoft.com/office/drawing/2014/main" id="{C66A93F7-02DB-497F-8DDC-8DD38FC53758}"/>
                  </a:ext>
                </a:extLst>
              </p:cNvPr>
              <p:cNvGrpSpPr/>
              <p:nvPr/>
            </p:nvGrpSpPr>
            <p:grpSpPr>
              <a:xfrm>
                <a:off x="6146041" y="2754070"/>
                <a:ext cx="5604682" cy="504000"/>
                <a:chOff x="602774" y="2303375"/>
                <a:chExt cx="11273052" cy="504000"/>
              </a:xfrm>
            </p:grpSpPr>
            <p:sp>
              <p:nvSpPr>
                <p:cNvPr id="18" name="Chave Direita 17">
                  <a:extLst>
                    <a:ext uri="{FF2B5EF4-FFF2-40B4-BE49-F238E27FC236}">
                      <a16:creationId xmlns:a16="http://schemas.microsoft.com/office/drawing/2014/main" id="{2187ED6D-97D6-4E33-BDFB-A63F2D21B116}"/>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9" name="Chave Direita 18">
                  <a:extLst>
                    <a:ext uri="{FF2B5EF4-FFF2-40B4-BE49-F238E27FC236}">
                      <a16:creationId xmlns:a16="http://schemas.microsoft.com/office/drawing/2014/main" id="{719B6A07-5FE2-4A97-AEB5-C4B17FDA58B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22" name="Agrupar 21">
              <a:extLst>
                <a:ext uri="{FF2B5EF4-FFF2-40B4-BE49-F238E27FC236}">
                  <a16:creationId xmlns:a16="http://schemas.microsoft.com/office/drawing/2014/main" id="{0BE39EDB-300F-426E-997B-793D4B9949EE}"/>
                </a:ext>
              </a:extLst>
            </p:cNvPr>
            <p:cNvGrpSpPr/>
            <p:nvPr/>
          </p:nvGrpSpPr>
          <p:grpSpPr>
            <a:xfrm>
              <a:off x="6146039" y="3359667"/>
              <a:ext cx="5604681" cy="504000"/>
              <a:chOff x="482211" y="2754070"/>
              <a:chExt cx="11268512" cy="504000"/>
            </a:xfrm>
          </p:grpSpPr>
          <p:grpSp>
            <p:nvGrpSpPr>
              <p:cNvPr id="23" name="Agrupar 22">
                <a:extLst>
                  <a:ext uri="{FF2B5EF4-FFF2-40B4-BE49-F238E27FC236}">
                    <a16:creationId xmlns:a16="http://schemas.microsoft.com/office/drawing/2014/main" id="{7777FFB0-D9F8-468A-9F94-C3CADD4A0461}"/>
                  </a:ext>
                </a:extLst>
              </p:cNvPr>
              <p:cNvGrpSpPr/>
              <p:nvPr/>
            </p:nvGrpSpPr>
            <p:grpSpPr>
              <a:xfrm>
                <a:off x="482211" y="2754070"/>
                <a:ext cx="5604682" cy="504000"/>
                <a:chOff x="602774" y="2303375"/>
                <a:chExt cx="11273052" cy="504000"/>
              </a:xfrm>
            </p:grpSpPr>
            <p:sp>
              <p:nvSpPr>
                <p:cNvPr id="27" name="Chave Direita 26">
                  <a:extLst>
                    <a:ext uri="{FF2B5EF4-FFF2-40B4-BE49-F238E27FC236}">
                      <a16:creationId xmlns:a16="http://schemas.microsoft.com/office/drawing/2014/main" id="{597AB737-96F2-4D92-8C73-D1E3D53439E0}"/>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8" name="Chave Direita 27">
                  <a:extLst>
                    <a:ext uri="{FF2B5EF4-FFF2-40B4-BE49-F238E27FC236}">
                      <a16:creationId xmlns:a16="http://schemas.microsoft.com/office/drawing/2014/main" id="{B7174D61-36DF-45D7-A97A-95A0CA88C61F}"/>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24" name="Agrupar 23">
                <a:extLst>
                  <a:ext uri="{FF2B5EF4-FFF2-40B4-BE49-F238E27FC236}">
                    <a16:creationId xmlns:a16="http://schemas.microsoft.com/office/drawing/2014/main" id="{23CEDE4E-8521-4753-865F-E2E9237A8E90}"/>
                  </a:ext>
                </a:extLst>
              </p:cNvPr>
              <p:cNvGrpSpPr/>
              <p:nvPr/>
            </p:nvGrpSpPr>
            <p:grpSpPr>
              <a:xfrm>
                <a:off x="6146041" y="2754070"/>
                <a:ext cx="5604682" cy="504000"/>
                <a:chOff x="602774" y="2303375"/>
                <a:chExt cx="11273052" cy="504000"/>
              </a:xfrm>
            </p:grpSpPr>
            <p:sp>
              <p:nvSpPr>
                <p:cNvPr id="25" name="Chave Direita 24">
                  <a:extLst>
                    <a:ext uri="{FF2B5EF4-FFF2-40B4-BE49-F238E27FC236}">
                      <a16:creationId xmlns:a16="http://schemas.microsoft.com/office/drawing/2014/main" id="{D21591EA-C9C4-420D-AF7C-01640274C4E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26" name="Chave Direita 25">
                  <a:extLst>
                    <a:ext uri="{FF2B5EF4-FFF2-40B4-BE49-F238E27FC236}">
                      <a16:creationId xmlns:a16="http://schemas.microsoft.com/office/drawing/2014/main" id="{7EBDE010-B346-419C-8B87-8488108506F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77" name="Agrupar 76">
            <a:extLst>
              <a:ext uri="{FF2B5EF4-FFF2-40B4-BE49-F238E27FC236}">
                <a16:creationId xmlns:a16="http://schemas.microsoft.com/office/drawing/2014/main" id="{24168326-7012-4D8F-AC3B-D86E2C8D8829}"/>
              </a:ext>
            </a:extLst>
          </p:cNvPr>
          <p:cNvGrpSpPr/>
          <p:nvPr/>
        </p:nvGrpSpPr>
        <p:grpSpPr>
          <a:xfrm>
            <a:off x="474395" y="3943155"/>
            <a:ext cx="11232000" cy="504000"/>
            <a:chOff x="450373" y="4884851"/>
            <a:chExt cx="11311803" cy="504000"/>
          </a:xfrm>
        </p:grpSpPr>
        <p:grpSp>
          <p:nvGrpSpPr>
            <p:cNvPr id="44" name="Agrupar 43">
              <a:extLst>
                <a:ext uri="{FF2B5EF4-FFF2-40B4-BE49-F238E27FC236}">
                  <a16:creationId xmlns:a16="http://schemas.microsoft.com/office/drawing/2014/main" id="{0F9B51FC-6CA3-4F8F-B463-8854971D230C}"/>
                </a:ext>
              </a:extLst>
            </p:cNvPr>
            <p:cNvGrpSpPr/>
            <p:nvPr/>
          </p:nvGrpSpPr>
          <p:grpSpPr>
            <a:xfrm>
              <a:off x="450373" y="4884851"/>
              <a:ext cx="5604683" cy="504000"/>
              <a:chOff x="664184" y="3512067"/>
              <a:chExt cx="11168432" cy="504000"/>
            </a:xfrm>
          </p:grpSpPr>
          <p:grpSp>
            <p:nvGrpSpPr>
              <p:cNvPr id="45" name="Agrupar 44">
                <a:extLst>
                  <a:ext uri="{FF2B5EF4-FFF2-40B4-BE49-F238E27FC236}">
                    <a16:creationId xmlns:a16="http://schemas.microsoft.com/office/drawing/2014/main" id="{CC11EBBE-3BC7-405D-923A-B194A2BB8015}"/>
                  </a:ext>
                </a:extLst>
              </p:cNvPr>
              <p:cNvGrpSpPr/>
              <p:nvPr/>
            </p:nvGrpSpPr>
            <p:grpSpPr>
              <a:xfrm>
                <a:off x="664184" y="3512067"/>
                <a:ext cx="5543272" cy="504000"/>
                <a:chOff x="482211" y="2754070"/>
                <a:chExt cx="11268512" cy="504000"/>
              </a:xfrm>
            </p:grpSpPr>
            <p:grpSp>
              <p:nvGrpSpPr>
                <p:cNvPr id="53" name="Agrupar 52">
                  <a:extLst>
                    <a:ext uri="{FF2B5EF4-FFF2-40B4-BE49-F238E27FC236}">
                      <a16:creationId xmlns:a16="http://schemas.microsoft.com/office/drawing/2014/main" id="{238697D7-790B-445D-BA39-D18F58D9A8CC}"/>
                    </a:ext>
                  </a:extLst>
                </p:cNvPr>
                <p:cNvGrpSpPr/>
                <p:nvPr/>
              </p:nvGrpSpPr>
              <p:grpSpPr>
                <a:xfrm>
                  <a:off x="482211" y="2754070"/>
                  <a:ext cx="5604682" cy="504000"/>
                  <a:chOff x="602774" y="2303375"/>
                  <a:chExt cx="11273052" cy="504000"/>
                </a:xfrm>
              </p:grpSpPr>
              <p:sp>
                <p:nvSpPr>
                  <p:cNvPr id="57" name="Chave Direita 56">
                    <a:extLst>
                      <a:ext uri="{FF2B5EF4-FFF2-40B4-BE49-F238E27FC236}">
                        <a16:creationId xmlns:a16="http://schemas.microsoft.com/office/drawing/2014/main" id="{ED3D69F3-F310-4B31-BA39-B14E07061876}"/>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8" name="Chave Direita 57">
                    <a:extLst>
                      <a:ext uri="{FF2B5EF4-FFF2-40B4-BE49-F238E27FC236}">
                        <a16:creationId xmlns:a16="http://schemas.microsoft.com/office/drawing/2014/main" id="{7DCEF1E4-0B31-42CD-8C1F-022EDBEDB042}"/>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54" name="Agrupar 53">
                  <a:extLst>
                    <a:ext uri="{FF2B5EF4-FFF2-40B4-BE49-F238E27FC236}">
                      <a16:creationId xmlns:a16="http://schemas.microsoft.com/office/drawing/2014/main" id="{FD05E1ED-C9E1-41BB-83EE-12AAC93A46EB}"/>
                    </a:ext>
                  </a:extLst>
                </p:cNvPr>
                <p:cNvGrpSpPr/>
                <p:nvPr/>
              </p:nvGrpSpPr>
              <p:grpSpPr>
                <a:xfrm>
                  <a:off x="6146041" y="2754070"/>
                  <a:ext cx="5604682" cy="504000"/>
                  <a:chOff x="602774" y="2303375"/>
                  <a:chExt cx="11273052" cy="504000"/>
                </a:xfrm>
              </p:grpSpPr>
              <p:sp>
                <p:nvSpPr>
                  <p:cNvPr id="55" name="Chave Direita 54">
                    <a:extLst>
                      <a:ext uri="{FF2B5EF4-FFF2-40B4-BE49-F238E27FC236}">
                        <a16:creationId xmlns:a16="http://schemas.microsoft.com/office/drawing/2014/main" id="{6E18947F-B628-486A-AAAC-028C099A25F5}"/>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6" name="Chave Direita 55">
                    <a:extLst>
                      <a:ext uri="{FF2B5EF4-FFF2-40B4-BE49-F238E27FC236}">
                        <a16:creationId xmlns:a16="http://schemas.microsoft.com/office/drawing/2014/main" id="{2729C812-4796-436F-8ED4-C7EC7249076F}"/>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46" name="Agrupar 45">
                <a:extLst>
                  <a:ext uri="{FF2B5EF4-FFF2-40B4-BE49-F238E27FC236}">
                    <a16:creationId xmlns:a16="http://schemas.microsoft.com/office/drawing/2014/main" id="{8B76D169-F1CC-481A-A317-954817AAC8F0}"/>
                  </a:ext>
                </a:extLst>
              </p:cNvPr>
              <p:cNvGrpSpPr/>
              <p:nvPr/>
            </p:nvGrpSpPr>
            <p:grpSpPr>
              <a:xfrm>
                <a:off x="6289344" y="3512067"/>
                <a:ext cx="5543272" cy="504000"/>
                <a:chOff x="482211" y="2754070"/>
                <a:chExt cx="11268512" cy="504000"/>
              </a:xfrm>
            </p:grpSpPr>
            <p:grpSp>
              <p:nvGrpSpPr>
                <p:cNvPr id="47" name="Agrupar 46">
                  <a:extLst>
                    <a:ext uri="{FF2B5EF4-FFF2-40B4-BE49-F238E27FC236}">
                      <a16:creationId xmlns:a16="http://schemas.microsoft.com/office/drawing/2014/main" id="{D5754DF4-8E56-4223-AB5C-60511F13E6F7}"/>
                    </a:ext>
                  </a:extLst>
                </p:cNvPr>
                <p:cNvGrpSpPr/>
                <p:nvPr/>
              </p:nvGrpSpPr>
              <p:grpSpPr>
                <a:xfrm>
                  <a:off x="482211" y="2754070"/>
                  <a:ext cx="5604682" cy="504000"/>
                  <a:chOff x="602774" y="2303375"/>
                  <a:chExt cx="11273052" cy="504000"/>
                </a:xfrm>
              </p:grpSpPr>
              <p:sp>
                <p:nvSpPr>
                  <p:cNvPr id="51" name="Chave Direita 50">
                    <a:extLst>
                      <a:ext uri="{FF2B5EF4-FFF2-40B4-BE49-F238E27FC236}">
                        <a16:creationId xmlns:a16="http://schemas.microsoft.com/office/drawing/2014/main" id="{80D383F5-B94E-408B-AA4E-D370A09CFB4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2" name="Chave Direita 51">
                    <a:extLst>
                      <a:ext uri="{FF2B5EF4-FFF2-40B4-BE49-F238E27FC236}">
                        <a16:creationId xmlns:a16="http://schemas.microsoft.com/office/drawing/2014/main" id="{1410F1AC-29BB-41CE-B8DD-BCA4B20B398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48" name="Agrupar 47">
                  <a:extLst>
                    <a:ext uri="{FF2B5EF4-FFF2-40B4-BE49-F238E27FC236}">
                      <a16:creationId xmlns:a16="http://schemas.microsoft.com/office/drawing/2014/main" id="{AF8FF142-9D0F-4628-A077-B57CF486A566}"/>
                    </a:ext>
                  </a:extLst>
                </p:cNvPr>
                <p:cNvGrpSpPr/>
                <p:nvPr/>
              </p:nvGrpSpPr>
              <p:grpSpPr>
                <a:xfrm>
                  <a:off x="6146041" y="2754070"/>
                  <a:ext cx="5604682" cy="504000"/>
                  <a:chOff x="602774" y="2303375"/>
                  <a:chExt cx="11273052" cy="504000"/>
                </a:xfrm>
              </p:grpSpPr>
              <p:sp>
                <p:nvSpPr>
                  <p:cNvPr id="49" name="Chave Direita 48">
                    <a:extLst>
                      <a:ext uri="{FF2B5EF4-FFF2-40B4-BE49-F238E27FC236}">
                        <a16:creationId xmlns:a16="http://schemas.microsoft.com/office/drawing/2014/main" id="{A4468533-DF70-4D7F-B317-658DC25B2247}"/>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50" name="Chave Direita 49">
                    <a:extLst>
                      <a:ext uri="{FF2B5EF4-FFF2-40B4-BE49-F238E27FC236}">
                        <a16:creationId xmlns:a16="http://schemas.microsoft.com/office/drawing/2014/main" id="{79094F32-35E6-4FEB-8A90-136CA8A6FEF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59" name="Agrupar 58">
              <a:extLst>
                <a:ext uri="{FF2B5EF4-FFF2-40B4-BE49-F238E27FC236}">
                  <a16:creationId xmlns:a16="http://schemas.microsoft.com/office/drawing/2014/main" id="{82105524-BA52-465D-9AC4-85BA4F708F17}"/>
                </a:ext>
              </a:extLst>
            </p:cNvPr>
            <p:cNvGrpSpPr/>
            <p:nvPr/>
          </p:nvGrpSpPr>
          <p:grpSpPr>
            <a:xfrm>
              <a:off x="6157493" y="4884851"/>
              <a:ext cx="5604683" cy="504000"/>
              <a:chOff x="664184" y="3512067"/>
              <a:chExt cx="11168432" cy="504000"/>
            </a:xfrm>
          </p:grpSpPr>
          <p:grpSp>
            <p:nvGrpSpPr>
              <p:cNvPr id="60" name="Agrupar 59">
                <a:extLst>
                  <a:ext uri="{FF2B5EF4-FFF2-40B4-BE49-F238E27FC236}">
                    <a16:creationId xmlns:a16="http://schemas.microsoft.com/office/drawing/2014/main" id="{2EE03D55-9EED-465A-AA85-6C4E4675698F}"/>
                  </a:ext>
                </a:extLst>
              </p:cNvPr>
              <p:cNvGrpSpPr/>
              <p:nvPr/>
            </p:nvGrpSpPr>
            <p:grpSpPr>
              <a:xfrm>
                <a:off x="664184" y="3512067"/>
                <a:ext cx="5543272" cy="504000"/>
                <a:chOff x="482211" y="2754070"/>
                <a:chExt cx="11268512" cy="504000"/>
              </a:xfrm>
            </p:grpSpPr>
            <p:grpSp>
              <p:nvGrpSpPr>
                <p:cNvPr id="68" name="Agrupar 67">
                  <a:extLst>
                    <a:ext uri="{FF2B5EF4-FFF2-40B4-BE49-F238E27FC236}">
                      <a16:creationId xmlns:a16="http://schemas.microsoft.com/office/drawing/2014/main" id="{9998144C-D97D-49B1-AB31-1A2BED747FC4}"/>
                    </a:ext>
                  </a:extLst>
                </p:cNvPr>
                <p:cNvGrpSpPr/>
                <p:nvPr/>
              </p:nvGrpSpPr>
              <p:grpSpPr>
                <a:xfrm>
                  <a:off x="482211" y="2754070"/>
                  <a:ext cx="5604682" cy="504000"/>
                  <a:chOff x="602774" y="2303375"/>
                  <a:chExt cx="11273052" cy="504000"/>
                </a:xfrm>
              </p:grpSpPr>
              <p:sp>
                <p:nvSpPr>
                  <p:cNvPr id="72" name="Chave Direita 71">
                    <a:extLst>
                      <a:ext uri="{FF2B5EF4-FFF2-40B4-BE49-F238E27FC236}">
                        <a16:creationId xmlns:a16="http://schemas.microsoft.com/office/drawing/2014/main" id="{9C67DAF8-C5D6-4468-A9E7-C3C74D1A281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3" name="Chave Direita 72">
                    <a:extLst>
                      <a:ext uri="{FF2B5EF4-FFF2-40B4-BE49-F238E27FC236}">
                        <a16:creationId xmlns:a16="http://schemas.microsoft.com/office/drawing/2014/main" id="{8ABFE95D-41F2-4985-A295-70DAB1582808}"/>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69" name="Agrupar 68">
                  <a:extLst>
                    <a:ext uri="{FF2B5EF4-FFF2-40B4-BE49-F238E27FC236}">
                      <a16:creationId xmlns:a16="http://schemas.microsoft.com/office/drawing/2014/main" id="{4B4FC4B4-F505-40F3-94F2-037B0CB5E53E}"/>
                    </a:ext>
                  </a:extLst>
                </p:cNvPr>
                <p:cNvGrpSpPr/>
                <p:nvPr/>
              </p:nvGrpSpPr>
              <p:grpSpPr>
                <a:xfrm>
                  <a:off x="6146041" y="2754070"/>
                  <a:ext cx="5604682" cy="504000"/>
                  <a:chOff x="602774" y="2303375"/>
                  <a:chExt cx="11273052" cy="504000"/>
                </a:xfrm>
              </p:grpSpPr>
              <p:sp>
                <p:nvSpPr>
                  <p:cNvPr id="70" name="Chave Direita 69">
                    <a:extLst>
                      <a:ext uri="{FF2B5EF4-FFF2-40B4-BE49-F238E27FC236}">
                        <a16:creationId xmlns:a16="http://schemas.microsoft.com/office/drawing/2014/main" id="{B98230AD-259F-49EC-A8CE-C595FF728FB3}"/>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71" name="Chave Direita 70">
                    <a:extLst>
                      <a:ext uri="{FF2B5EF4-FFF2-40B4-BE49-F238E27FC236}">
                        <a16:creationId xmlns:a16="http://schemas.microsoft.com/office/drawing/2014/main" id="{B80939FE-82F0-4758-B065-B3DC5D2A5CDE}"/>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61" name="Agrupar 60">
                <a:extLst>
                  <a:ext uri="{FF2B5EF4-FFF2-40B4-BE49-F238E27FC236}">
                    <a16:creationId xmlns:a16="http://schemas.microsoft.com/office/drawing/2014/main" id="{A6AFD876-5D74-4EC1-A741-1DA450649599}"/>
                  </a:ext>
                </a:extLst>
              </p:cNvPr>
              <p:cNvGrpSpPr/>
              <p:nvPr/>
            </p:nvGrpSpPr>
            <p:grpSpPr>
              <a:xfrm>
                <a:off x="6289344" y="3512067"/>
                <a:ext cx="5543272" cy="504000"/>
                <a:chOff x="482211" y="2754070"/>
                <a:chExt cx="11268512" cy="504000"/>
              </a:xfrm>
            </p:grpSpPr>
            <p:grpSp>
              <p:nvGrpSpPr>
                <p:cNvPr id="62" name="Agrupar 61">
                  <a:extLst>
                    <a:ext uri="{FF2B5EF4-FFF2-40B4-BE49-F238E27FC236}">
                      <a16:creationId xmlns:a16="http://schemas.microsoft.com/office/drawing/2014/main" id="{589BA029-3622-429C-A598-C846DA7FA343}"/>
                    </a:ext>
                  </a:extLst>
                </p:cNvPr>
                <p:cNvGrpSpPr/>
                <p:nvPr/>
              </p:nvGrpSpPr>
              <p:grpSpPr>
                <a:xfrm>
                  <a:off x="482211" y="2754070"/>
                  <a:ext cx="5604682" cy="504000"/>
                  <a:chOff x="602774" y="2303375"/>
                  <a:chExt cx="11273052" cy="504000"/>
                </a:xfrm>
              </p:grpSpPr>
              <p:sp>
                <p:nvSpPr>
                  <p:cNvPr id="66" name="Chave Direita 65">
                    <a:extLst>
                      <a:ext uri="{FF2B5EF4-FFF2-40B4-BE49-F238E27FC236}">
                        <a16:creationId xmlns:a16="http://schemas.microsoft.com/office/drawing/2014/main" id="{85B18F25-94F7-4AB7-A030-1184B063747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67" name="Chave Direita 66">
                    <a:extLst>
                      <a:ext uri="{FF2B5EF4-FFF2-40B4-BE49-F238E27FC236}">
                        <a16:creationId xmlns:a16="http://schemas.microsoft.com/office/drawing/2014/main" id="{2F6DBDED-EFB3-4E56-B9C5-A84C319F5646}"/>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63" name="Agrupar 62">
                  <a:extLst>
                    <a:ext uri="{FF2B5EF4-FFF2-40B4-BE49-F238E27FC236}">
                      <a16:creationId xmlns:a16="http://schemas.microsoft.com/office/drawing/2014/main" id="{C328499F-F8C6-43DB-9E7D-ED77FC09B321}"/>
                    </a:ext>
                  </a:extLst>
                </p:cNvPr>
                <p:cNvGrpSpPr/>
                <p:nvPr/>
              </p:nvGrpSpPr>
              <p:grpSpPr>
                <a:xfrm>
                  <a:off x="6146041" y="2754070"/>
                  <a:ext cx="5604682" cy="504000"/>
                  <a:chOff x="602774" y="2303375"/>
                  <a:chExt cx="11273052" cy="504000"/>
                </a:xfrm>
              </p:grpSpPr>
              <p:sp>
                <p:nvSpPr>
                  <p:cNvPr id="64" name="Chave Direita 63">
                    <a:extLst>
                      <a:ext uri="{FF2B5EF4-FFF2-40B4-BE49-F238E27FC236}">
                        <a16:creationId xmlns:a16="http://schemas.microsoft.com/office/drawing/2014/main" id="{529903C5-4BA0-4EF2-89BF-84F180CA70F9}"/>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65" name="Chave Direita 64">
                    <a:extLst>
                      <a:ext uri="{FF2B5EF4-FFF2-40B4-BE49-F238E27FC236}">
                        <a16:creationId xmlns:a16="http://schemas.microsoft.com/office/drawing/2014/main" id="{0B13C80A-F70D-41F0-8637-07CE5B2EDF23}"/>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grpSp>
        <p:nvGrpSpPr>
          <p:cNvPr id="79" name="Agrupar 78">
            <a:extLst>
              <a:ext uri="{FF2B5EF4-FFF2-40B4-BE49-F238E27FC236}">
                <a16:creationId xmlns:a16="http://schemas.microsoft.com/office/drawing/2014/main" id="{DBAAD352-099A-4F91-BE8D-2D7169C4E7E0}"/>
              </a:ext>
            </a:extLst>
          </p:cNvPr>
          <p:cNvGrpSpPr/>
          <p:nvPr/>
        </p:nvGrpSpPr>
        <p:grpSpPr>
          <a:xfrm>
            <a:off x="6167422" y="4569888"/>
            <a:ext cx="2744407" cy="504000"/>
            <a:chOff x="664184" y="3512067"/>
            <a:chExt cx="11168432" cy="504000"/>
          </a:xfrm>
        </p:grpSpPr>
        <p:grpSp>
          <p:nvGrpSpPr>
            <p:cNvPr id="95" name="Agrupar 94">
              <a:extLst>
                <a:ext uri="{FF2B5EF4-FFF2-40B4-BE49-F238E27FC236}">
                  <a16:creationId xmlns:a16="http://schemas.microsoft.com/office/drawing/2014/main" id="{797990DC-747D-4CEC-AAC6-93CBD153ABCE}"/>
                </a:ext>
              </a:extLst>
            </p:cNvPr>
            <p:cNvGrpSpPr/>
            <p:nvPr/>
          </p:nvGrpSpPr>
          <p:grpSpPr>
            <a:xfrm>
              <a:off x="664184" y="3512067"/>
              <a:ext cx="5543272" cy="504000"/>
              <a:chOff x="482211" y="2754070"/>
              <a:chExt cx="11268512" cy="504000"/>
            </a:xfrm>
          </p:grpSpPr>
          <p:grpSp>
            <p:nvGrpSpPr>
              <p:cNvPr id="103" name="Agrupar 102">
                <a:extLst>
                  <a:ext uri="{FF2B5EF4-FFF2-40B4-BE49-F238E27FC236}">
                    <a16:creationId xmlns:a16="http://schemas.microsoft.com/office/drawing/2014/main" id="{69BD633C-FB70-4600-9558-232064D2ABE9}"/>
                  </a:ext>
                </a:extLst>
              </p:cNvPr>
              <p:cNvGrpSpPr/>
              <p:nvPr/>
            </p:nvGrpSpPr>
            <p:grpSpPr>
              <a:xfrm>
                <a:off x="482211" y="2754070"/>
                <a:ext cx="5604682" cy="504000"/>
                <a:chOff x="602774" y="2303375"/>
                <a:chExt cx="11273052" cy="504000"/>
              </a:xfrm>
            </p:grpSpPr>
            <p:sp>
              <p:nvSpPr>
                <p:cNvPr id="107" name="Chave Direita 106">
                  <a:extLst>
                    <a:ext uri="{FF2B5EF4-FFF2-40B4-BE49-F238E27FC236}">
                      <a16:creationId xmlns:a16="http://schemas.microsoft.com/office/drawing/2014/main" id="{442C7943-B1DF-4F7A-B240-60658975763E}"/>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8" name="Chave Direita 107">
                  <a:extLst>
                    <a:ext uri="{FF2B5EF4-FFF2-40B4-BE49-F238E27FC236}">
                      <a16:creationId xmlns:a16="http://schemas.microsoft.com/office/drawing/2014/main" id="{C7E03C40-7538-4BE5-87E0-8BD2797FE0E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04" name="Agrupar 103">
                <a:extLst>
                  <a:ext uri="{FF2B5EF4-FFF2-40B4-BE49-F238E27FC236}">
                    <a16:creationId xmlns:a16="http://schemas.microsoft.com/office/drawing/2014/main" id="{E3BA72C2-B06A-4878-9619-DF5682546960}"/>
                  </a:ext>
                </a:extLst>
              </p:cNvPr>
              <p:cNvGrpSpPr/>
              <p:nvPr/>
            </p:nvGrpSpPr>
            <p:grpSpPr>
              <a:xfrm>
                <a:off x="6146041" y="2754070"/>
                <a:ext cx="5604682" cy="504000"/>
                <a:chOff x="602774" y="2303375"/>
                <a:chExt cx="11273052" cy="504000"/>
              </a:xfrm>
            </p:grpSpPr>
            <p:sp>
              <p:nvSpPr>
                <p:cNvPr id="105" name="Chave Direita 104">
                  <a:extLst>
                    <a:ext uri="{FF2B5EF4-FFF2-40B4-BE49-F238E27FC236}">
                      <a16:creationId xmlns:a16="http://schemas.microsoft.com/office/drawing/2014/main" id="{B77A92C4-4453-486F-9A62-F0A23FEC9856}"/>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6" name="Chave Direita 105">
                  <a:extLst>
                    <a:ext uri="{FF2B5EF4-FFF2-40B4-BE49-F238E27FC236}">
                      <a16:creationId xmlns:a16="http://schemas.microsoft.com/office/drawing/2014/main" id="{4D9281BE-9BDD-43E8-AEB3-D4742F3407F7}"/>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96" name="Agrupar 95">
              <a:extLst>
                <a:ext uri="{FF2B5EF4-FFF2-40B4-BE49-F238E27FC236}">
                  <a16:creationId xmlns:a16="http://schemas.microsoft.com/office/drawing/2014/main" id="{11365DFF-1D1F-4F3A-A517-69C81318E30D}"/>
                </a:ext>
              </a:extLst>
            </p:cNvPr>
            <p:cNvGrpSpPr/>
            <p:nvPr/>
          </p:nvGrpSpPr>
          <p:grpSpPr>
            <a:xfrm>
              <a:off x="6289344" y="3512067"/>
              <a:ext cx="5543272" cy="504000"/>
              <a:chOff x="482211" y="2754070"/>
              <a:chExt cx="11268512" cy="504000"/>
            </a:xfrm>
          </p:grpSpPr>
          <p:grpSp>
            <p:nvGrpSpPr>
              <p:cNvPr id="97" name="Agrupar 96">
                <a:extLst>
                  <a:ext uri="{FF2B5EF4-FFF2-40B4-BE49-F238E27FC236}">
                    <a16:creationId xmlns:a16="http://schemas.microsoft.com/office/drawing/2014/main" id="{6EA596BF-BC74-45A9-B3FD-EF8D0F24EA0C}"/>
                  </a:ext>
                </a:extLst>
              </p:cNvPr>
              <p:cNvGrpSpPr/>
              <p:nvPr/>
            </p:nvGrpSpPr>
            <p:grpSpPr>
              <a:xfrm>
                <a:off x="482211" y="2754070"/>
                <a:ext cx="5604682" cy="504000"/>
                <a:chOff x="602774" y="2303375"/>
                <a:chExt cx="11273052" cy="504000"/>
              </a:xfrm>
            </p:grpSpPr>
            <p:sp>
              <p:nvSpPr>
                <p:cNvPr id="101" name="Chave Direita 100">
                  <a:extLst>
                    <a:ext uri="{FF2B5EF4-FFF2-40B4-BE49-F238E27FC236}">
                      <a16:creationId xmlns:a16="http://schemas.microsoft.com/office/drawing/2014/main" id="{A10A625F-7E7B-4945-A0DD-23FCD3310F82}"/>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2" name="Chave Direita 101">
                  <a:extLst>
                    <a:ext uri="{FF2B5EF4-FFF2-40B4-BE49-F238E27FC236}">
                      <a16:creationId xmlns:a16="http://schemas.microsoft.com/office/drawing/2014/main" id="{08833F2F-2C8F-4613-9403-3D31B5C5060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98" name="Agrupar 97">
                <a:extLst>
                  <a:ext uri="{FF2B5EF4-FFF2-40B4-BE49-F238E27FC236}">
                    <a16:creationId xmlns:a16="http://schemas.microsoft.com/office/drawing/2014/main" id="{E4BDC92D-D52B-4D14-AAEB-213688503196}"/>
                  </a:ext>
                </a:extLst>
              </p:cNvPr>
              <p:cNvGrpSpPr/>
              <p:nvPr/>
            </p:nvGrpSpPr>
            <p:grpSpPr>
              <a:xfrm>
                <a:off x="6146041" y="2754070"/>
                <a:ext cx="5604682" cy="504000"/>
                <a:chOff x="602774" y="2303375"/>
                <a:chExt cx="11273052" cy="504000"/>
              </a:xfrm>
            </p:grpSpPr>
            <p:sp>
              <p:nvSpPr>
                <p:cNvPr id="99" name="Chave Direita 98">
                  <a:extLst>
                    <a:ext uri="{FF2B5EF4-FFF2-40B4-BE49-F238E27FC236}">
                      <a16:creationId xmlns:a16="http://schemas.microsoft.com/office/drawing/2014/main" id="{E697B47A-B86B-4B49-9592-7D4E7CB405D7}"/>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00" name="Chave Direita 99">
                  <a:extLst>
                    <a:ext uri="{FF2B5EF4-FFF2-40B4-BE49-F238E27FC236}">
                      <a16:creationId xmlns:a16="http://schemas.microsoft.com/office/drawing/2014/main" id="{60050044-2372-4DE2-9BC0-97BC9890EEB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109" name="Agrupar 108">
            <a:extLst>
              <a:ext uri="{FF2B5EF4-FFF2-40B4-BE49-F238E27FC236}">
                <a16:creationId xmlns:a16="http://schemas.microsoft.com/office/drawing/2014/main" id="{74EF42A2-E233-44D7-998B-FB5570813A5A}"/>
              </a:ext>
            </a:extLst>
          </p:cNvPr>
          <p:cNvGrpSpPr/>
          <p:nvPr/>
        </p:nvGrpSpPr>
        <p:grpSpPr>
          <a:xfrm>
            <a:off x="474395" y="4569888"/>
            <a:ext cx="5619890" cy="504000"/>
            <a:chOff x="450373" y="4884851"/>
            <a:chExt cx="11311803" cy="504000"/>
          </a:xfrm>
        </p:grpSpPr>
        <p:grpSp>
          <p:nvGrpSpPr>
            <p:cNvPr id="110" name="Agrupar 109">
              <a:extLst>
                <a:ext uri="{FF2B5EF4-FFF2-40B4-BE49-F238E27FC236}">
                  <a16:creationId xmlns:a16="http://schemas.microsoft.com/office/drawing/2014/main" id="{A0CBC767-3225-4D3D-96DE-9B90D7B4CF72}"/>
                </a:ext>
              </a:extLst>
            </p:cNvPr>
            <p:cNvGrpSpPr/>
            <p:nvPr/>
          </p:nvGrpSpPr>
          <p:grpSpPr>
            <a:xfrm>
              <a:off x="450373" y="4884851"/>
              <a:ext cx="5604683" cy="504000"/>
              <a:chOff x="664184" y="3512067"/>
              <a:chExt cx="11168432" cy="504000"/>
            </a:xfrm>
          </p:grpSpPr>
          <p:grpSp>
            <p:nvGrpSpPr>
              <p:cNvPr id="126" name="Agrupar 125">
                <a:extLst>
                  <a:ext uri="{FF2B5EF4-FFF2-40B4-BE49-F238E27FC236}">
                    <a16:creationId xmlns:a16="http://schemas.microsoft.com/office/drawing/2014/main" id="{871A2E8C-B16B-418C-8BB9-957F3373544D}"/>
                  </a:ext>
                </a:extLst>
              </p:cNvPr>
              <p:cNvGrpSpPr/>
              <p:nvPr/>
            </p:nvGrpSpPr>
            <p:grpSpPr>
              <a:xfrm>
                <a:off x="664184" y="3512067"/>
                <a:ext cx="5543272" cy="504000"/>
                <a:chOff x="482211" y="2754070"/>
                <a:chExt cx="11268512" cy="504000"/>
              </a:xfrm>
            </p:grpSpPr>
            <p:grpSp>
              <p:nvGrpSpPr>
                <p:cNvPr id="134" name="Agrupar 133">
                  <a:extLst>
                    <a:ext uri="{FF2B5EF4-FFF2-40B4-BE49-F238E27FC236}">
                      <a16:creationId xmlns:a16="http://schemas.microsoft.com/office/drawing/2014/main" id="{D7B7344D-9AAF-48D8-95F9-59AA626AA199}"/>
                    </a:ext>
                  </a:extLst>
                </p:cNvPr>
                <p:cNvGrpSpPr/>
                <p:nvPr/>
              </p:nvGrpSpPr>
              <p:grpSpPr>
                <a:xfrm>
                  <a:off x="482211" y="2754070"/>
                  <a:ext cx="5604682" cy="504000"/>
                  <a:chOff x="602774" y="2303375"/>
                  <a:chExt cx="11273052" cy="504000"/>
                </a:xfrm>
              </p:grpSpPr>
              <p:sp>
                <p:nvSpPr>
                  <p:cNvPr id="138" name="Chave Direita 137">
                    <a:extLst>
                      <a:ext uri="{FF2B5EF4-FFF2-40B4-BE49-F238E27FC236}">
                        <a16:creationId xmlns:a16="http://schemas.microsoft.com/office/drawing/2014/main" id="{18F4B715-99CB-4B60-91E6-0764B8E732F8}"/>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9" name="Chave Direita 138">
                    <a:extLst>
                      <a:ext uri="{FF2B5EF4-FFF2-40B4-BE49-F238E27FC236}">
                        <a16:creationId xmlns:a16="http://schemas.microsoft.com/office/drawing/2014/main" id="{0B9EC99E-4196-4CDC-9312-CB40EBE0EC7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35" name="Agrupar 134">
                  <a:extLst>
                    <a:ext uri="{FF2B5EF4-FFF2-40B4-BE49-F238E27FC236}">
                      <a16:creationId xmlns:a16="http://schemas.microsoft.com/office/drawing/2014/main" id="{52151321-8727-4F5F-ADFC-73808BFEE7B3}"/>
                    </a:ext>
                  </a:extLst>
                </p:cNvPr>
                <p:cNvGrpSpPr/>
                <p:nvPr/>
              </p:nvGrpSpPr>
              <p:grpSpPr>
                <a:xfrm>
                  <a:off x="6146041" y="2754070"/>
                  <a:ext cx="5604682" cy="504000"/>
                  <a:chOff x="602774" y="2303375"/>
                  <a:chExt cx="11273052" cy="504000"/>
                </a:xfrm>
              </p:grpSpPr>
              <p:sp>
                <p:nvSpPr>
                  <p:cNvPr id="136" name="Chave Direita 135">
                    <a:extLst>
                      <a:ext uri="{FF2B5EF4-FFF2-40B4-BE49-F238E27FC236}">
                        <a16:creationId xmlns:a16="http://schemas.microsoft.com/office/drawing/2014/main" id="{08A11F8D-9481-492E-942D-740D6C0E25F4}"/>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7" name="Chave Direita 136">
                    <a:extLst>
                      <a:ext uri="{FF2B5EF4-FFF2-40B4-BE49-F238E27FC236}">
                        <a16:creationId xmlns:a16="http://schemas.microsoft.com/office/drawing/2014/main" id="{70CFF5CA-21DA-413C-B643-2E35BF93F88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27" name="Agrupar 126">
                <a:extLst>
                  <a:ext uri="{FF2B5EF4-FFF2-40B4-BE49-F238E27FC236}">
                    <a16:creationId xmlns:a16="http://schemas.microsoft.com/office/drawing/2014/main" id="{832564BB-2B4C-4B2D-9CEE-75B530712E4F}"/>
                  </a:ext>
                </a:extLst>
              </p:cNvPr>
              <p:cNvGrpSpPr/>
              <p:nvPr/>
            </p:nvGrpSpPr>
            <p:grpSpPr>
              <a:xfrm>
                <a:off x="6289344" y="3512067"/>
                <a:ext cx="5543272" cy="504000"/>
                <a:chOff x="482211" y="2754070"/>
                <a:chExt cx="11268512" cy="504000"/>
              </a:xfrm>
            </p:grpSpPr>
            <p:grpSp>
              <p:nvGrpSpPr>
                <p:cNvPr id="128" name="Agrupar 127">
                  <a:extLst>
                    <a:ext uri="{FF2B5EF4-FFF2-40B4-BE49-F238E27FC236}">
                      <a16:creationId xmlns:a16="http://schemas.microsoft.com/office/drawing/2014/main" id="{1D59F09E-493F-4B51-87A8-084BADC7F49D}"/>
                    </a:ext>
                  </a:extLst>
                </p:cNvPr>
                <p:cNvGrpSpPr/>
                <p:nvPr/>
              </p:nvGrpSpPr>
              <p:grpSpPr>
                <a:xfrm>
                  <a:off x="482211" y="2754070"/>
                  <a:ext cx="5604682" cy="504000"/>
                  <a:chOff x="602774" y="2303375"/>
                  <a:chExt cx="11273052" cy="504000"/>
                </a:xfrm>
              </p:grpSpPr>
              <p:sp>
                <p:nvSpPr>
                  <p:cNvPr id="132" name="Chave Direita 131">
                    <a:extLst>
                      <a:ext uri="{FF2B5EF4-FFF2-40B4-BE49-F238E27FC236}">
                        <a16:creationId xmlns:a16="http://schemas.microsoft.com/office/drawing/2014/main" id="{F7E97F39-B184-486D-99F7-90906D16568C}"/>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3" name="Chave Direita 132">
                    <a:extLst>
                      <a:ext uri="{FF2B5EF4-FFF2-40B4-BE49-F238E27FC236}">
                        <a16:creationId xmlns:a16="http://schemas.microsoft.com/office/drawing/2014/main" id="{2CCCAA95-D84B-4DDF-A372-90435B8BB38B}"/>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29" name="Agrupar 128">
                  <a:extLst>
                    <a:ext uri="{FF2B5EF4-FFF2-40B4-BE49-F238E27FC236}">
                      <a16:creationId xmlns:a16="http://schemas.microsoft.com/office/drawing/2014/main" id="{01861A13-E545-41C3-A7C7-D101C6B936FA}"/>
                    </a:ext>
                  </a:extLst>
                </p:cNvPr>
                <p:cNvGrpSpPr/>
                <p:nvPr/>
              </p:nvGrpSpPr>
              <p:grpSpPr>
                <a:xfrm>
                  <a:off x="6146041" y="2754070"/>
                  <a:ext cx="5604682" cy="504000"/>
                  <a:chOff x="602774" y="2303375"/>
                  <a:chExt cx="11273052" cy="504000"/>
                </a:xfrm>
              </p:grpSpPr>
              <p:sp>
                <p:nvSpPr>
                  <p:cNvPr id="130" name="Chave Direita 129">
                    <a:extLst>
                      <a:ext uri="{FF2B5EF4-FFF2-40B4-BE49-F238E27FC236}">
                        <a16:creationId xmlns:a16="http://schemas.microsoft.com/office/drawing/2014/main" id="{0CB1D797-DF7D-498B-815E-94518D7DBF42}"/>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31" name="Chave Direita 130">
                    <a:extLst>
                      <a:ext uri="{FF2B5EF4-FFF2-40B4-BE49-F238E27FC236}">
                        <a16:creationId xmlns:a16="http://schemas.microsoft.com/office/drawing/2014/main" id="{0D40DAE5-D39A-4988-97D4-E85329FA8A82}"/>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nvGrpSpPr>
            <p:cNvPr id="111" name="Agrupar 110">
              <a:extLst>
                <a:ext uri="{FF2B5EF4-FFF2-40B4-BE49-F238E27FC236}">
                  <a16:creationId xmlns:a16="http://schemas.microsoft.com/office/drawing/2014/main" id="{7ADCCA64-8441-49D7-81DF-9BE7B2D614D0}"/>
                </a:ext>
              </a:extLst>
            </p:cNvPr>
            <p:cNvGrpSpPr/>
            <p:nvPr/>
          </p:nvGrpSpPr>
          <p:grpSpPr>
            <a:xfrm>
              <a:off x="6157493" y="4884851"/>
              <a:ext cx="5604683" cy="504000"/>
              <a:chOff x="664184" y="3512067"/>
              <a:chExt cx="11168432" cy="504000"/>
            </a:xfrm>
          </p:grpSpPr>
          <p:grpSp>
            <p:nvGrpSpPr>
              <p:cNvPr id="112" name="Agrupar 111">
                <a:extLst>
                  <a:ext uri="{FF2B5EF4-FFF2-40B4-BE49-F238E27FC236}">
                    <a16:creationId xmlns:a16="http://schemas.microsoft.com/office/drawing/2014/main" id="{D89FED87-E1A1-4A23-BF74-312E7C77529C}"/>
                  </a:ext>
                </a:extLst>
              </p:cNvPr>
              <p:cNvGrpSpPr/>
              <p:nvPr/>
            </p:nvGrpSpPr>
            <p:grpSpPr>
              <a:xfrm>
                <a:off x="664184" y="3512067"/>
                <a:ext cx="5543272" cy="504000"/>
                <a:chOff x="482211" y="2754070"/>
                <a:chExt cx="11268512" cy="504000"/>
              </a:xfrm>
            </p:grpSpPr>
            <p:grpSp>
              <p:nvGrpSpPr>
                <p:cNvPr id="120" name="Agrupar 119">
                  <a:extLst>
                    <a:ext uri="{FF2B5EF4-FFF2-40B4-BE49-F238E27FC236}">
                      <a16:creationId xmlns:a16="http://schemas.microsoft.com/office/drawing/2014/main" id="{A5D88FE6-41CA-4487-B186-D8567D1F9470}"/>
                    </a:ext>
                  </a:extLst>
                </p:cNvPr>
                <p:cNvGrpSpPr/>
                <p:nvPr/>
              </p:nvGrpSpPr>
              <p:grpSpPr>
                <a:xfrm>
                  <a:off x="482211" y="2754070"/>
                  <a:ext cx="5604682" cy="504000"/>
                  <a:chOff x="602774" y="2303375"/>
                  <a:chExt cx="11273052" cy="504000"/>
                </a:xfrm>
              </p:grpSpPr>
              <p:sp>
                <p:nvSpPr>
                  <p:cNvPr id="124" name="Chave Direita 123">
                    <a:extLst>
                      <a:ext uri="{FF2B5EF4-FFF2-40B4-BE49-F238E27FC236}">
                        <a16:creationId xmlns:a16="http://schemas.microsoft.com/office/drawing/2014/main" id="{1D43D55C-922E-48DF-9053-350DDBDF87DE}"/>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25" name="Chave Direita 124">
                    <a:extLst>
                      <a:ext uri="{FF2B5EF4-FFF2-40B4-BE49-F238E27FC236}">
                        <a16:creationId xmlns:a16="http://schemas.microsoft.com/office/drawing/2014/main" id="{01225814-6749-4AC6-A286-7E0DA800E2CA}"/>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21" name="Agrupar 120">
                  <a:extLst>
                    <a:ext uri="{FF2B5EF4-FFF2-40B4-BE49-F238E27FC236}">
                      <a16:creationId xmlns:a16="http://schemas.microsoft.com/office/drawing/2014/main" id="{918A923E-50D9-476E-89EB-706B2D6FBD47}"/>
                    </a:ext>
                  </a:extLst>
                </p:cNvPr>
                <p:cNvGrpSpPr/>
                <p:nvPr/>
              </p:nvGrpSpPr>
              <p:grpSpPr>
                <a:xfrm>
                  <a:off x="6146041" y="2754070"/>
                  <a:ext cx="5604682" cy="504000"/>
                  <a:chOff x="602774" y="2303375"/>
                  <a:chExt cx="11273052" cy="504000"/>
                </a:xfrm>
              </p:grpSpPr>
              <p:sp>
                <p:nvSpPr>
                  <p:cNvPr id="122" name="Chave Direita 121">
                    <a:extLst>
                      <a:ext uri="{FF2B5EF4-FFF2-40B4-BE49-F238E27FC236}">
                        <a16:creationId xmlns:a16="http://schemas.microsoft.com/office/drawing/2014/main" id="{2D4530D6-A881-4DD3-B69D-D261B871FC48}"/>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23" name="Chave Direita 122">
                    <a:extLst>
                      <a:ext uri="{FF2B5EF4-FFF2-40B4-BE49-F238E27FC236}">
                        <a16:creationId xmlns:a16="http://schemas.microsoft.com/office/drawing/2014/main" id="{ED7ED34A-C1B0-431F-A85D-8C39DE132624}"/>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13" name="Agrupar 112">
                <a:extLst>
                  <a:ext uri="{FF2B5EF4-FFF2-40B4-BE49-F238E27FC236}">
                    <a16:creationId xmlns:a16="http://schemas.microsoft.com/office/drawing/2014/main" id="{745720CF-F60F-4EFF-9D27-1C25E0441823}"/>
                  </a:ext>
                </a:extLst>
              </p:cNvPr>
              <p:cNvGrpSpPr/>
              <p:nvPr/>
            </p:nvGrpSpPr>
            <p:grpSpPr>
              <a:xfrm>
                <a:off x="6289344" y="3512067"/>
                <a:ext cx="5543272" cy="504000"/>
                <a:chOff x="482211" y="2754070"/>
                <a:chExt cx="11268512" cy="504000"/>
              </a:xfrm>
            </p:grpSpPr>
            <p:grpSp>
              <p:nvGrpSpPr>
                <p:cNvPr id="114" name="Agrupar 113">
                  <a:extLst>
                    <a:ext uri="{FF2B5EF4-FFF2-40B4-BE49-F238E27FC236}">
                      <a16:creationId xmlns:a16="http://schemas.microsoft.com/office/drawing/2014/main" id="{FDBF2970-5E2E-4BA8-830C-14B708DD9909}"/>
                    </a:ext>
                  </a:extLst>
                </p:cNvPr>
                <p:cNvGrpSpPr/>
                <p:nvPr/>
              </p:nvGrpSpPr>
              <p:grpSpPr>
                <a:xfrm>
                  <a:off x="482211" y="2754070"/>
                  <a:ext cx="5604682" cy="504000"/>
                  <a:chOff x="602774" y="2303375"/>
                  <a:chExt cx="11273052" cy="504000"/>
                </a:xfrm>
              </p:grpSpPr>
              <p:sp>
                <p:nvSpPr>
                  <p:cNvPr id="118" name="Chave Direita 117">
                    <a:extLst>
                      <a:ext uri="{FF2B5EF4-FFF2-40B4-BE49-F238E27FC236}">
                        <a16:creationId xmlns:a16="http://schemas.microsoft.com/office/drawing/2014/main" id="{A94848F6-58F3-499D-8A7D-8DBFA926C957}"/>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19" name="Chave Direita 118">
                    <a:extLst>
                      <a:ext uri="{FF2B5EF4-FFF2-40B4-BE49-F238E27FC236}">
                        <a16:creationId xmlns:a16="http://schemas.microsoft.com/office/drawing/2014/main" id="{94584C48-5939-49E4-9236-B3237A253651}"/>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15" name="Agrupar 114">
                  <a:extLst>
                    <a:ext uri="{FF2B5EF4-FFF2-40B4-BE49-F238E27FC236}">
                      <a16:creationId xmlns:a16="http://schemas.microsoft.com/office/drawing/2014/main" id="{A05EF81F-D217-40C2-8095-A1EDDF2484E1}"/>
                    </a:ext>
                  </a:extLst>
                </p:cNvPr>
                <p:cNvGrpSpPr/>
                <p:nvPr/>
              </p:nvGrpSpPr>
              <p:grpSpPr>
                <a:xfrm>
                  <a:off x="6146041" y="2754070"/>
                  <a:ext cx="5604682" cy="504000"/>
                  <a:chOff x="602774" y="2303375"/>
                  <a:chExt cx="11273052" cy="504000"/>
                </a:xfrm>
              </p:grpSpPr>
              <p:sp>
                <p:nvSpPr>
                  <p:cNvPr id="116" name="Chave Direita 115">
                    <a:extLst>
                      <a:ext uri="{FF2B5EF4-FFF2-40B4-BE49-F238E27FC236}">
                        <a16:creationId xmlns:a16="http://schemas.microsoft.com/office/drawing/2014/main" id="{0A4A7798-912F-4239-AAFF-29BD7C56EBFB}"/>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17" name="Chave Direita 116">
                    <a:extLst>
                      <a:ext uri="{FF2B5EF4-FFF2-40B4-BE49-F238E27FC236}">
                        <a16:creationId xmlns:a16="http://schemas.microsoft.com/office/drawing/2014/main" id="{4A1EF86D-7FD7-40A2-8B1C-920D1DA10D75}"/>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grpSp>
      <p:grpSp>
        <p:nvGrpSpPr>
          <p:cNvPr id="147" name="Agrupar 146">
            <a:extLst>
              <a:ext uri="{FF2B5EF4-FFF2-40B4-BE49-F238E27FC236}">
                <a16:creationId xmlns:a16="http://schemas.microsoft.com/office/drawing/2014/main" id="{B7135988-A9F4-49A0-B248-AB3D63FE742C}"/>
              </a:ext>
            </a:extLst>
          </p:cNvPr>
          <p:cNvGrpSpPr/>
          <p:nvPr/>
        </p:nvGrpSpPr>
        <p:grpSpPr>
          <a:xfrm>
            <a:off x="8954278" y="4590695"/>
            <a:ext cx="2744407" cy="504000"/>
            <a:chOff x="664184" y="3512067"/>
            <a:chExt cx="11168432" cy="504000"/>
          </a:xfrm>
        </p:grpSpPr>
        <p:grpSp>
          <p:nvGrpSpPr>
            <p:cNvPr id="148" name="Agrupar 147">
              <a:extLst>
                <a:ext uri="{FF2B5EF4-FFF2-40B4-BE49-F238E27FC236}">
                  <a16:creationId xmlns:a16="http://schemas.microsoft.com/office/drawing/2014/main" id="{8E97A34D-3E19-4286-A152-1434DAB67CAF}"/>
                </a:ext>
              </a:extLst>
            </p:cNvPr>
            <p:cNvGrpSpPr/>
            <p:nvPr/>
          </p:nvGrpSpPr>
          <p:grpSpPr>
            <a:xfrm>
              <a:off x="664184" y="3512067"/>
              <a:ext cx="5543272" cy="504000"/>
              <a:chOff x="482211" y="2754070"/>
              <a:chExt cx="11268512" cy="504000"/>
            </a:xfrm>
          </p:grpSpPr>
          <p:grpSp>
            <p:nvGrpSpPr>
              <p:cNvPr id="156" name="Agrupar 155">
                <a:extLst>
                  <a:ext uri="{FF2B5EF4-FFF2-40B4-BE49-F238E27FC236}">
                    <a16:creationId xmlns:a16="http://schemas.microsoft.com/office/drawing/2014/main" id="{FCDE8210-8E5D-4910-8EDA-C468437B735B}"/>
                  </a:ext>
                </a:extLst>
              </p:cNvPr>
              <p:cNvGrpSpPr/>
              <p:nvPr/>
            </p:nvGrpSpPr>
            <p:grpSpPr>
              <a:xfrm>
                <a:off x="482211" y="2754070"/>
                <a:ext cx="5604682" cy="504000"/>
                <a:chOff x="602774" y="2303375"/>
                <a:chExt cx="11273052" cy="504000"/>
              </a:xfrm>
            </p:grpSpPr>
            <p:sp>
              <p:nvSpPr>
                <p:cNvPr id="160" name="Chave Direita 159">
                  <a:extLst>
                    <a:ext uri="{FF2B5EF4-FFF2-40B4-BE49-F238E27FC236}">
                      <a16:creationId xmlns:a16="http://schemas.microsoft.com/office/drawing/2014/main" id="{6A308396-0A33-4B83-9DB5-C529653E9AFA}"/>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61" name="Chave Direita 160">
                  <a:extLst>
                    <a:ext uri="{FF2B5EF4-FFF2-40B4-BE49-F238E27FC236}">
                      <a16:creationId xmlns:a16="http://schemas.microsoft.com/office/drawing/2014/main" id="{E1AE6A8E-68AF-4F13-8204-8F70A27BC7E8}"/>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57" name="Agrupar 156">
                <a:extLst>
                  <a:ext uri="{FF2B5EF4-FFF2-40B4-BE49-F238E27FC236}">
                    <a16:creationId xmlns:a16="http://schemas.microsoft.com/office/drawing/2014/main" id="{159D7FE9-98CA-4C11-ABC2-B6ED14C1DC7F}"/>
                  </a:ext>
                </a:extLst>
              </p:cNvPr>
              <p:cNvGrpSpPr/>
              <p:nvPr/>
            </p:nvGrpSpPr>
            <p:grpSpPr>
              <a:xfrm>
                <a:off x="6146041" y="2754070"/>
                <a:ext cx="5604682" cy="504000"/>
                <a:chOff x="602774" y="2303375"/>
                <a:chExt cx="11273052" cy="504000"/>
              </a:xfrm>
            </p:grpSpPr>
            <p:sp>
              <p:nvSpPr>
                <p:cNvPr id="158" name="Chave Direita 157">
                  <a:extLst>
                    <a:ext uri="{FF2B5EF4-FFF2-40B4-BE49-F238E27FC236}">
                      <a16:creationId xmlns:a16="http://schemas.microsoft.com/office/drawing/2014/main" id="{E697D8B8-1122-44D7-ACE2-89D52A8FC575}"/>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59" name="Chave Direita 158">
                  <a:extLst>
                    <a:ext uri="{FF2B5EF4-FFF2-40B4-BE49-F238E27FC236}">
                      <a16:creationId xmlns:a16="http://schemas.microsoft.com/office/drawing/2014/main" id="{3196B8E0-0142-4739-A8DD-81EB6E62F829}"/>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nvGrpSpPr>
            <p:cNvPr id="149" name="Agrupar 148">
              <a:extLst>
                <a:ext uri="{FF2B5EF4-FFF2-40B4-BE49-F238E27FC236}">
                  <a16:creationId xmlns:a16="http://schemas.microsoft.com/office/drawing/2014/main" id="{B8CABA7D-3168-4CEE-94F4-69C2B1F568F7}"/>
                </a:ext>
              </a:extLst>
            </p:cNvPr>
            <p:cNvGrpSpPr/>
            <p:nvPr/>
          </p:nvGrpSpPr>
          <p:grpSpPr>
            <a:xfrm>
              <a:off x="6289344" y="3512067"/>
              <a:ext cx="5543272" cy="504000"/>
              <a:chOff x="482211" y="2754070"/>
              <a:chExt cx="11268512" cy="504000"/>
            </a:xfrm>
          </p:grpSpPr>
          <p:grpSp>
            <p:nvGrpSpPr>
              <p:cNvPr id="150" name="Agrupar 149">
                <a:extLst>
                  <a:ext uri="{FF2B5EF4-FFF2-40B4-BE49-F238E27FC236}">
                    <a16:creationId xmlns:a16="http://schemas.microsoft.com/office/drawing/2014/main" id="{FF55B7D7-F24C-4573-80C1-345E98C06553}"/>
                  </a:ext>
                </a:extLst>
              </p:cNvPr>
              <p:cNvGrpSpPr/>
              <p:nvPr/>
            </p:nvGrpSpPr>
            <p:grpSpPr>
              <a:xfrm>
                <a:off x="482211" y="2754070"/>
                <a:ext cx="5604682" cy="504000"/>
                <a:chOff x="602774" y="2303375"/>
                <a:chExt cx="11273052" cy="504000"/>
              </a:xfrm>
            </p:grpSpPr>
            <p:sp>
              <p:nvSpPr>
                <p:cNvPr id="154" name="Chave Direita 153">
                  <a:extLst>
                    <a:ext uri="{FF2B5EF4-FFF2-40B4-BE49-F238E27FC236}">
                      <a16:creationId xmlns:a16="http://schemas.microsoft.com/office/drawing/2014/main" id="{D9ECBB36-24F1-4A05-A503-CF3BB4408F1C}"/>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55" name="Chave Direita 154">
                  <a:extLst>
                    <a:ext uri="{FF2B5EF4-FFF2-40B4-BE49-F238E27FC236}">
                      <a16:creationId xmlns:a16="http://schemas.microsoft.com/office/drawing/2014/main" id="{B1FF84FB-7388-4C22-A81D-2872EB835A77}"/>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nvGrpSpPr>
              <p:cNvPr id="151" name="Agrupar 150">
                <a:extLst>
                  <a:ext uri="{FF2B5EF4-FFF2-40B4-BE49-F238E27FC236}">
                    <a16:creationId xmlns:a16="http://schemas.microsoft.com/office/drawing/2014/main" id="{09AE7CDE-042A-4590-A72F-9AA6CA941B94}"/>
                  </a:ext>
                </a:extLst>
              </p:cNvPr>
              <p:cNvGrpSpPr/>
              <p:nvPr/>
            </p:nvGrpSpPr>
            <p:grpSpPr>
              <a:xfrm>
                <a:off x="6146041" y="2754070"/>
                <a:ext cx="5604682" cy="504000"/>
                <a:chOff x="602774" y="2303375"/>
                <a:chExt cx="11273052" cy="504000"/>
              </a:xfrm>
            </p:grpSpPr>
            <p:sp>
              <p:nvSpPr>
                <p:cNvPr id="152" name="Chave Direita 151">
                  <a:extLst>
                    <a:ext uri="{FF2B5EF4-FFF2-40B4-BE49-F238E27FC236}">
                      <a16:creationId xmlns:a16="http://schemas.microsoft.com/office/drawing/2014/main" id="{9006B9D4-382C-4E8A-B9E8-81D7A89BDD72}"/>
                    </a:ext>
                  </a:extLst>
                </p:cNvPr>
                <p:cNvSpPr/>
                <p:nvPr/>
              </p:nvSpPr>
              <p:spPr>
                <a:xfrm rot="5400000">
                  <a:off x="315311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153" name="Chave Direita 152">
                  <a:extLst>
                    <a:ext uri="{FF2B5EF4-FFF2-40B4-BE49-F238E27FC236}">
                      <a16:creationId xmlns:a16="http://schemas.microsoft.com/office/drawing/2014/main" id="{131A5A14-9B23-4AE8-855F-E48F04AE1D05}"/>
                    </a:ext>
                  </a:extLst>
                </p:cNvPr>
                <p:cNvSpPr/>
                <p:nvPr/>
              </p:nvSpPr>
              <p:spPr>
                <a:xfrm rot="5400000">
                  <a:off x="8821485" y="-246966"/>
                  <a:ext cx="504000" cy="560468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grpSp>
        </p:grpSp>
      </p:grpSp>
      <p:sp>
        <p:nvSpPr>
          <p:cNvPr id="5" name="Retângulo 4">
            <a:extLst>
              <a:ext uri="{FF2B5EF4-FFF2-40B4-BE49-F238E27FC236}">
                <a16:creationId xmlns:a16="http://schemas.microsoft.com/office/drawing/2014/main" id="{191A73AF-181C-44D7-85FA-E6F44D9E0E67}"/>
              </a:ext>
            </a:extLst>
          </p:cNvPr>
          <p:cNvSpPr/>
          <p:nvPr/>
        </p:nvSpPr>
        <p:spPr>
          <a:xfrm>
            <a:off x="7591470" y="451719"/>
            <a:ext cx="3975768" cy="584775"/>
          </a:xfrm>
          <a:prstGeom prst="rect">
            <a:avLst/>
          </a:prstGeom>
        </p:spPr>
        <p:txBody>
          <a:bodyPr wrap="none">
            <a:spAutoFit/>
          </a:bodyPr>
          <a:lstStyle/>
          <a:p>
            <a:pPr algn="just"/>
            <a:r>
              <a:rPr lang="pt-BR" sz="3200" b="1" dirty="0"/>
              <a:t>2, 11, 22, 41, 45, 73</a:t>
            </a:r>
          </a:p>
        </p:txBody>
      </p:sp>
      <p:cxnSp>
        <p:nvCxnSpPr>
          <p:cNvPr id="140" name="Conector reto 139">
            <a:extLst>
              <a:ext uri="{FF2B5EF4-FFF2-40B4-BE49-F238E27FC236}">
                <a16:creationId xmlns:a16="http://schemas.microsoft.com/office/drawing/2014/main" id="{7DC7A737-3332-4D49-836A-3D9AD5744B79}"/>
              </a:ext>
            </a:extLst>
          </p:cNvPr>
          <p:cNvCxnSpPr>
            <a:cxnSpLocks/>
          </p:cNvCxnSpPr>
          <p:nvPr/>
        </p:nvCxnSpPr>
        <p:spPr>
          <a:xfrm>
            <a:off x="977664" y="2034695"/>
            <a:ext cx="0" cy="3024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41" name="Conector reto 140">
            <a:extLst>
              <a:ext uri="{FF2B5EF4-FFF2-40B4-BE49-F238E27FC236}">
                <a16:creationId xmlns:a16="http://schemas.microsoft.com/office/drawing/2014/main" id="{67B1DFC4-323D-421D-A416-726725A518A6}"/>
              </a:ext>
            </a:extLst>
          </p:cNvPr>
          <p:cNvCxnSpPr>
            <a:cxnSpLocks/>
          </p:cNvCxnSpPr>
          <p:nvPr/>
        </p:nvCxnSpPr>
        <p:spPr>
          <a:xfrm>
            <a:off x="2890628" y="2064263"/>
            <a:ext cx="0" cy="2232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42" name="Conector reto 141">
            <a:extLst>
              <a:ext uri="{FF2B5EF4-FFF2-40B4-BE49-F238E27FC236}">
                <a16:creationId xmlns:a16="http://schemas.microsoft.com/office/drawing/2014/main" id="{F426DB57-F164-46F5-A9A2-4C724EA82844}"/>
              </a:ext>
            </a:extLst>
          </p:cNvPr>
          <p:cNvCxnSpPr>
            <a:cxnSpLocks/>
          </p:cNvCxnSpPr>
          <p:nvPr/>
        </p:nvCxnSpPr>
        <p:spPr>
          <a:xfrm>
            <a:off x="4883198" y="2064263"/>
            <a:ext cx="0" cy="3024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43" name="Conector reto 142">
            <a:extLst>
              <a:ext uri="{FF2B5EF4-FFF2-40B4-BE49-F238E27FC236}">
                <a16:creationId xmlns:a16="http://schemas.microsoft.com/office/drawing/2014/main" id="{D9349130-1491-4D99-B355-4B97140E7F1C}"/>
              </a:ext>
            </a:extLst>
          </p:cNvPr>
          <p:cNvCxnSpPr>
            <a:cxnSpLocks/>
          </p:cNvCxnSpPr>
          <p:nvPr/>
        </p:nvCxnSpPr>
        <p:spPr>
          <a:xfrm>
            <a:off x="5226667" y="2070695"/>
            <a:ext cx="0" cy="3024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44" name="Conector reto 143">
            <a:extLst>
              <a:ext uri="{FF2B5EF4-FFF2-40B4-BE49-F238E27FC236}">
                <a16:creationId xmlns:a16="http://schemas.microsoft.com/office/drawing/2014/main" id="{C1C6EF68-2263-4F3E-8BF9-72912EF8AE95}"/>
              </a:ext>
            </a:extLst>
          </p:cNvPr>
          <p:cNvCxnSpPr>
            <a:cxnSpLocks/>
          </p:cNvCxnSpPr>
          <p:nvPr/>
        </p:nvCxnSpPr>
        <p:spPr>
          <a:xfrm>
            <a:off x="8234333" y="2034695"/>
            <a:ext cx="0" cy="1728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62" name="Conector reto 161">
            <a:extLst>
              <a:ext uri="{FF2B5EF4-FFF2-40B4-BE49-F238E27FC236}">
                <a16:creationId xmlns:a16="http://schemas.microsoft.com/office/drawing/2014/main" id="{D31F2B1C-5E67-4A4A-A0B9-F50CCFD536D0}"/>
              </a:ext>
            </a:extLst>
          </p:cNvPr>
          <p:cNvCxnSpPr>
            <a:cxnSpLocks/>
          </p:cNvCxnSpPr>
          <p:nvPr/>
        </p:nvCxnSpPr>
        <p:spPr>
          <a:xfrm>
            <a:off x="8571167" y="2070695"/>
            <a:ext cx="0" cy="2232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63" name="Conector reto 162">
            <a:extLst>
              <a:ext uri="{FF2B5EF4-FFF2-40B4-BE49-F238E27FC236}">
                <a16:creationId xmlns:a16="http://schemas.microsoft.com/office/drawing/2014/main" id="{1C360E2F-77CA-4A3B-8DC3-E6B4708B2A96}"/>
              </a:ext>
            </a:extLst>
          </p:cNvPr>
          <p:cNvCxnSpPr>
            <a:cxnSpLocks/>
          </p:cNvCxnSpPr>
          <p:nvPr/>
        </p:nvCxnSpPr>
        <p:spPr>
          <a:xfrm>
            <a:off x="10665907" y="2057047"/>
            <a:ext cx="0" cy="2304000"/>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64" name="Elipse 163">
            <a:extLst>
              <a:ext uri="{FF2B5EF4-FFF2-40B4-BE49-F238E27FC236}">
                <a16:creationId xmlns:a16="http://schemas.microsoft.com/office/drawing/2014/main" id="{7EA44C17-10A6-4207-A4F5-727F6E490066}"/>
              </a:ext>
            </a:extLst>
          </p:cNvPr>
          <p:cNvSpPr/>
          <p:nvPr/>
        </p:nvSpPr>
        <p:spPr>
          <a:xfrm>
            <a:off x="645272" y="5107547"/>
            <a:ext cx="627788" cy="62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2</a:t>
            </a:r>
          </a:p>
        </p:txBody>
      </p:sp>
      <p:sp>
        <p:nvSpPr>
          <p:cNvPr id="165" name="Elipse 164">
            <a:extLst>
              <a:ext uri="{FF2B5EF4-FFF2-40B4-BE49-F238E27FC236}">
                <a16:creationId xmlns:a16="http://schemas.microsoft.com/office/drawing/2014/main" id="{3851A0EA-CE5A-437A-A2D0-4A80FC134824}"/>
              </a:ext>
            </a:extLst>
          </p:cNvPr>
          <p:cNvSpPr/>
          <p:nvPr/>
        </p:nvSpPr>
        <p:spPr>
          <a:xfrm>
            <a:off x="2543449" y="4259245"/>
            <a:ext cx="627788" cy="62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11</a:t>
            </a:r>
          </a:p>
        </p:txBody>
      </p:sp>
      <p:sp>
        <p:nvSpPr>
          <p:cNvPr id="166" name="Elipse 165">
            <a:extLst>
              <a:ext uri="{FF2B5EF4-FFF2-40B4-BE49-F238E27FC236}">
                <a16:creationId xmlns:a16="http://schemas.microsoft.com/office/drawing/2014/main" id="{811D3F22-15F1-4A42-BF69-7AA37F5797FE}"/>
              </a:ext>
            </a:extLst>
          </p:cNvPr>
          <p:cNvSpPr/>
          <p:nvPr/>
        </p:nvSpPr>
        <p:spPr>
          <a:xfrm>
            <a:off x="7906490" y="3649013"/>
            <a:ext cx="627788" cy="62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41</a:t>
            </a:r>
          </a:p>
        </p:txBody>
      </p:sp>
      <p:sp>
        <p:nvSpPr>
          <p:cNvPr id="167" name="Elipse 166">
            <a:extLst>
              <a:ext uri="{FF2B5EF4-FFF2-40B4-BE49-F238E27FC236}">
                <a16:creationId xmlns:a16="http://schemas.microsoft.com/office/drawing/2014/main" id="{B009374A-1D1D-4ADC-95DF-8592BDA0BE93}"/>
              </a:ext>
            </a:extLst>
          </p:cNvPr>
          <p:cNvSpPr/>
          <p:nvPr/>
        </p:nvSpPr>
        <p:spPr>
          <a:xfrm>
            <a:off x="8237656" y="4276801"/>
            <a:ext cx="627788" cy="62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45</a:t>
            </a:r>
          </a:p>
        </p:txBody>
      </p:sp>
      <p:sp>
        <p:nvSpPr>
          <p:cNvPr id="168" name="Elipse 167">
            <a:extLst>
              <a:ext uri="{FF2B5EF4-FFF2-40B4-BE49-F238E27FC236}">
                <a16:creationId xmlns:a16="http://schemas.microsoft.com/office/drawing/2014/main" id="{7713EF28-2550-4CE8-B35B-09F33B285CA1}"/>
              </a:ext>
            </a:extLst>
          </p:cNvPr>
          <p:cNvSpPr/>
          <p:nvPr/>
        </p:nvSpPr>
        <p:spPr>
          <a:xfrm>
            <a:off x="10363311" y="4393471"/>
            <a:ext cx="627788" cy="62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73</a:t>
            </a:r>
          </a:p>
        </p:txBody>
      </p:sp>
      <p:sp>
        <p:nvSpPr>
          <p:cNvPr id="169" name="Elipse 168">
            <a:extLst>
              <a:ext uri="{FF2B5EF4-FFF2-40B4-BE49-F238E27FC236}">
                <a16:creationId xmlns:a16="http://schemas.microsoft.com/office/drawing/2014/main" id="{FE89AB0A-6046-4B91-99EB-9671C00914C6}"/>
              </a:ext>
            </a:extLst>
          </p:cNvPr>
          <p:cNvSpPr/>
          <p:nvPr/>
        </p:nvSpPr>
        <p:spPr>
          <a:xfrm>
            <a:off x="5093215" y="5178049"/>
            <a:ext cx="371385" cy="37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NA</a:t>
            </a:r>
          </a:p>
        </p:txBody>
      </p:sp>
      <p:sp>
        <p:nvSpPr>
          <p:cNvPr id="170" name="Elipse 169">
            <a:extLst>
              <a:ext uri="{FF2B5EF4-FFF2-40B4-BE49-F238E27FC236}">
                <a16:creationId xmlns:a16="http://schemas.microsoft.com/office/drawing/2014/main" id="{BD5BF7C4-A564-4262-9486-5CECB5EE381B}"/>
              </a:ext>
            </a:extLst>
          </p:cNvPr>
          <p:cNvSpPr/>
          <p:nvPr/>
        </p:nvSpPr>
        <p:spPr>
          <a:xfrm>
            <a:off x="4697505" y="5170939"/>
            <a:ext cx="371385" cy="37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NA</a:t>
            </a:r>
          </a:p>
        </p:txBody>
      </p:sp>
      <p:sp>
        <p:nvSpPr>
          <p:cNvPr id="171" name="Elipse 170">
            <a:extLst>
              <a:ext uri="{FF2B5EF4-FFF2-40B4-BE49-F238E27FC236}">
                <a16:creationId xmlns:a16="http://schemas.microsoft.com/office/drawing/2014/main" id="{0BE3F4A8-4281-4746-9AE7-A77C194E8301}"/>
              </a:ext>
            </a:extLst>
          </p:cNvPr>
          <p:cNvSpPr/>
          <p:nvPr/>
        </p:nvSpPr>
        <p:spPr>
          <a:xfrm>
            <a:off x="4740105" y="5653594"/>
            <a:ext cx="627788" cy="6277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t>22</a:t>
            </a:r>
          </a:p>
        </p:txBody>
      </p:sp>
    </p:spTree>
    <p:extLst>
      <p:ext uri="{BB962C8B-B14F-4D97-AF65-F5344CB8AC3E}">
        <p14:creationId xmlns:p14="http://schemas.microsoft.com/office/powerpoint/2010/main" val="335870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CE2C86B-9A7C-4272-BF5E-CE5747D61DE2}"/>
              </a:ext>
            </a:extLst>
          </p:cNvPr>
          <p:cNvSpPr>
            <a:spLocks noGrp="1"/>
          </p:cNvSpPr>
          <p:nvPr>
            <p:ph type="dt" sz="half" idx="10"/>
          </p:nvPr>
        </p:nvSpPr>
        <p:spPr/>
        <p:txBody>
          <a:bodyPr/>
          <a:lstStyle/>
          <a:p>
            <a:pPr rtl="0"/>
            <a:fld id="{5D0BF672-AFC3-4C39-AA84-C1113D4307F1}" type="datetime1">
              <a:rPr lang="pt-BR" smtClean="0"/>
              <a:t>02/10/2020</a:t>
            </a:fld>
            <a:endParaRPr lang="en-US"/>
          </a:p>
        </p:txBody>
      </p:sp>
      <p:pic>
        <p:nvPicPr>
          <p:cNvPr id="3" name="Imagem 2" descr="Imagem ampliada de um logotipo&#10;&#10;Descrição gerada automaticamente">
            <a:extLst>
              <a:ext uri="{FF2B5EF4-FFF2-40B4-BE49-F238E27FC236}">
                <a16:creationId xmlns:a16="http://schemas.microsoft.com/office/drawing/2014/main" id="{B36523F2-BF16-4E37-9265-087103D470C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0" y="10"/>
            <a:ext cx="12191979" cy="6857990"/>
          </a:xfrm>
          <a:prstGeom prst="rect">
            <a:avLst/>
          </a:prstGeom>
        </p:spPr>
      </p:pic>
      <p:sp>
        <p:nvSpPr>
          <p:cNvPr id="4" name="Retângulo 3">
            <a:extLst>
              <a:ext uri="{FF2B5EF4-FFF2-40B4-BE49-F238E27FC236}">
                <a16:creationId xmlns:a16="http://schemas.microsoft.com/office/drawing/2014/main" id="{3F774FBA-CDBE-471B-8B57-D89EC7C8E405}"/>
              </a:ext>
            </a:extLst>
          </p:cNvPr>
          <p:cNvSpPr/>
          <p:nvPr/>
        </p:nvSpPr>
        <p:spPr>
          <a:xfrm>
            <a:off x="3500706" y="2393576"/>
            <a:ext cx="5190565" cy="16136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2800" dirty="0"/>
              <a:t>OBRIGADO PELA AUDIÊNCIA</a:t>
            </a:r>
          </a:p>
        </p:txBody>
      </p:sp>
      <p:pic>
        <p:nvPicPr>
          <p:cNvPr id="10242" name="Picture 2" descr="20 Not-So-Obvious Gifts for Runners – Salt Lake Running Company">
            <a:extLst>
              <a:ext uri="{FF2B5EF4-FFF2-40B4-BE49-F238E27FC236}">
                <a16:creationId xmlns:a16="http://schemas.microsoft.com/office/drawing/2014/main" id="{A7E548F8-F911-4615-BCD9-CF3EF8E1C89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234928"/>
            <a:ext cx="4262154" cy="28414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Not-So-Obvious Gifts for Runners – Salt Lake Running Company">
            <a:extLst>
              <a:ext uri="{FF2B5EF4-FFF2-40B4-BE49-F238E27FC236}">
                <a16:creationId xmlns:a16="http://schemas.microsoft.com/office/drawing/2014/main" id="{7A9AEDCB-F677-4C88-8F5F-B48424EBBD3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2154" y="4234928"/>
            <a:ext cx="4262154" cy="28414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0 Not-So-Obvious Gifts for Runners – Salt Lake Running Company">
            <a:extLst>
              <a:ext uri="{FF2B5EF4-FFF2-40B4-BE49-F238E27FC236}">
                <a16:creationId xmlns:a16="http://schemas.microsoft.com/office/drawing/2014/main" id="{342AD25A-0566-4F8B-B8DD-57D2F56A27F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16156" y="4234928"/>
            <a:ext cx="4262154" cy="284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8257E-224F-4321-950F-4418BBC4BC14}"/>
              </a:ext>
            </a:extLst>
          </p:cNvPr>
          <p:cNvSpPr>
            <a:spLocks noGrp="1"/>
          </p:cNvSpPr>
          <p:nvPr>
            <p:ph type="title"/>
          </p:nvPr>
        </p:nvSpPr>
        <p:spPr/>
        <p:txBody>
          <a:bodyPr/>
          <a:lstStyle/>
          <a:p>
            <a:r>
              <a:rPr lang="pt-BR" dirty="0"/>
              <a:t>Definição</a:t>
            </a:r>
          </a:p>
        </p:txBody>
      </p:sp>
      <p:pic>
        <p:nvPicPr>
          <p:cNvPr id="4" name="Imagem 3">
            <a:extLst>
              <a:ext uri="{FF2B5EF4-FFF2-40B4-BE49-F238E27FC236}">
                <a16:creationId xmlns:a16="http://schemas.microsoft.com/office/drawing/2014/main" id="{10ADB0F4-82A9-4A60-9486-C2B1FC3FFA5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214009" y="1909207"/>
            <a:ext cx="10158279" cy="3058578"/>
          </a:xfrm>
          <a:prstGeom prst="rect">
            <a:avLst/>
          </a:prstGeom>
        </p:spPr>
      </p:pic>
      <p:sp>
        <p:nvSpPr>
          <p:cNvPr id="5" name="Retângulo 4">
            <a:extLst>
              <a:ext uri="{FF2B5EF4-FFF2-40B4-BE49-F238E27FC236}">
                <a16:creationId xmlns:a16="http://schemas.microsoft.com/office/drawing/2014/main" id="{A21410DF-1B39-404C-B64F-0940FC549851}"/>
              </a:ext>
            </a:extLst>
          </p:cNvPr>
          <p:cNvSpPr/>
          <p:nvPr/>
        </p:nvSpPr>
        <p:spPr>
          <a:xfrm>
            <a:off x="454924" y="4967785"/>
            <a:ext cx="11323093" cy="1569660"/>
          </a:xfrm>
          <a:prstGeom prst="rect">
            <a:avLst/>
          </a:prstGeom>
        </p:spPr>
        <p:txBody>
          <a:bodyPr wrap="square">
            <a:spAutoFit/>
          </a:bodyPr>
          <a:lstStyle/>
          <a:p>
            <a:r>
              <a:rPr lang="pt-BR" sz="2400" dirty="0">
                <a:solidFill>
                  <a:srgbClr val="202122"/>
                </a:solidFill>
                <a:latin typeface="Arial" panose="020B0604020202020204" pitchFamily="34" charset="0"/>
              </a:rPr>
              <a:t>'</a:t>
            </a:r>
            <a:r>
              <a:rPr lang="pt-BR" sz="2400" b="1" i="1" dirty="0">
                <a:solidFill>
                  <a:srgbClr val="202122"/>
                </a:solidFill>
                <a:latin typeface="Arial" panose="020B0604020202020204" pitchFamily="34" charset="0"/>
              </a:rPr>
              <a:t>Recursividade'</a:t>
            </a:r>
            <a:r>
              <a:rPr lang="pt-BR" sz="2400" dirty="0">
                <a:solidFill>
                  <a:srgbClr val="202122"/>
                </a:solidFill>
                <a:latin typeface="Arial" panose="020B0604020202020204" pitchFamily="34" charset="0"/>
              </a:rPr>
              <a:t> é um termo usado de maneira mais geral para descrever o processo de repetição de um objeto de um jeito similar ao que já fora mostrado. Um bom exemplo disso são as imagens repetidas que aparecem quando dois espelhos são apontados um para o outro.</a:t>
            </a:r>
            <a:r>
              <a:rPr lang="pt-BR" dirty="0">
                <a:solidFill>
                  <a:srgbClr val="202122"/>
                </a:solidFill>
                <a:latin typeface="Arial" panose="020B0604020202020204" pitchFamily="34" charset="0"/>
              </a:rPr>
              <a:t> Fonte: </a:t>
            </a:r>
            <a:r>
              <a:rPr lang="pt-BR" dirty="0">
                <a:solidFill>
                  <a:srgbClr val="202122"/>
                </a:solidFill>
                <a:latin typeface="Arial" panose="020B0604020202020204" pitchFamily="34" charset="0"/>
                <a:hlinkClick r:id="rId4"/>
              </a:rPr>
              <a:t>https://pt.wikipedia.org/wiki/Recursividade</a:t>
            </a:r>
            <a:r>
              <a:rPr lang="pt-BR" dirty="0">
                <a:solidFill>
                  <a:srgbClr val="202122"/>
                </a:solidFill>
                <a:latin typeface="Arial" panose="020B0604020202020204" pitchFamily="34" charset="0"/>
              </a:rPr>
              <a:t> </a:t>
            </a:r>
            <a:endParaRPr lang="pt-BR" sz="2400" dirty="0"/>
          </a:p>
        </p:txBody>
      </p:sp>
    </p:spTree>
    <p:extLst>
      <p:ext uri="{BB962C8B-B14F-4D97-AF65-F5344CB8AC3E}">
        <p14:creationId xmlns:p14="http://schemas.microsoft.com/office/powerpoint/2010/main" val="260948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8257E-224F-4321-950F-4418BBC4BC14}"/>
              </a:ext>
            </a:extLst>
          </p:cNvPr>
          <p:cNvSpPr>
            <a:spLocks noGrp="1"/>
          </p:cNvSpPr>
          <p:nvPr>
            <p:ph type="title"/>
          </p:nvPr>
        </p:nvSpPr>
        <p:spPr/>
        <p:txBody>
          <a:bodyPr/>
          <a:lstStyle/>
          <a:p>
            <a:r>
              <a:rPr lang="pt-BR" dirty="0"/>
              <a:t>Definição</a:t>
            </a:r>
          </a:p>
        </p:txBody>
      </p:sp>
      <p:sp>
        <p:nvSpPr>
          <p:cNvPr id="3" name="Espaço Reservado para Conteúdo 2">
            <a:extLst>
              <a:ext uri="{FF2B5EF4-FFF2-40B4-BE49-F238E27FC236}">
                <a16:creationId xmlns:a16="http://schemas.microsoft.com/office/drawing/2014/main" id="{6AC3CB14-7503-4464-9560-D517A6F1FB0F}"/>
              </a:ext>
            </a:extLst>
          </p:cNvPr>
          <p:cNvSpPr>
            <a:spLocks noGrp="1"/>
          </p:cNvSpPr>
          <p:nvPr>
            <p:ph idx="1"/>
          </p:nvPr>
        </p:nvSpPr>
        <p:spPr/>
        <p:txBody>
          <a:bodyPr>
            <a:normAutofit/>
          </a:bodyPr>
          <a:lstStyle/>
          <a:p>
            <a:pPr marL="0" indent="0" algn="ctr">
              <a:buNone/>
            </a:pPr>
            <a:r>
              <a:rPr lang="pt-BR" sz="3200" b="1" dirty="0"/>
              <a:t>Em programação a recursividade é a forma de se programar uma função de forma que  sua execução e resultado final dependa de chamas sucessivas em si mesmo de forma a dividir o problema de um todo em partes.</a:t>
            </a:r>
          </a:p>
        </p:txBody>
      </p:sp>
    </p:spTree>
    <p:extLst>
      <p:ext uri="{BB962C8B-B14F-4D97-AF65-F5344CB8AC3E}">
        <p14:creationId xmlns:p14="http://schemas.microsoft.com/office/powerpoint/2010/main" val="428131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Importante </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p:txBody>
          <a:bodyPr>
            <a:normAutofit/>
          </a:bodyPr>
          <a:lstStyle/>
          <a:p>
            <a:pPr marL="0" indent="0" algn="just">
              <a:buNone/>
            </a:pPr>
            <a:r>
              <a:rPr lang="pt-BR" sz="2400" dirty="0"/>
              <a:t>Precisa ter o problema bem definido e antes de programar precisa visualizar o que é recursivo, ou seja, que parte do problema pode ser dividido em um subproblema que contém as mesmas características, de forma que o problema possa ser definido pelas suas partes e assim sucessivamente.</a:t>
            </a:r>
          </a:p>
        </p:txBody>
      </p:sp>
    </p:spTree>
    <p:extLst>
      <p:ext uri="{BB962C8B-B14F-4D97-AF65-F5344CB8AC3E}">
        <p14:creationId xmlns:p14="http://schemas.microsoft.com/office/powerpoint/2010/main" val="347064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Triângulo de </a:t>
            </a:r>
            <a:r>
              <a:rPr lang="pt-BR" dirty="0" err="1"/>
              <a:t>Sierpinski</a:t>
            </a:r>
            <a:r>
              <a:rPr lang="pt-BR" dirty="0"/>
              <a:t> </a:t>
            </a:r>
          </a:p>
        </p:txBody>
      </p:sp>
      <p:pic>
        <p:nvPicPr>
          <p:cNvPr id="1026" name="Picture 2">
            <a:extLst>
              <a:ext uri="{FF2B5EF4-FFF2-40B4-BE49-F238E27FC236}">
                <a16:creationId xmlns:a16="http://schemas.microsoft.com/office/drawing/2014/main" id="{7DF7DBB1-47B0-4400-BE55-2F61C7B24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794" y="1704892"/>
            <a:ext cx="5565207" cy="470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23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Triângulo de </a:t>
            </a:r>
            <a:r>
              <a:rPr lang="pt-BR" dirty="0" err="1"/>
              <a:t>Sierpinski</a:t>
            </a:r>
            <a:r>
              <a:rPr lang="pt-BR" dirty="0"/>
              <a:t> </a:t>
            </a:r>
          </a:p>
        </p:txBody>
      </p:sp>
      <p:pic>
        <p:nvPicPr>
          <p:cNvPr id="1028" name="Picture 4" descr="The evolution of the Sierpinski triangle">
            <a:extLst>
              <a:ext uri="{FF2B5EF4-FFF2-40B4-BE49-F238E27FC236}">
                <a16:creationId xmlns:a16="http://schemas.microsoft.com/office/drawing/2014/main" id="{59121AA5-2DFC-4305-9444-6E18CFB8E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4184556"/>
            <a:ext cx="10801350" cy="209276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2">
            <a:extLst>
              <a:ext uri="{FF2B5EF4-FFF2-40B4-BE49-F238E27FC236}">
                <a16:creationId xmlns:a16="http://schemas.microsoft.com/office/drawing/2014/main" id="{872E24EB-E5CC-40D9-BBEA-D2975A6F5E7B}"/>
              </a:ext>
            </a:extLst>
          </p:cNvPr>
          <p:cNvSpPr>
            <a:spLocks noGrp="1"/>
          </p:cNvSpPr>
          <p:nvPr>
            <p:ph idx="1"/>
          </p:nvPr>
        </p:nvSpPr>
        <p:spPr>
          <a:xfrm>
            <a:off x="1066800" y="2103120"/>
            <a:ext cx="10058400" cy="3849624"/>
          </a:xfrm>
        </p:spPr>
        <p:txBody>
          <a:bodyPr>
            <a:normAutofit/>
          </a:bodyPr>
          <a:lstStyle/>
          <a:p>
            <a:pPr marL="457200" indent="-457200" algn="just">
              <a:buAutoNum type="arabicParenR"/>
            </a:pPr>
            <a:r>
              <a:rPr lang="pt-BR" sz="2400" dirty="0"/>
              <a:t>Desenhe um triângulo equilátero.</a:t>
            </a:r>
          </a:p>
          <a:p>
            <a:pPr marL="457200" indent="-457200" algn="just">
              <a:buAutoNum type="arabicParenR"/>
            </a:pPr>
            <a:r>
              <a:rPr lang="pt-BR" sz="2400" dirty="0"/>
              <a:t>Divida o triângulo equilátero em 3 partes iguais criando outros 3 triângulos equiláteros internos.</a:t>
            </a:r>
          </a:p>
          <a:p>
            <a:pPr marL="457200" indent="-457200" algn="just">
              <a:buAutoNum type="arabicParenR"/>
            </a:pPr>
            <a:r>
              <a:rPr lang="pt-BR" sz="2400" dirty="0"/>
              <a:t>Para cada triângulo equilátero obtido repita o passo 2)</a:t>
            </a:r>
          </a:p>
          <a:p>
            <a:pPr marL="457200" indent="-457200" algn="just">
              <a:buAutoNum type="arabicParenR"/>
            </a:pPr>
            <a:endParaRPr lang="pt-BR" sz="2400" dirty="0"/>
          </a:p>
        </p:txBody>
      </p:sp>
    </p:spTree>
    <p:extLst>
      <p:ext uri="{BB962C8B-B14F-4D97-AF65-F5344CB8AC3E}">
        <p14:creationId xmlns:p14="http://schemas.microsoft.com/office/powerpoint/2010/main" val="48633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Fractais são Recursividades</a:t>
            </a:r>
          </a:p>
        </p:txBody>
      </p:sp>
      <p:pic>
        <p:nvPicPr>
          <p:cNvPr id="2050" name="Picture 2" descr="Fractais e Bonsai | Aido Bonsai">
            <a:extLst>
              <a:ext uri="{FF2B5EF4-FFF2-40B4-BE49-F238E27FC236}">
                <a16:creationId xmlns:a16="http://schemas.microsoft.com/office/drawing/2014/main" id="{CC00D007-C545-40D3-AEA6-B3FF5696D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033" y="4012679"/>
            <a:ext cx="2665579" cy="2239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actal Árvore | fotos gratuitas - Rgbstock - fotos gratuitas | xymonau |  January - 09 - 2012 (224)">
            <a:extLst>
              <a:ext uri="{FF2B5EF4-FFF2-40B4-BE49-F238E27FC236}">
                <a16:creationId xmlns:a16="http://schemas.microsoft.com/office/drawing/2014/main" id="{72C0BCB9-23FE-40C5-B05B-89C1F81CA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877" y="642594"/>
            <a:ext cx="3554104" cy="31791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9 PADRÕES FRACTAIS HIPNOTIZANTES ENCONTRADOS NA NATUREZA">
            <a:extLst>
              <a:ext uri="{FF2B5EF4-FFF2-40B4-BE49-F238E27FC236}">
                <a16:creationId xmlns:a16="http://schemas.microsoft.com/office/drawing/2014/main" id="{21BD9AEB-9913-456D-8F1B-B5F7AB703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33" y="1946629"/>
            <a:ext cx="2503669" cy="18751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órum Vivo">
            <a:extLst>
              <a:ext uri="{FF2B5EF4-FFF2-40B4-BE49-F238E27FC236}">
                <a16:creationId xmlns:a16="http://schemas.microsoft.com/office/drawing/2014/main" id="{238D872C-D650-40B6-A7D8-29C8E4178F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528" y="1689313"/>
            <a:ext cx="2843283" cy="4264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extremely cool natural fractals | Fractals in nature, Fractals, Patterns in  nature">
            <a:extLst>
              <a:ext uri="{FF2B5EF4-FFF2-40B4-BE49-F238E27FC236}">
                <a16:creationId xmlns:a16="http://schemas.microsoft.com/office/drawing/2014/main" id="{CD03C6A7-F845-4FAA-8C31-4E2032E167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6871" y="3888286"/>
            <a:ext cx="3554104" cy="236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06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69C6F-58E8-4618-A371-4E0EFB535402}"/>
              </a:ext>
            </a:extLst>
          </p:cNvPr>
          <p:cNvSpPr>
            <a:spLocks noGrp="1"/>
          </p:cNvSpPr>
          <p:nvPr>
            <p:ph type="title"/>
          </p:nvPr>
        </p:nvSpPr>
        <p:spPr/>
        <p:txBody>
          <a:bodyPr/>
          <a:lstStyle/>
          <a:p>
            <a:r>
              <a:rPr lang="pt-BR" dirty="0"/>
              <a:t>Recursividade na Matemática</a:t>
            </a:r>
          </a:p>
        </p:txBody>
      </p:sp>
      <p:sp>
        <p:nvSpPr>
          <p:cNvPr id="3" name="Espaço Reservado para Conteúdo 2">
            <a:extLst>
              <a:ext uri="{FF2B5EF4-FFF2-40B4-BE49-F238E27FC236}">
                <a16:creationId xmlns:a16="http://schemas.microsoft.com/office/drawing/2014/main" id="{38C5B23E-487B-45B9-A715-73256EAF14E1}"/>
              </a:ext>
            </a:extLst>
          </p:cNvPr>
          <p:cNvSpPr>
            <a:spLocks noGrp="1"/>
          </p:cNvSpPr>
          <p:nvPr>
            <p:ph idx="1"/>
          </p:nvPr>
        </p:nvSpPr>
        <p:spPr>
          <a:xfrm>
            <a:off x="1066800" y="2103119"/>
            <a:ext cx="10058400" cy="1486241"/>
          </a:xfrm>
        </p:spPr>
        <p:txBody>
          <a:bodyPr>
            <a:normAutofit/>
          </a:bodyPr>
          <a:lstStyle/>
          <a:p>
            <a:pPr marL="0" indent="0" algn="just">
              <a:buNone/>
            </a:pPr>
            <a:r>
              <a:rPr lang="pt-BR" sz="2400" b="1" dirty="0"/>
              <a:t>Fatorial:</a:t>
            </a:r>
            <a:r>
              <a:rPr lang="pt-BR" sz="2400" dirty="0"/>
              <a:t> O fatorial de um número é a multiplicação dele por todos os números consecutivos inferiores a ele multiplicados uns pelos outros até zero. Por convenção o fatorial de zero é 1.</a:t>
            </a:r>
          </a:p>
          <a:p>
            <a:pPr marL="0" indent="0" algn="just">
              <a:buNone/>
            </a:pPr>
            <a:endParaRPr lang="pt-BR" sz="2400" dirty="0"/>
          </a:p>
          <a:p>
            <a:pPr marL="0" indent="0" algn="just">
              <a:buNone/>
            </a:pPr>
            <a:endParaRPr lang="pt-BR" sz="2400" dirty="0"/>
          </a:p>
        </p:txBody>
      </p:sp>
      <p:sp>
        <p:nvSpPr>
          <p:cNvPr id="4" name="CaixaDeTexto 3">
            <a:extLst>
              <a:ext uri="{FF2B5EF4-FFF2-40B4-BE49-F238E27FC236}">
                <a16:creationId xmlns:a16="http://schemas.microsoft.com/office/drawing/2014/main" id="{F7A48CE1-0339-4F78-A10A-42175C5F55A7}"/>
              </a:ext>
            </a:extLst>
          </p:cNvPr>
          <p:cNvSpPr txBox="1"/>
          <p:nvPr/>
        </p:nvSpPr>
        <p:spPr>
          <a:xfrm>
            <a:off x="1066800" y="3589360"/>
            <a:ext cx="10211480" cy="2893325"/>
          </a:xfrm>
          <a:prstGeom prst="rect">
            <a:avLst/>
          </a:prstGeom>
          <a:noFill/>
        </p:spPr>
        <p:txBody>
          <a:bodyPr wrap="square" numCol="2" rtlCol="0">
            <a:noAutofit/>
          </a:bodyPr>
          <a:lstStyle/>
          <a:p>
            <a:pPr algn="just"/>
            <a:r>
              <a:rPr lang="pt-BR" sz="2800"/>
              <a:t>Fat(0</a:t>
            </a:r>
            <a:r>
              <a:rPr lang="pt-BR" sz="2800" dirty="0"/>
              <a:t>) = 1</a:t>
            </a:r>
          </a:p>
          <a:p>
            <a:pPr algn="just"/>
            <a:r>
              <a:rPr lang="pt-BR" sz="2800"/>
              <a:t>Fat(1</a:t>
            </a:r>
            <a:r>
              <a:rPr lang="pt-BR" sz="2800" dirty="0"/>
              <a:t>) = 1</a:t>
            </a:r>
          </a:p>
          <a:p>
            <a:pPr algn="just"/>
            <a:r>
              <a:rPr lang="pt-BR" sz="2800"/>
              <a:t>Fat(2</a:t>
            </a:r>
            <a:r>
              <a:rPr lang="pt-BR" sz="2800" dirty="0"/>
              <a:t>) = 2*1 = 2</a:t>
            </a:r>
          </a:p>
          <a:p>
            <a:pPr algn="just"/>
            <a:r>
              <a:rPr lang="pt-BR" sz="2800"/>
              <a:t>Fat(3</a:t>
            </a:r>
            <a:r>
              <a:rPr lang="pt-BR" sz="2800" dirty="0"/>
              <a:t>) = 3*2*1 = 6</a:t>
            </a:r>
          </a:p>
          <a:p>
            <a:pPr algn="just"/>
            <a:r>
              <a:rPr lang="pt-BR" sz="2800"/>
              <a:t>Fat(4</a:t>
            </a:r>
            <a:r>
              <a:rPr lang="pt-BR" sz="2800" dirty="0"/>
              <a:t>) = 4*3*2*1 = 24</a:t>
            </a:r>
          </a:p>
          <a:p>
            <a:pPr algn="just"/>
            <a:r>
              <a:rPr lang="pt-BR" sz="2800"/>
              <a:t>Fat(5</a:t>
            </a:r>
            <a:r>
              <a:rPr lang="pt-BR" sz="2800" dirty="0"/>
              <a:t>) = 5*4*3*2*1 = 120</a:t>
            </a:r>
          </a:p>
          <a:p>
            <a:pPr algn="just"/>
            <a:r>
              <a:rPr lang="pt-BR" sz="2800"/>
              <a:t>Fat(4</a:t>
            </a:r>
            <a:r>
              <a:rPr lang="pt-BR" sz="2800" dirty="0"/>
              <a:t>) = </a:t>
            </a:r>
            <a:r>
              <a:rPr lang="pt-BR" sz="2800"/>
              <a:t>4*Fat(3</a:t>
            </a:r>
            <a:r>
              <a:rPr lang="pt-BR" sz="2800" dirty="0"/>
              <a:t>)</a:t>
            </a:r>
          </a:p>
          <a:p>
            <a:pPr algn="just"/>
            <a:r>
              <a:rPr lang="pt-BR" sz="2800"/>
              <a:t>Fat(5</a:t>
            </a:r>
            <a:r>
              <a:rPr lang="pt-BR" sz="2800" dirty="0"/>
              <a:t>) = </a:t>
            </a:r>
            <a:r>
              <a:rPr lang="pt-BR" sz="2800"/>
              <a:t>5*Fat(4</a:t>
            </a:r>
            <a:r>
              <a:rPr lang="pt-BR" sz="2800" dirty="0"/>
              <a:t>)</a:t>
            </a:r>
          </a:p>
          <a:p>
            <a:pPr algn="just"/>
            <a:endParaRPr lang="pt-BR" sz="2800" dirty="0"/>
          </a:p>
          <a:p>
            <a:pPr algn="just"/>
            <a:r>
              <a:rPr lang="pt-BR" sz="2800" b="1"/>
              <a:t>Fat(n</a:t>
            </a:r>
            <a:r>
              <a:rPr lang="pt-BR" sz="2800" b="1" dirty="0"/>
              <a:t>) = </a:t>
            </a:r>
            <a:r>
              <a:rPr lang="pt-BR" sz="2800" b="1"/>
              <a:t>n*Fat(n-1</a:t>
            </a:r>
            <a:r>
              <a:rPr lang="pt-BR" sz="2800" b="1" dirty="0"/>
              <a:t>)</a:t>
            </a:r>
          </a:p>
          <a:p>
            <a:pPr algn="just"/>
            <a:endParaRPr lang="pt-BR" sz="2800" dirty="0"/>
          </a:p>
          <a:p>
            <a:endParaRPr lang="pt-BR" sz="2800" dirty="0"/>
          </a:p>
        </p:txBody>
      </p:sp>
    </p:spTree>
    <p:extLst>
      <p:ext uri="{BB962C8B-B14F-4D97-AF65-F5344CB8AC3E}">
        <p14:creationId xmlns:p14="http://schemas.microsoft.com/office/powerpoint/2010/main" val="1162984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4_TF78438558" id="{EFC388B7-E3E7-46E9-90A0-7401A222EB8A}" vid="{685F28B6-3FA5-49C7-9831-35ED941F70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{F2B1BFFD-BC02-40FA-8DBE-AAC6505B4B7E}tf78438558</Template>
  <TotalTime>0</TotalTime>
  <Words>1339</Words>
  <Application>Microsoft Office PowerPoint</Application>
  <PresentationFormat>Widescreen</PresentationFormat>
  <Paragraphs>368</Paragraphs>
  <Slides>29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Arial</vt:lpstr>
      <vt:lpstr>Calibri</vt:lpstr>
      <vt:lpstr>Century Gothic</vt:lpstr>
      <vt:lpstr>Garamond</vt:lpstr>
      <vt:lpstr>SavonVTI</vt:lpstr>
      <vt:lpstr>Estrutura de Dados e Algoritmos I</vt:lpstr>
      <vt:lpstr>Introdução</vt:lpstr>
      <vt:lpstr>Definição</vt:lpstr>
      <vt:lpstr>Definição</vt:lpstr>
      <vt:lpstr>Importante </vt:lpstr>
      <vt:lpstr>Triângulo de Sierpinski </vt:lpstr>
      <vt:lpstr>Triângulo de Sierpinski </vt:lpstr>
      <vt:lpstr>Fractais são Recursividades</vt:lpstr>
      <vt:lpstr>Recursividade na Matemática</vt:lpstr>
      <vt:lpstr>Recursividade na Matemática</vt:lpstr>
      <vt:lpstr>Espiral de Fibonacci</vt:lpstr>
      <vt:lpstr>Fibonacci na Natureza</vt:lpstr>
      <vt:lpstr>Iteratividade vs. Recursividade</vt:lpstr>
      <vt:lpstr>Iteratividade   vs.  Recursividade</vt:lpstr>
      <vt:lpstr>Iteratividade   vs.  Recursividade</vt:lpstr>
      <vt:lpstr>Exercícios</vt:lpstr>
      <vt:lpstr>Árvore de Recursividade</vt:lpstr>
      <vt:lpstr>Árvore de Recursividade</vt:lpstr>
      <vt:lpstr>Exercícios</vt:lpstr>
      <vt:lpstr>Exercícios</vt:lpstr>
      <vt:lpstr>Busca vetorial</vt:lpstr>
      <vt:lpstr>Busca binária vetorial</vt:lpstr>
      <vt:lpstr>Busca binária vetorial</vt:lpstr>
      <vt:lpstr>Busca binária vetorial</vt:lpstr>
      <vt:lpstr>Busca binária vetorial</vt:lpstr>
      <vt:lpstr>Comparativo Complexidade</vt:lpstr>
      <vt:lpstr>Exercício</vt:lpstr>
      <vt:lpstr>Resp. Exercício: Busca binária vetorial</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2020-08-10T00:34:21Z</dcterms:created>
  <dcterms:modified xsi:type="dcterms:W3CDTF">2020-10-02T18:14:00Z</dcterms:modified>
</cp:coreProperties>
</file>