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9" d="100"/>
          <a:sy n="8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PT&amp;assetid=WA200003233&amp;isWac=True&amp;ui=pt-PT&amp;ad=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11/relationships/webextension" Target="../webextensions/webextension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Regresse ao seu browser ou copie esta ligação para o mesmo: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https://pages.store.office.com/addinsinstallpage.aspx?rs=pt-PT&amp;assetid=WA200003233&amp;isWac=True&amp;ui=pt-PT&amp;ad=PT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riso do Office aberto no separador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Os 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No separador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Após instalar o suplemento, pode iniciá-lo ao selecionar o botão do suplemento no separador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de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81CDE016-8660-F125-5FC4-06D8861680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64767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81CDE016-8660-F125-5FC4-06D8861680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b3bca55b-53ca-4471-93ca-bd2406154f21}">
  <we:reference id="WA200003233" version="2.0.0.3" store="pt-PT" storeType="OMEX"/>
  <we:alternateReferences/>
  <we:properties>
    <we:property name="Microsoft.Office.CampaignId" value="&quot;none&quot;"/>
    <we:property name="reportUrl" value="&quot;/groups/me/reports/040a8a1c-b988-48b4-b247-d33a8659b22b/ReportSection?bookmarkGuid=66c0b489-8156-45b7-bdbf-f1c6c139575a&amp;bookmarkUsage=1&amp;ctid=30f6fe51-cd98-4af4-8692-6f80b13fd9a1&amp;fromEntryPoint=export&quot;"/>
    <we:property name="reportState" value="&quot;CONNECTED&quot;"/>
    <we:property name="reportEmbeddedTime" value="&quot;2023-10-05T14:43:53.233Z&quot;"/>
    <we:property name="creatorSessionId" value="&quot;9fb87d10-984f-4e2e-96ff-401627013a5d&quot;"/>
    <we:property name="creatorUserId" value="&quot;10032002FE2277EB&quot;"/>
    <we:property name="creatorTenantId" value="&quot;30f6fe51-cd98-4af4-8692-6f80b13fd9a1&quot;"/>
    <we:property name="reportName" value="&quot;Projeto Final&quot;"/>
    <we:property name="isFiltersActionButtonVisible" value="true"/>
    <we:property name="initialStateBookmark" value="&quot;H4sIAAAAAAAAA+1X2W7bOhD9FYMvfTEKLdaWN8dNFzRp06TIS2EUI3LksJBFXYrKjRv4h/ob98fukJTbOHWTu7RFuvjBEGeoMzNnjrhcMSG7tobVC1gi22PPGiE5CKVHIRuzxhv3X758fjQ9ef72xfTogMyqNVI1Hdu7Ygb0As2Z7HqoLQQZ38zHDOr6GBZ2VEHd4Zi1qDvVQC3fo59MLqN7XI8ZXra10mAhTw0YtLAXNJ3GFDt8GFNE4EZe4Cly460n2CptNuMx6/yTS2nbZ8FcwJlqDMiGgK2trAB5NclzTv9ZxSGfpNbeyWZRDyl+evf1qrU8GLw0pbq0DJTvCN8irddUAs/yWFRRKMKo4EUalRAmd6LJJTG0AyuIiiguYx4mWZEWEaTgsCpZm03yq4PLVhPTxL/HmhFvC6WpdTVzjGrsuqH8pxI1aH6+OsQLdGkc7PZ/7jrWihpnVmegpW+Q6jXHzyd6+wlWztUYaQiNnWEjYDRtQRuSRmNUx2yFg9Q+glLGm0BkfgQGRu5NN/ladsPzH72EkcCRoIkecCiMHf31wRvO1Z8zjcSJYHvBek6WWzvR1ZKj3moFWyIJ2z7YMI7q1uco0fuVcG50nbhih5K647HPoO4t7IN96CR/QBnRb27z8jKmYt9d06ub3rkQv1yr5k7yZRYmVR4UkGCZpxgnsZjcKfmpuICGU4dv6n26WGhcwObr365+pup+ucP+r1i5RsFjML32Pud63DfDuhP8ByFy0GJ7RaCBFqj3V670R1JvlrVofKOC+1O213qRZ5gihDihFY0nk6AIsx+kqa+MeOh0LQdlfyov+Zm7envdvq1BGsQihTif8AjCvMiCOPhf29PXLoL2+Y5OFoaOFDv2gvE9k9phz/VXWTnqviP+UfgEZ+cU8ofQ3BcIWM+/sFsOUvJVfFvt+M2pihKeijyJ8pjOiQnnSVb9Fvw92TCNRlxCe1PpO5XzRKu+/W6ygZJONZmoMIjpMA95VYr4XsnmUFEUWujpGPurqeafKuabrjVb/M/dHWG9+waietO1wPEYGtxxE6G2QCNs6bfeRuxtm7kYxIUs67tuL5v5Q3J/A57YwLIpEAAA&quot;"/>
    <we:property name="bookmark" value="&quot;H4sIAAAAAAAAA+1X21LbMBD9lYxeeMkwvsQ33iBA2xnaodDhpZOHtbQOAsdyZZmSMvmh/kZ/rGspKQQC9AIdKM1DxtqVz+6ePVkpF0zIpi5h+g4myDbYm0pIDkLpns/6rHLGLaVOJ6BPfUzTiBchDAruZYNEZHlKu1RtpKoatnHBDOgxmiPZtFB2iGT8OOozKMt9GHerAsoG+6xG3agKSvkF3WZyGd3irM/wvC6Vhg7y0IDBDvaMttOaUvHXQ4oI3MgzPERunPUAa6XNYt1njXuyKS37OjAbcKgqA7Ii4M6WF4C8GKQpp++k4JAO4s7eyGpczlO8fPfDtO5oMXhucnXeMZCfEH6HNJtRCTxJQ1EEvvCDjGdxkIMf3YsmJ8TQCiwvyIIwD7kfJVmcBRCDxSpkaRbJT3fOa01ME/8Oa0i8jZWmTpbMMqqxaeblv5aoQfPj6R6eoU1jZ7X/pmtfK2qcmR6Blq5BqtUcb2509gMsrKsy0hAaO8JKQG+zBm1IGpVRDesqnCvvByhlvAhE5m0w0LNv2s1Xsps/f2ol9AT2BG10gPPC2NtvX53hWH0eaiROBNvwZiOy3NmJppQc9VIr2ARJ2N1DF8ZSXbscJTq/EtaNthMXbE9Sdxz2EZRtB7u2BY3ka5QRfUZdXk7GVOzJFb3a7Y0N8eJaNbKSzxM/KlIvgwjzNMYwCsXgXslvijOoOHX4ut43x2ONY1j8+perH6qynayw/xIrVyjYBdNq57Ou3baazx3vN4TIQYvliUALLVBvTW3p21IvxlrQv1bB0ynbaT1LE4wRfBzQROPRwMv85Jk09b0R61bXcq7sy/Kif7mrd9ft2urFXihiCNMBD8BPs8QLvT86nh66CDrnG7pZGLpSrDgL+k9Manst1w8yOcq2If5RuASHxxTyWWjuFgJmo1tOy7mUXBWPqx13OBVBxGORRkEa0j0x4jxKiv+CfyIHptGIE6ivK32lcl5p1dZ/TTaQ060mEQV6IV3mIS1yET4p2ewpikKDnq6xL001P6uYR501S/yP7H+E2bU/g98B7HK8IKwPAAA=&quot;"/>
    <we:property name="embedUrl" value="&quot;/reportEmbed?reportId=040a8a1c-b988-48b4-b247-d33a8659b22b&amp;config=eyJjbHVzdGVyVXJsIjoiaHR0cHM6Ly9XQUJJLUJSQVpJTC1TT1VUSC1CLVBSSU1BUlktcmVkaXJlY3QuYW5hbHlzaXMud2luZG93cy5uZXQiLCJlbWJlZEZlYXR1cmVzIjp7InVzYWdlTWV0cmljc1ZOZXh0Ijp0cnVlfX0%3D&amp;disableSensitivityBanner=true&quot;"/>
    <we:property name="datasetId" value="&quot;91fd2c15-932e-43cc-91fe-1f28de258579&quot;"/>
    <we:property name="pageName" value="&quot;ReportSection&quot;"/>
    <we:property name="pageDisplayName" value="&quot;Projeto Final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7E3829E-983E-4FEC-8F20-9E351FAB4F9B}">
  <we:reference id="wa200003233" version="2.0.0.3" store="pt-PT" storeType="OMEX"/>
  <we:alternateReferences>
    <we:reference id="wa200003233" version="2.0.0.3" store="wa200003233" storeType="OMEX"/>
  </we:alternateReferences>
  <we:properties>
    <we:property name="reportUrl" value="&quot;/groups/me/reports/040a8a1c-b988-48b4-b247-d33a8659b22b/ReportSection?bookmarkGuid=66c0b489-8156-45b7-bdbf-f1c6c139575a&amp;bookmarkUsage=1&amp;ctid=30f6fe51-cd98-4af4-8692-6f80b13fd9a1&amp;fromEntryPoint=export&quot;"/>
    <we:property name="reportName" value="&quot;Projeto Final&quot;"/>
    <we:property name="reportState" value="&quot;CONNECTED&quot;"/>
    <we:property name="embedUrl" value="&quot;/reportEmbed?reportId=040a8a1c-b988-48b4-b247-d33a8659b22b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rojeto Final&quot;"/>
    <we:property name="datasetId" value="&quot;91fd2c15-932e-43cc-91fe-1f28de258579&quot;"/>
    <we:property name="backgroundColor" value="&quot;#FFFFFF&quot;"/>
    <we:property name="bookmark" value="&quot;H4sIAAAAAAAAA+1X21LbMBD9lYxeeMkwvsQ33iBA2xnaodDhpZOHtbQOAsdyZZmSMvmh/kZ/rGspKQQC9AIdKM1DxtqVz+6ePVkpF0zIpi5h+g4myDbYm0pIDkLpns/6rHLGLaVOJ6BP/SwVSVRglOcZ+lHgR4OIdqnaSFU1bOOCGdBjNEeyaaHsEMn4cdRnUJb7MO5WBZQN9lmNulEVlPILus3kMrrFWZ/heV0qDR3koQGDHewZbac1peKvhxQRuJFneIjcOOsB1kqbxbrPGvdkU1r2dWA24FBVBmRFwJ0tLwB5MUhTTt9JwSEdxJ29kdW4nKd4+e6Had3RYvDc5Oq8YyA/IfwOaTajEniShqIIfOEHGc/iIAc/uhdNToihFVhekAVhHnI/SrI4CyAGi1XI0iySn+6c15qYJv4d1pB4GytNnSyZZVRj08zLfy1Rg+bH0z08Q5vGzmr/Tde+VtQ4Mz0CLV2DVKs53tzo7AdYWFdlpCE0doSVgN5mDdqQNCqjGtZVOFfeD1DKeBGIzNtgoGfftJuvZDd//tRK6AnsCdroAOeFsbffvjrDsfo81EicCLbhzUZkubMTTSk56qVWsAmSsLuHLoylunY5SnR+JawbbScu2J6k7jjsIyjbDnZtCxrJ1ygj+oy6vJyMqdiTK3q12xsb4sW1amQlnyd+VKReBhHmaYxhFIrBvZLfFGdQcerwdb1vjscax7D49S9XP1RlO1lh/yVWrlCwC6bVzmddu201nzvebwiRgxbLE4EWWqDemtrSt6VejLWgf62Cp1O203qWJhgj+DigicajgZf5yTNp6nsj1q2u5VzZl+VF/3JX767btdWLvVDEEKYDHoCfZokXen90PD10EXTON3SzMHSlWHEW9J+Y1PZarh9kcpRtQ/yjcAkOjynks9DcLQTMRreclnMpuSoeVzvucCqCiMcijYI0pHtixHmUFP8F/0QOTKMRJ1BfV/pK5bzSqq3/mmwgp1tNIgr0QrrMQ1rkInxSstlTFIUGPV1jX5pqflYxjzprlvgf2f8Is2t/Br8Dm5S+TqwPAAA=&quot;"/>
    <we:property name="initialStateBookmark" value="&quot;H4sIAAAAAAAAA+1X2W7bOhD9FYMvfTEKLdaWN8dNFzRp06TIS2EUI3LksJBFXYrKjRv4h/ob98fukJTbOHWTu7RFuvjBEGeoMzNnjrhcMSG7tobVC1gi22PPGiE5CKVHIRuzxhv3X758fjQ9ef72xfTogMyqNVI1Hdu7Ygb0As2Z7HqoLQQZ38zHDOr6GBZ2VEHd4Zi1qDvVQC3fo59MLqN7XI8ZXra10mAhTw0YtLAXNJ3GFDt8GFNE4EZe4Cly460n2CptNuMx6/yTS2nbZ8FcwJlqDMiGgK2trAB5NclzTv9ZxSGfpNbeyWZRDyl+evf1qrU8GLw0pbq0DJTvCN8irddUAs/yWFRRKMKo4EUalRAmd6LJJTG0AyuIiiguYx4mWZEWEaTgsCpZm03yq4PLVhPTxL/HmhFvC6WpdTVzjGrsuqH8pxI1aH6+OsQLdGkc7PZ/7jrWihpnVmegpW+Q6jXHzyd6+wlWztUYaQiNnWEjYDRtQRuSRmNUx2yFg9Q+glLGm0BkfgQGRu5NN/ladsPzH72EkcCRoIkecCiMHf31wRvO1Z8zjcSJYHvBek6WWzvR1ZKj3moFWyIJ2z7YMI7q1uco0fuVcG50nbhih5K647HPoO4t7IN96CR/QBnRb27z8jKmYt9d06ub3rkQv1yr5k7yZRYmVR4UkGCZpxgnsZjcKfmpuICGU4dv6n26WGhcwObr365+pup+ucP+r1i5RsFjML32Pud63DfDuhP8ByFy0GJ7RaCBFqj3V670R1JvlrVofKOC+1O213qRZ5gihDihFY0nk6AIsx+kqa+MeOh0LQdlfyov+Zm7envdvq1BGsQihTif8AjCvMiCOPhf29PXLoL2+Y5OFoaOFDv2gvE9k9phz/VXWTnqviP+UfgEZ+cU8ofQ3BcIWM+/sFsOUvJVfFvt+M2pihKeijyJ8pjOiQnnSVb9Fvw92TCNRlxCe1PpO5XzRKu+/W6ygZJONZmoMIjpMA95VYr4XsnmUFEUWujpGPurqeafKuabrjVb/M/dHWG9+waietO1wPEYGtxxE6G2QCNs6bfeRuxtm7kYxIUs67tuL5v5Q3J/A57YwLIpEAAA&quot;"/>
    <we:property name="isFiltersActionButtonVisible" value="true"/>
    <we:property name="reportEmbeddedTime" value="&quot;2023-10-05T14:44:14.653Z&quot;"/>
    <we:property name="creatorTenantId" value="&quot;30f6fe51-cd98-4af4-8692-6f80b13fd9a1&quot;"/>
    <we:property name="creatorUserId" value="&quot;10032002FE2277EB&quot;"/>
    <we:property name="creatorSessionId" value="&quot;98a6f913-5dfb-4710-82fc-93d3769c7a6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Eduardo Sajdak</cp:lastModifiedBy>
  <cp:revision>3</cp:revision>
  <dcterms:created xsi:type="dcterms:W3CDTF">2018-06-07T21:39:02Z</dcterms:created>
  <dcterms:modified xsi:type="dcterms:W3CDTF">2023-10-05T14:44:53Z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