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PT&amp;assetid=WA200003233&amp;isWac=True&amp;ui=pt-PT&amp;ad=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Regresse ao seu browser ou copie esta ligação para o mesmo: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https://pages.store.office.com/addinsinstallpage.aspx?rs=pt-PT&amp;assetid=WA200003233&amp;isWac=True&amp;ui=pt-PT&amp;ad=PT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riso do Office aberto no separador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Os 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No separador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Após instalar o suplemento, pode iniciá-lo ao selecionar o botão do suplemento no separador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38894713-928F-0CEB-3BE8-C68FDFF470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657692"/>
                  </p:ext>
                </p:extLst>
              </p:nvPr>
            </p:nvGraphicFramePr>
            <p:xfrm>
              <a:off x="-1" y="0"/>
              <a:ext cx="12192001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38894713-928F-0CEB-3BE8-C68FDFF470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0"/>
                <a:ext cx="12192001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df62759e-93af-4413-b803-6bb4091941e3}">
  <we:reference id="WA200003233" version="2.0.0.3" store="pt-PT" storeType="OMEX"/>
  <we:alternateReferences/>
  <we:properties>
    <we:property name="Microsoft.Office.CampaignId" value="&quot;none&quot;"/>
    <we:property name="reportUrl" value="&quot;/groups/me/reports/7ee304b0-b336-41cf-99da-2e6f8d159c55/ReportSection8ecec04b04cda24a5beb?bookmarkGuid=1f366851-0448-4831-804f-b61bdab828a3&amp;bookmarkUsage=1&amp;ctid=30f6fe51-cd98-4af4-8692-6f80b13fd9a1&amp;fromEntryPoint=export&quot;"/>
    <we:property name="reportState" value="&quot;CONNECTED&quot;"/>
    <we:property name="reportEmbeddedTime" value="&quot;2023-10-05T14:05:05.339Z&quot;"/>
    <we:property name="creatorSessionId" value="&quot;6705db16-87bc-4ab2-8357-efe94ed727e7&quot;"/>
    <we:property name="creatorUserId" value="&quot;10032002FE2277EB&quot;"/>
    <we:property name="creatorTenantId" value="&quot;30f6fe51-cd98-4af4-8692-6f80b13fd9a1&quot;"/>
    <we:property name="reportName" value="&quot;Dashboard Vendas Completo&quot;"/>
    <we:property name="isFiltersActionButtonVisible" value="true"/>
    <we:property name="initialStateBookmark" value="&quot;H4sIAAAAAAAAA6WSzU7sMAyFX+Uq6xFKm07bYQeIBeJXcMUGIeQk7igoJCV10cBo3h2nHQnp3sUs2LTxif0dO/JWWDf0Hj5v4A3FsbgI1hmwMf0pxEKEWTy9vb28Prm/fLk5uT5nOfbkYhjE8VYQpDXSoxtG8BnB4tPzQoD3d7DOUQd+wIXoMQ0xgHdfOCfzFaURdwuBm97HBBn5QECYsR+czjF7F0eKHcGQ+8AHNDSr99jHRPu4RYNGVlpWxkJZwVKj5pphvp3aPJyfTafGzmIgcIEbyFrd4tKuVNHYyhRmpWoLMuuDC2u/H+Wn9u9nn9+LcEM6bvJL6Vf2zKTdjkdljDKdbBiDVdsUxpT2IA2mpk9HIh79P6S2uLLLllG2wQZqpevul8iyqeqisxI7raQuZdfK5S+RdV1Bo0pkVCeVKleFag8i3wPsb/7hTcgfRbwhL2E+xJGGHgzeQeD4aSv6FHnzyOGUx5sGwaLdn1P+XznCNJs/gh+z77SyYjLhfpz2eKAgL7KY2nrOn2/UlD53VAMAAA==&quot;"/>
    <we:property name="bookmark" value="&quot;H4sIAAAAAAAAA+1XwW7bOBD9FUOXXpyFZcuSlVvjJNhgkyBIAvdQBMWIHNtMZFFLUt66gb9mDwvsb+THdkhKThy7TZ1uiwK7BwPizGj45s3TkL4PuNBlDotzmGGwH5wUXDDgUrXCoB0U3ngg5d0M1F2vl/IoDpFBLxl0BjzJsoiiZGmELHSwfx8YUBM0I6EryG1GMr6/aQeQ5xcwsasx5BrbQYlKywJy8Ql9MLmMqnDZDvBjmUsFNuWVAYM27ZzCaU1Qwl96tCMwI+Z4hcx46yWWUplm3Q60f3KQ1n02mdtwKAsDoqDE1gZJFrJowGPGBlE4hrTXHVj7WOSmDskWRx9LRfVQlYvS0vKWz6FgyAMHWqHW9Q5nCLpSDvnRmuNKVorhJY6dqzDCLCjPCAsO+kO3E6bBkhi4UJL4ca5raSBvcWz5GOeeyj+GCokZHux3lu0VnCGZJlJR+/INRL8KVKDYdHGKc8w3ga38m64GzQiU8F1xRby2uFpnq2zBWr2HYMCFPQFUP/9eCbBMcArxRNS1BGcPf3+Zmc826u1konACjTLW6xnKvJptse/cxDM00DrStATuqzuuilqOnU3cN2TRopjk9afxqNlrX85dKexXl92Spq00lzZH2I8xhpiFrJewDHgcY/9FBf8vmR2p17lgqNbYD2ZIM88+TJDGiX2JCC49QIH6sQnrT6NmpnVJD0rO3Gt1qbYbKzpOJbWHqsRryHL80GNpl0ZVuDegmbUXhUm8B33gexyzdBAmGCch0useMJXUDt5N0Q6j91bSNN4btZ8807auQ75C9U0/CehzrXtiadcR5JWb/5T0VBjPzL03U+Cb26qYyjc29oYEbH/2LduqLQTOJHcUoxPw9oQHoAWzCX265pQgcLdPjoMVrP+Gwq2iGbAp8mOnvEN/2p8YnHkSBLfINKPdTrgfe7OScOhmCDar30RhvxG7w9jsPh9fo+Lt2moHl2IyNZ+TwUpXbiyu326cL/DqYGknZKzX7Xbo1B9HDMJu9E0Dczc+mkx12562GzVT4uGvhz/lz3yqXVWZsbeTf+FAY3mliXPkHtxwCsqsn3C0UBzVwcI141Co5jpHw/PopyreDrGtg6du+OLrp+zOWrlxkocw6acx9AcsTKHXSTGJ2Q8U9jFkNk1hcAPtuZxh69H/OnX/yMv1i8odV0WB+Wu1+j1L+R463Km1XoxJJ4pYHHa6gyhO+lnEx2noDpwvsVrSf8VzmAv6jKV6ftV1abddv2RldAkML6DALVcIUhEUHPkL1wj3B3V1iVgu/wF640K9IQ8AAA==&quot;"/>
    <we:property name="embedUrl" value="&quot;/reportEmbed?reportId=7ee304b0-b336-41cf-99da-2e6f8d159c55&amp;config=eyJjbHVzdGVyVXJsIjoiaHR0cHM6Ly9XQUJJLUJSQVpJTC1TT1VUSC1CLVBSSU1BUlktcmVkaXJlY3QuYW5hbHlzaXMud2luZG93cy5uZXQiLCJlbWJlZEZlYXR1cmVzIjp7InVzYWdlTWV0cmljc1ZOZXh0Ijp0cnVlfX0%3D&amp;disableSensitivityBanner=true&quot;"/>
    <we:property name="datasetId" value="&quot;8badf9b4-8675-473b-b18d-6f644fed6acb&quot;"/>
    <we:property name="pageName" value="&quot;ReportSection8ecec04b04cda24a5beb&quot;"/>
    <we:property name="pageDisplayName" value="&quot;Menu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BCCCC02-C3A0-4C7D-BA1B-9DDFDEB9E137}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7ee304b0-b336-41cf-99da-2e6f8d159c55/ReportSection8ecec04b04cda24a5beb?bookmarkGuid=1f366851-0448-4831-804f-b61bdab828a3&amp;bookmarkUsage=1&amp;ctid=30f6fe51-cd98-4af4-8692-6f80b13fd9a1&amp;fromEntryPoint=export&quot;"/>
    <we:property name="reportName" value="&quot;Dashboard Vendas Completo&quot;"/>
    <we:property name="reportState" value="&quot;CONNECTED&quot;"/>
    <we:property name="embedUrl" value="&quot;/reportEmbed?reportId=7ee304b0-b336-41cf-99da-2e6f8d159c55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8ecec04b04cda24a5beb&quot;"/>
    <we:property name="pageDisplayName" value="&quot;Menu&quot;"/>
    <we:property name="datasetId" value="&quot;8badf9b4-8675-473b-b18d-6f644fed6acb&quot;"/>
    <we:property name="backgroundColor" value="&quot;#FFFFFF&quot;"/>
    <we:property name="bookmark" value="&quot;H4sIAAAAAAAAA+1YzU4jORB+FdSXuQTUnZ9Owm0IoEVLEALEHEZoVLEricFp99ru7GRQnmYPK+1r8GJbtrtDQjIwYZbRrHYPSG1XuVw/n7+qcB9xYXIJszOYYLQfnWRcMOBK7yRRLcrC5oFSdxPQdyweQqfebfEOtputtD5gcUxaKrdCZSbav48s6BHaa2EKkM4ibX68qUUg5TmM3GoI0mAtylEblYEUXzAok8jqAue1CD/nUmlwJi8tWHRmp6ROa3Il2WvQjcCsmOIlMht2LzBX2lbrWmTCl3dpVeaM+Qt7KrMgMjLs9qA9SFizw1PGOs1kCN1GveP2h0LaUmUwO/qca4qHopzlLi3v+RQyhjzyTms0pryhj2AK7T0/WhFcqkIzvMChF2VW2BnZucaMg/lUj5NuNKcMnGtF+fGiK2VB7nDcCTpePFa/9zRSZni0H89rC3d6tDVSmson1zz6RaAGzcazU5yiXHdsIV8XVd5cgxahKj6I1wZX4mxhLVqJ9xAseLUlh8rv3woBLhOcVEIiylii/sNfz2fmq4V6PxppHEGFjNV4ekoWkw37WxexjxZ2jgwtgYfojoushGO87vcN7RiRjWT5NB4xexXCucuFe3WDW8K0g+bc2UhaKaaQsoQ12mwAPE2x9SKC/4fMlqk3UjDUK9mPJkic5z5GSHTiDlGC8+CgQPNYhNWv64rT6oQHrSb+WBmqq8YiHaeKykNR4hUMJH5qsG6dqCrZ7RBn7TaTdroLLeC7HAfdTtLGtJ0gHQ8OU0i16MMYHRl9dJAmeq/QfvIE26ZU+QbUV/UkR59iPSSWbr0GWXj+J6OnwobM3IdtUnx3W8ixeud0bwjA7s+dcqXakMCJ4j7F6AG82eABGMGcwWCu6hLk3O1SO1i49d9AuEM0AzZGfuyRdxi6/YnFSUiC4M4zw+i2Ex5ob5KTH6YiwWr1q8jcG3E3DO32/PgaFG/GVi26EKOx/RoMFrjytLg63XhZFNDBunHCWKNej6nrD5sMknrzuwhzu3xUlsqyLZcbDdPi4c+HP9TP3NUui4F108k/0NCYLAzlHHlwrjcGbVc7HC00R30w88U4FLoa54g8j36q4B2JbSSesuCzb2fZrbFy4yEPSbvVTaHVYUkXGnEX2yn7gcA+hoEzk1lc8/ZMTXDnUf46dP/I4fpF5A6LLEP5Wqy+ZShvgcOtSutJdkxMLSu2NiirVNDVrmX1IXeCJbt7Tw051bfvTluC9tkG1FdWaSVhMYrUaES0UE42y1Xce1q2G1e18E4fve4vDt8vPYUtprVX1q8aHHxgywMDOnuiHKL+3bWpRVMnKnEYuyGj1FjQaTtuNlmaxPVOM223Bk0+7CYezc/xQg4jPIOpoEak9NMfa97sph8QqrAmB4bnkOGGIZiKDxlH/sIg7P/FshiD5/O/AYaGalnjEQAA&quot;"/>
    <we:property name="initialStateBookmark" value="&quot;H4sIAAAAAAAAA6WSzU7sMAyFX+Uq6xFKm07bYQeIBeJXcMUGIeQk7igoJCV10cBo3h2nHQnp3sUs2LTxif0dO/JWWDf0Hj5v4A3FsbgI1hmwMf0pxEKEWTy9vb28Prm/fLk5uT5nOfbkYhjE8VYQpDXSoxtG8BnB4tPzQoD3d7DOUQd+wIXoMQ0xgHdfOCfzFaURdwuBm97HBBn5QECYsR+czjF7F0eKHcGQ+8AHNDSr99jHRPu4RYNGVlpWxkJZwVKj5pphvp3aPJyfTafGzmIgcIEbyFrd4tKuVNHYyhRmpWoLMuuDC2u/H+Wn9u9nn9+LcEM6bvJL6Vf2zKTdjkdljDKdbBiDVdsUxpT2IA2mpk9HIh79P6S2uLLLllG2wQZqpevul8iyqeqisxI7raQuZdfK5S+RdV1Bo0pkVCeVKleFag8i3wPsb/7hTcgfRbwhL2E+xJGGHgzeQeD4aSv6FHnzyOGUx5sGwaLdn1P+XznCNJs/gh+z77SyYjLhfpz2eKAgL7KY2nrOn2/UlD53VAMAAA==&quot;"/>
    <we:property name="isFiltersActionButtonVisible" value="true"/>
    <we:property name="reportEmbeddedTime" value="&quot;2023-10-05T14:11:09.741Z&quot;"/>
    <we:property name="creatorTenantId" value="&quot;30f6fe51-cd98-4af4-8692-6f80b13fd9a1&quot;"/>
    <we:property name="creatorUserId" value="&quot;10032002FE2277EB&quot;"/>
    <we:property name="creatorSessionId" value="&quot;8427f230-4a6f-4887-bcf1-97497e039d84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Eduardo Sajdak</cp:lastModifiedBy>
  <cp:revision>3</cp:revision>
  <dcterms:created xsi:type="dcterms:W3CDTF">2018-06-07T21:39:02Z</dcterms:created>
  <dcterms:modified xsi:type="dcterms:W3CDTF">2023-10-05T14:12:34Z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