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A63C2-9ED4-C3A3-3495-B4B1C6986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C5C481-7D41-2896-253C-E6B14223B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182115-8471-2114-D18C-3C77C7629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2F4-689B-48D7-B74D-914332101723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B4A9A8-A4F9-1CDD-85E2-59EAA47C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D8680-F9D0-EAB8-CBA6-FAC47804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ACA-ED3C-4443-8383-729692659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20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399FD-BF37-B99A-DA45-3180386A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D34AB4-4A9E-738F-3C3B-D12B2DD43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FA6B3-519E-8797-3DB8-C180C081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2F4-689B-48D7-B74D-914332101723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306BF2-99A8-FAF7-A51F-0BDADCEA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DCA74-C463-F164-C796-AEA5C8F8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ACA-ED3C-4443-8383-729692659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94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9066AF-5CD1-BEE7-7DDE-87AD6493F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09D8F6-56BA-3187-1431-9A57EC7CA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E5470-F68E-D19D-C2A8-F635EA72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2F4-689B-48D7-B74D-914332101723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0A7F04-9113-7EF5-FB80-8C078D09B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536DF-0E1B-ABE9-CE44-70D867AD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ACA-ED3C-4443-8383-729692659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144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753D1-59A1-2251-AC27-57C86375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3DE268-161B-1A81-12A4-E43CEE28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E48CFA-7187-B46D-F324-2D6F4B9B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2F4-689B-48D7-B74D-914332101723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95101-5CF8-C148-3D7C-0D245B51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AFBCB4-8C90-9245-D26F-1B84DECF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ACA-ED3C-4443-8383-729692659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13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F7C42-F326-FA94-B387-558420E74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F84C57-B1F7-D977-60A1-DAFE7E899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79611-F490-16AF-5BF2-53E9A8889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2F4-689B-48D7-B74D-914332101723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8B97AD-B6BC-C3EF-184A-BDC0D3ED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C87B5F-F2B2-B05A-8ECF-079203D1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ACA-ED3C-4443-8383-729692659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98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930C9-504C-A2DD-20AD-10B5E677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F59F4-CA2E-D42A-D30C-812D0345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255F14-0EFB-B2D8-CB71-417BB50A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562DC2-17DA-F1BB-906B-040BE48A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2F4-689B-48D7-B74D-914332101723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C888C-17A2-3446-884B-FC1C6AF8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F8BBD3-D132-7873-51A5-FAB149F0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ACA-ED3C-4443-8383-729692659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9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BE4BE-873D-AF6F-8C95-F1FF7ADF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28D179-2103-5836-FB79-243447AD6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AA68C4-9209-27BE-8C18-9200B5B60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233118-6427-CE47-A1AA-387218CA0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989AE2-0C9B-93C2-A80B-95333ACBB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F4D735C-513B-7064-58B5-36B78E80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2F4-689B-48D7-B74D-914332101723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131352-F834-E401-2562-A3A285E8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F46672-7874-3199-5072-C5350D26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ACA-ED3C-4443-8383-729692659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623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FCC2-AE16-A64A-551C-03AEA533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856C49-561B-5958-C18C-E685945A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2F4-689B-48D7-B74D-914332101723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3CE706-6CB6-D9A4-173D-8287251D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893834-F156-1B95-D692-9838F02D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ACA-ED3C-4443-8383-729692659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4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8E6427-F9D8-023B-E903-7C076DF2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2F4-689B-48D7-B74D-914332101723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FB50B5-7819-6956-7B86-98B9C112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5B06AA-0034-4B0E-3E11-D65BB7C6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ACA-ED3C-4443-8383-729692659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9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BBA9F-57C3-0A2D-7722-AFD148F3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4986B1-A5D6-0BE7-DA29-3DE41D408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A5B95C-4CFB-570A-E44D-4C11AC209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83B69E-0764-BB31-DCAF-8935346D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2F4-689B-48D7-B74D-914332101723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101630-36CD-7673-3F5F-D039C5AB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848918-A7D2-FD89-63E6-88B077F3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ACA-ED3C-4443-8383-729692659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04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5AB12-AB3D-EA07-A373-50116C92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1AA6CE-414E-2248-2012-C2E401A4C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81F85D-08A9-C2F1-C06E-97F87DC09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FA955B-87E6-F6A5-370A-73319C13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102F4-689B-48D7-B74D-914332101723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D7A93-C712-FD6B-E331-08626E71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FF8999-3D82-2A15-90FD-578F6EB7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AACA-ED3C-4443-8383-729692659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20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3E1073-8E80-5B5C-C3B9-1FB7AAEF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7C2F8F-AD34-E794-1E25-21FDF75C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2FFBB-A7B3-D83B-6FE8-3727EEDD9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102F4-689B-48D7-B74D-914332101723}" type="datetimeFigureOut">
              <a:rPr lang="pt-BR" smtClean="0"/>
              <a:t>16/11/2023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6B209-1D81-C837-2195-83757CF85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3EE006-BFF6-5998-46B1-E35D884A7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AACA-ED3C-4443-8383-729692659E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16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7DC19-F3A0-34DB-1242-E64D73FB9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MONTADOR: </a:t>
            </a:r>
            <a:br>
              <a:rPr lang="pt-BR" dirty="0"/>
            </a:br>
            <a:r>
              <a:rPr lang="pt-BR" dirty="0" err="1"/>
              <a:t>labels</a:t>
            </a:r>
            <a:r>
              <a:rPr lang="pt-BR" dirty="0"/>
              <a:t>, </a:t>
            </a:r>
            <a:r>
              <a:rPr lang="pt-BR" dirty="0" err="1"/>
              <a:t>call</a:t>
            </a:r>
            <a:r>
              <a:rPr lang="pt-BR" dirty="0"/>
              <a:t> e jump, </a:t>
            </a:r>
            <a:r>
              <a:rPr lang="pt-BR"/>
              <a:t>cmp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5783EA-4B62-02BF-90E1-B43C7BC71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Mirkos O. Martins</a:t>
            </a:r>
          </a:p>
          <a:p>
            <a:r>
              <a:rPr lang="pt-BR" dirty="0"/>
              <a:t>Programação de Sistemas</a:t>
            </a:r>
          </a:p>
          <a:p>
            <a:r>
              <a:rPr lang="pt-BR" dirty="0"/>
              <a:t>Ciência da Computação - UFN</a:t>
            </a:r>
          </a:p>
        </p:txBody>
      </p:sp>
    </p:spTree>
    <p:extLst>
      <p:ext uri="{BB962C8B-B14F-4D97-AF65-F5344CB8AC3E}">
        <p14:creationId xmlns:p14="http://schemas.microsoft.com/office/powerpoint/2010/main" val="212607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AD13B-E74C-2DC3-E50B-C124F714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891593-352C-515A-3505-C2EA5A8B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label é uma identificação de trecho de código.</a:t>
            </a:r>
          </a:p>
          <a:p>
            <a:r>
              <a:rPr lang="pt-BR" dirty="0"/>
              <a:t>Formado por uma palavra (nome) e finalizado por dois pontos.</a:t>
            </a:r>
          </a:p>
          <a:p>
            <a:r>
              <a:rPr lang="pt-BR" dirty="0"/>
              <a:t>Identifica o trecho de código iniciado na próxima linha.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*um label obrigatório é o </a:t>
            </a:r>
            <a:r>
              <a:rPr lang="pt-BR" b="1" i="1" dirty="0"/>
              <a:t>main</a:t>
            </a:r>
            <a:r>
              <a:rPr lang="pt-BR" dirty="0"/>
              <a:t>: ponto de partida de todo o programa.</a:t>
            </a:r>
          </a:p>
        </p:txBody>
      </p:sp>
    </p:spTree>
    <p:extLst>
      <p:ext uri="{BB962C8B-B14F-4D97-AF65-F5344CB8AC3E}">
        <p14:creationId xmlns:p14="http://schemas.microsoft.com/office/powerpoint/2010/main" val="352926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66C45-F2EB-7BE6-4879-E5F7B2A2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label</a:t>
            </a:r>
          </a:p>
        </p:txBody>
      </p:sp>
      <p:pic>
        <p:nvPicPr>
          <p:cNvPr id="5" name="Espaço Reservado para Conteúdo 4" descr="Texto, Carta&#10;&#10;Descrição gerada automaticamente">
            <a:extLst>
              <a:ext uri="{FF2B5EF4-FFF2-40B4-BE49-F238E27FC236}">
                <a16:creationId xmlns:a16="http://schemas.microsoft.com/office/drawing/2014/main" id="{F5E266E2-AA28-5BFF-ECB5-80E95D356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4" y="1794555"/>
            <a:ext cx="5933719" cy="3971763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7E00F25-A34A-04E7-2D65-AA70DF44CEF0}"/>
              </a:ext>
            </a:extLst>
          </p:cNvPr>
          <p:cNvSpPr/>
          <p:nvPr/>
        </p:nvSpPr>
        <p:spPr>
          <a:xfrm>
            <a:off x="2799184" y="1690688"/>
            <a:ext cx="3806889" cy="8565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D4399E-1685-5EBE-1900-18B81FE970A9}"/>
              </a:ext>
            </a:extLst>
          </p:cNvPr>
          <p:cNvSpPr/>
          <p:nvPr/>
        </p:nvSpPr>
        <p:spPr>
          <a:xfrm>
            <a:off x="2871216" y="2547257"/>
            <a:ext cx="969264" cy="29208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id="{73636374-2BF2-829A-291F-676BAC72B425}"/>
              </a:ext>
            </a:extLst>
          </p:cNvPr>
          <p:cNvSpPr/>
          <p:nvPr/>
        </p:nvSpPr>
        <p:spPr>
          <a:xfrm>
            <a:off x="1975104" y="2167128"/>
            <a:ext cx="566928" cy="832104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7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55386-2393-F6B1-D7D9-2982B469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Chamada aos </a:t>
            </a:r>
            <a:r>
              <a:rPr lang="pt-BR" dirty="0" err="1"/>
              <a:t>labels</a:t>
            </a:r>
            <a:endParaRPr lang="pt-BR" dirty="0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E81757AF-997F-75D5-610D-86BCC73E5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23" y="1825625"/>
            <a:ext cx="5335354" cy="4351338"/>
          </a:xfr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170DDAD-128B-9093-97C2-4C49EC841FA2}"/>
              </a:ext>
            </a:extLst>
          </p:cNvPr>
          <p:cNvSpPr/>
          <p:nvPr/>
        </p:nvSpPr>
        <p:spPr>
          <a:xfrm>
            <a:off x="3428323" y="3867912"/>
            <a:ext cx="3127925" cy="484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id="{EC4A3BAD-762A-852D-90F7-E75EB08A05C2}"/>
              </a:ext>
            </a:extLst>
          </p:cNvPr>
          <p:cNvSpPr/>
          <p:nvPr/>
        </p:nvSpPr>
        <p:spPr>
          <a:xfrm>
            <a:off x="2734056" y="4087368"/>
            <a:ext cx="548640" cy="557784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6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40F7D-A9FA-8545-2DB0-D33B15B9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Desvio de execução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5136E41F-41D3-131C-BACB-F4229DBDD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475" y="1825625"/>
            <a:ext cx="4793049" cy="4351338"/>
          </a:xfr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C275F9D-1FA1-A612-6B0B-57C3A8861FC6}"/>
              </a:ext>
            </a:extLst>
          </p:cNvPr>
          <p:cNvSpPr/>
          <p:nvPr/>
        </p:nvSpPr>
        <p:spPr>
          <a:xfrm>
            <a:off x="3741576" y="3993502"/>
            <a:ext cx="2920481" cy="466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Curva para a Direita 6">
            <a:extLst>
              <a:ext uri="{FF2B5EF4-FFF2-40B4-BE49-F238E27FC236}">
                <a16:creationId xmlns:a16="http://schemas.microsoft.com/office/drawing/2014/main" id="{44F79A4D-7489-7078-E9D3-05425EC70B92}"/>
              </a:ext>
            </a:extLst>
          </p:cNvPr>
          <p:cNvSpPr/>
          <p:nvPr/>
        </p:nvSpPr>
        <p:spPr>
          <a:xfrm>
            <a:off x="2816352" y="4151376"/>
            <a:ext cx="883123" cy="1124712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6A436-4EC1-43BB-262C-6AB4F670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Comparação: CMP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F74C4124-98D0-5E95-60CF-2919F9D1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50" y="1825625"/>
            <a:ext cx="4700299" cy="4351338"/>
          </a:xfrm>
        </p:spPr>
      </p:pic>
      <p:sp>
        <p:nvSpPr>
          <p:cNvPr id="6" name="Seta: Curva para a Direita 5">
            <a:extLst>
              <a:ext uri="{FF2B5EF4-FFF2-40B4-BE49-F238E27FC236}">
                <a16:creationId xmlns:a16="http://schemas.microsoft.com/office/drawing/2014/main" id="{E94B0B2E-E8BA-02A8-EC31-84A4DF15000B}"/>
              </a:ext>
            </a:extLst>
          </p:cNvPr>
          <p:cNvSpPr/>
          <p:nvPr/>
        </p:nvSpPr>
        <p:spPr>
          <a:xfrm>
            <a:off x="3079102" y="3638939"/>
            <a:ext cx="666748" cy="447869"/>
          </a:xfrm>
          <a:prstGeom prst="curved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eta: Curva para a Esquerda 6">
            <a:extLst>
              <a:ext uri="{FF2B5EF4-FFF2-40B4-BE49-F238E27FC236}">
                <a16:creationId xmlns:a16="http://schemas.microsoft.com/office/drawing/2014/main" id="{5C3F1538-0737-2CA8-CF46-C07D0625DB5F}"/>
              </a:ext>
            </a:extLst>
          </p:cNvPr>
          <p:cNvSpPr/>
          <p:nvPr/>
        </p:nvSpPr>
        <p:spPr>
          <a:xfrm>
            <a:off x="6281928" y="3638939"/>
            <a:ext cx="932688" cy="768469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2E6CDF-72E5-28AA-7B5D-3DA128B83A3D}"/>
              </a:ext>
            </a:extLst>
          </p:cNvPr>
          <p:cNvSpPr txBox="1"/>
          <p:nvPr/>
        </p:nvSpPr>
        <p:spPr>
          <a:xfrm>
            <a:off x="2004080" y="3631962"/>
            <a:ext cx="108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VERDADE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94A9899-BD3E-CB75-37DB-6B0D60C81B9D}"/>
              </a:ext>
            </a:extLst>
          </p:cNvPr>
          <p:cNvSpPr txBox="1"/>
          <p:nvPr/>
        </p:nvSpPr>
        <p:spPr>
          <a:xfrm>
            <a:off x="7214616" y="3812850"/>
            <a:ext cx="76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FALSO</a:t>
            </a:r>
          </a:p>
        </p:txBody>
      </p:sp>
    </p:spTree>
    <p:extLst>
      <p:ext uri="{BB962C8B-B14F-4D97-AF65-F5344CB8AC3E}">
        <p14:creationId xmlns:p14="http://schemas.microsoft.com/office/powerpoint/2010/main" val="3592675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86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MONTADOR:  labels, call e jump, cmp</vt:lpstr>
      <vt:lpstr>Label</vt:lpstr>
      <vt:lpstr>label</vt:lpstr>
      <vt:lpstr>Chamada aos labels</vt:lpstr>
      <vt:lpstr>Desvio de execução</vt:lpstr>
      <vt:lpstr>Comparação: CMP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MONTADOR:  labels, call e jump</dc:title>
  <dc:creator>Mirkos Martins</dc:creator>
  <cp:lastModifiedBy>Mirkos Martins</cp:lastModifiedBy>
  <cp:revision>4</cp:revision>
  <dcterms:created xsi:type="dcterms:W3CDTF">2023-11-16T10:56:16Z</dcterms:created>
  <dcterms:modified xsi:type="dcterms:W3CDTF">2023-11-16T11:38:46Z</dcterms:modified>
</cp:coreProperties>
</file>