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DA76E-28A3-411C-9338-B038CE1AF8C5}" v="35" dt="2023-05-30T01:05:45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HIROYUKI TAMARIBUTI" userId="0ee11072-5817-4de3-b816-8f7fd3804c0a" providerId="ADAL" clId="{786DA76E-28A3-411C-9338-B038CE1AF8C5}"/>
    <pc:docChg chg="undo custSel addSld delSld modSld sldOrd">
      <pc:chgData name="EDUARDO HIROYUKI TAMARIBUTI" userId="0ee11072-5817-4de3-b816-8f7fd3804c0a" providerId="ADAL" clId="{786DA76E-28A3-411C-9338-B038CE1AF8C5}" dt="2023-05-30T01:06:09.003" v="1674" actId="20577"/>
      <pc:docMkLst>
        <pc:docMk/>
      </pc:docMkLst>
      <pc:sldChg chg="modSp new mod">
        <pc:chgData name="EDUARDO HIROYUKI TAMARIBUTI" userId="0ee11072-5817-4de3-b816-8f7fd3804c0a" providerId="ADAL" clId="{786DA76E-28A3-411C-9338-B038CE1AF8C5}" dt="2023-05-30T00:02:37.432" v="81" actId="20577"/>
        <pc:sldMkLst>
          <pc:docMk/>
          <pc:sldMk cId="2393504788" sldId="256"/>
        </pc:sldMkLst>
        <pc:spChg chg="mod">
          <ac:chgData name="EDUARDO HIROYUKI TAMARIBUTI" userId="0ee11072-5817-4de3-b816-8f7fd3804c0a" providerId="ADAL" clId="{786DA76E-28A3-411C-9338-B038CE1AF8C5}" dt="2023-05-30T00:01:53.965" v="25" actId="20577"/>
          <ac:spMkLst>
            <pc:docMk/>
            <pc:sldMk cId="2393504788" sldId="256"/>
            <ac:spMk id="2" creationId="{A49860FC-7E9D-94AA-6D8B-F584A6CE65F9}"/>
          </ac:spMkLst>
        </pc:spChg>
        <pc:spChg chg="mod">
          <ac:chgData name="EDUARDO HIROYUKI TAMARIBUTI" userId="0ee11072-5817-4de3-b816-8f7fd3804c0a" providerId="ADAL" clId="{786DA76E-28A3-411C-9338-B038CE1AF8C5}" dt="2023-05-30T00:02:37.432" v="81" actId="20577"/>
          <ac:spMkLst>
            <pc:docMk/>
            <pc:sldMk cId="2393504788" sldId="256"/>
            <ac:spMk id="3" creationId="{3B834762-F770-5DD6-8599-FA3EA6D6FF6D}"/>
          </ac:spMkLst>
        </pc:spChg>
      </pc:sldChg>
      <pc:sldChg chg="addSp delSp modSp new mod">
        <pc:chgData name="EDUARDO HIROYUKI TAMARIBUTI" userId="0ee11072-5817-4de3-b816-8f7fd3804c0a" providerId="ADAL" clId="{786DA76E-28A3-411C-9338-B038CE1AF8C5}" dt="2023-05-30T00:13:48.511" v="874" actId="403"/>
        <pc:sldMkLst>
          <pc:docMk/>
          <pc:sldMk cId="1535816977" sldId="257"/>
        </pc:sldMkLst>
        <pc:spChg chg="mod">
          <ac:chgData name="EDUARDO HIROYUKI TAMARIBUTI" userId="0ee11072-5817-4de3-b816-8f7fd3804c0a" providerId="ADAL" clId="{786DA76E-28A3-411C-9338-B038CE1AF8C5}" dt="2023-05-30T00:13:48.511" v="874" actId="403"/>
          <ac:spMkLst>
            <pc:docMk/>
            <pc:sldMk cId="1535816977" sldId="257"/>
            <ac:spMk id="2" creationId="{FC4115C9-CF64-463C-F908-95514F06E806}"/>
          </ac:spMkLst>
        </pc:spChg>
        <pc:spChg chg="del mod">
          <ac:chgData name="EDUARDO HIROYUKI TAMARIBUTI" userId="0ee11072-5817-4de3-b816-8f7fd3804c0a" providerId="ADAL" clId="{786DA76E-28A3-411C-9338-B038CE1AF8C5}" dt="2023-05-30T00:13:22.683" v="868" actId="478"/>
          <ac:spMkLst>
            <pc:docMk/>
            <pc:sldMk cId="1535816977" sldId="257"/>
            <ac:spMk id="3" creationId="{0F356BE5-1E6D-7148-AEC0-2BCB90A648DA}"/>
          </ac:spMkLst>
        </pc:spChg>
        <pc:spChg chg="add del mod">
          <ac:chgData name="EDUARDO HIROYUKI TAMARIBUTI" userId="0ee11072-5817-4de3-b816-8f7fd3804c0a" providerId="ADAL" clId="{786DA76E-28A3-411C-9338-B038CE1AF8C5}" dt="2023-05-30T00:13:25.462" v="869" actId="478"/>
          <ac:spMkLst>
            <pc:docMk/>
            <pc:sldMk cId="1535816977" sldId="257"/>
            <ac:spMk id="5" creationId="{D64A328F-B391-6779-6FB1-4AC8E96DEE6A}"/>
          </ac:spMkLst>
        </pc:spChg>
      </pc:sldChg>
      <pc:sldChg chg="delSp modSp new mod">
        <pc:chgData name="EDUARDO HIROYUKI TAMARIBUTI" userId="0ee11072-5817-4de3-b816-8f7fd3804c0a" providerId="ADAL" clId="{786DA76E-28A3-411C-9338-B038CE1AF8C5}" dt="2023-05-30T00:14:12.161" v="899" actId="1076"/>
        <pc:sldMkLst>
          <pc:docMk/>
          <pc:sldMk cId="1769555537" sldId="258"/>
        </pc:sldMkLst>
        <pc:spChg chg="mod">
          <ac:chgData name="EDUARDO HIROYUKI TAMARIBUTI" userId="0ee11072-5817-4de3-b816-8f7fd3804c0a" providerId="ADAL" clId="{786DA76E-28A3-411C-9338-B038CE1AF8C5}" dt="2023-05-30T00:14:12.161" v="899" actId="1076"/>
          <ac:spMkLst>
            <pc:docMk/>
            <pc:sldMk cId="1769555537" sldId="258"/>
            <ac:spMk id="2" creationId="{280FC3D7-9C29-BF48-C2F4-9F764D9AA5CD}"/>
          </ac:spMkLst>
        </pc:spChg>
        <pc:spChg chg="del">
          <ac:chgData name="EDUARDO HIROYUKI TAMARIBUTI" userId="0ee11072-5817-4de3-b816-8f7fd3804c0a" providerId="ADAL" clId="{786DA76E-28A3-411C-9338-B038CE1AF8C5}" dt="2023-05-30T00:14:04.674" v="897" actId="478"/>
          <ac:spMkLst>
            <pc:docMk/>
            <pc:sldMk cId="1769555537" sldId="258"/>
            <ac:spMk id="3" creationId="{61BD6895-6F1A-AF42-FAEC-87CC90A7CE15}"/>
          </ac:spMkLst>
        </pc:spChg>
      </pc:sldChg>
      <pc:sldChg chg="addSp delSp modSp new mod">
        <pc:chgData name="EDUARDO HIROYUKI TAMARIBUTI" userId="0ee11072-5817-4de3-b816-8f7fd3804c0a" providerId="ADAL" clId="{786DA76E-28A3-411C-9338-B038CE1AF8C5}" dt="2023-05-30T00:23:36.536" v="963" actId="14826"/>
        <pc:sldMkLst>
          <pc:docMk/>
          <pc:sldMk cId="2479586008" sldId="259"/>
        </pc:sldMkLst>
        <pc:spChg chg="del">
          <ac:chgData name="EDUARDO HIROYUKI TAMARIBUTI" userId="0ee11072-5817-4de3-b816-8f7fd3804c0a" providerId="ADAL" clId="{786DA76E-28A3-411C-9338-B038CE1AF8C5}" dt="2023-05-30T00:14:20.047" v="901" actId="478"/>
          <ac:spMkLst>
            <pc:docMk/>
            <pc:sldMk cId="2479586008" sldId="259"/>
            <ac:spMk id="2" creationId="{519163E0-563A-898C-16ED-D74676E67333}"/>
          </ac:spMkLst>
        </pc:spChg>
        <pc:spChg chg="del">
          <ac:chgData name="EDUARDO HIROYUKI TAMARIBUTI" userId="0ee11072-5817-4de3-b816-8f7fd3804c0a" providerId="ADAL" clId="{786DA76E-28A3-411C-9338-B038CE1AF8C5}" dt="2023-05-30T00:14:21.785" v="902" actId="478"/>
          <ac:spMkLst>
            <pc:docMk/>
            <pc:sldMk cId="2479586008" sldId="259"/>
            <ac:spMk id="3" creationId="{488BDCE6-BD4A-DF56-E0E0-58DE22CEC9E9}"/>
          </ac:spMkLst>
        </pc:spChg>
        <pc:spChg chg="add mod">
          <ac:chgData name="EDUARDO HIROYUKI TAMARIBUTI" userId="0ee11072-5817-4de3-b816-8f7fd3804c0a" providerId="ADAL" clId="{786DA76E-28A3-411C-9338-B038CE1AF8C5}" dt="2023-05-30T00:18:07.607" v="931" actId="1076"/>
          <ac:spMkLst>
            <pc:docMk/>
            <pc:sldMk cId="2479586008" sldId="259"/>
            <ac:spMk id="6" creationId="{C882FC44-A8CE-2CA5-FC31-50500FBDEB15}"/>
          </ac:spMkLst>
        </pc:spChg>
        <pc:spChg chg="add mod">
          <ac:chgData name="EDUARDO HIROYUKI TAMARIBUTI" userId="0ee11072-5817-4de3-b816-8f7fd3804c0a" providerId="ADAL" clId="{786DA76E-28A3-411C-9338-B038CE1AF8C5}" dt="2023-05-30T00:18:31.893" v="950" actId="1076"/>
          <ac:spMkLst>
            <pc:docMk/>
            <pc:sldMk cId="2479586008" sldId="259"/>
            <ac:spMk id="7" creationId="{1237D10C-094A-96C2-EB44-3280CD075E03}"/>
          </ac:spMkLst>
        </pc:spChg>
        <pc:picChg chg="add mod">
          <ac:chgData name="EDUARDO HIROYUKI TAMARIBUTI" userId="0ee11072-5817-4de3-b816-8f7fd3804c0a" providerId="ADAL" clId="{786DA76E-28A3-411C-9338-B038CE1AF8C5}" dt="2023-05-30T00:17:41.205" v="906" actId="1076"/>
          <ac:picMkLst>
            <pc:docMk/>
            <pc:sldMk cId="2479586008" sldId="259"/>
            <ac:picMk id="5" creationId="{460F39DE-1E97-FFC7-55FA-558CC2483E5F}"/>
          </ac:picMkLst>
        </pc:picChg>
        <pc:picChg chg="add mod">
          <ac:chgData name="EDUARDO HIROYUKI TAMARIBUTI" userId="0ee11072-5817-4de3-b816-8f7fd3804c0a" providerId="ADAL" clId="{786DA76E-28A3-411C-9338-B038CE1AF8C5}" dt="2023-05-30T00:23:36.536" v="963" actId="14826"/>
          <ac:picMkLst>
            <pc:docMk/>
            <pc:sldMk cId="2479586008" sldId="259"/>
            <ac:picMk id="9" creationId="{36AA2388-2B9F-279D-63F1-CFAA787C3E4C}"/>
          </ac:picMkLst>
        </pc:picChg>
      </pc:sldChg>
      <pc:sldChg chg="delSp new del mod">
        <pc:chgData name="EDUARDO HIROYUKI TAMARIBUTI" userId="0ee11072-5817-4de3-b816-8f7fd3804c0a" providerId="ADAL" clId="{786DA76E-28A3-411C-9338-B038CE1AF8C5}" dt="2023-05-30T00:23:59.472" v="968" actId="47"/>
        <pc:sldMkLst>
          <pc:docMk/>
          <pc:sldMk cId="3508541270" sldId="260"/>
        </pc:sldMkLst>
        <pc:spChg chg="del">
          <ac:chgData name="EDUARDO HIROYUKI TAMARIBUTI" userId="0ee11072-5817-4de3-b816-8f7fd3804c0a" providerId="ADAL" clId="{786DA76E-28A3-411C-9338-B038CE1AF8C5}" dt="2023-05-30T00:23:54.222" v="965" actId="478"/>
          <ac:spMkLst>
            <pc:docMk/>
            <pc:sldMk cId="3508541270" sldId="260"/>
            <ac:spMk id="2" creationId="{4349B71F-F739-F619-7A52-F84F0ECA027D}"/>
          </ac:spMkLst>
        </pc:spChg>
        <pc:spChg chg="del">
          <ac:chgData name="EDUARDO HIROYUKI TAMARIBUTI" userId="0ee11072-5817-4de3-b816-8f7fd3804c0a" providerId="ADAL" clId="{786DA76E-28A3-411C-9338-B038CE1AF8C5}" dt="2023-05-30T00:23:55.511" v="966" actId="478"/>
          <ac:spMkLst>
            <pc:docMk/>
            <pc:sldMk cId="3508541270" sldId="260"/>
            <ac:spMk id="3" creationId="{FFCCACF4-AC2E-9C1A-5B75-6C84C081F9D0}"/>
          </ac:spMkLst>
        </pc:spChg>
      </pc:sldChg>
      <pc:sldChg chg="modSp add mod ord">
        <pc:chgData name="EDUARDO HIROYUKI TAMARIBUTI" userId="0ee11072-5817-4de3-b816-8f7fd3804c0a" providerId="ADAL" clId="{786DA76E-28A3-411C-9338-B038CE1AF8C5}" dt="2023-05-30T00:24:09.424" v="997" actId="20577"/>
        <pc:sldMkLst>
          <pc:docMk/>
          <pc:sldMk cId="1257248464" sldId="261"/>
        </pc:sldMkLst>
        <pc:spChg chg="mod">
          <ac:chgData name="EDUARDO HIROYUKI TAMARIBUTI" userId="0ee11072-5817-4de3-b816-8f7fd3804c0a" providerId="ADAL" clId="{786DA76E-28A3-411C-9338-B038CE1AF8C5}" dt="2023-05-30T00:24:09.424" v="997" actId="20577"/>
          <ac:spMkLst>
            <pc:docMk/>
            <pc:sldMk cId="1257248464" sldId="261"/>
            <ac:spMk id="2" creationId="{280FC3D7-9C29-BF48-C2F4-9F764D9AA5CD}"/>
          </ac:spMkLst>
        </pc:spChg>
      </pc:sldChg>
      <pc:sldChg chg="delSp new del mod">
        <pc:chgData name="EDUARDO HIROYUKI TAMARIBUTI" userId="0ee11072-5817-4de3-b816-8f7fd3804c0a" providerId="ADAL" clId="{786DA76E-28A3-411C-9338-B038CE1AF8C5}" dt="2023-05-30T00:25:20.173" v="1001" actId="47"/>
        <pc:sldMkLst>
          <pc:docMk/>
          <pc:sldMk cId="200916407" sldId="262"/>
        </pc:sldMkLst>
        <pc:spChg chg="del">
          <ac:chgData name="EDUARDO HIROYUKI TAMARIBUTI" userId="0ee11072-5817-4de3-b816-8f7fd3804c0a" providerId="ADAL" clId="{786DA76E-28A3-411C-9338-B038CE1AF8C5}" dt="2023-05-30T00:24:27.964" v="999" actId="478"/>
          <ac:spMkLst>
            <pc:docMk/>
            <pc:sldMk cId="200916407" sldId="262"/>
            <ac:spMk id="2" creationId="{CDA3A5C6-DC74-BD16-02E2-3F7C16A524B3}"/>
          </ac:spMkLst>
        </pc:spChg>
        <pc:spChg chg="del">
          <ac:chgData name="EDUARDO HIROYUKI TAMARIBUTI" userId="0ee11072-5817-4de3-b816-8f7fd3804c0a" providerId="ADAL" clId="{786DA76E-28A3-411C-9338-B038CE1AF8C5}" dt="2023-05-30T00:24:28.948" v="1000" actId="478"/>
          <ac:spMkLst>
            <pc:docMk/>
            <pc:sldMk cId="200916407" sldId="262"/>
            <ac:spMk id="3" creationId="{DBDF2230-7816-288B-8B7A-A2FD8124C87C}"/>
          </ac:spMkLst>
        </pc:spChg>
      </pc:sldChg>
      <pc:sldChg chg="addSp delSp modSp add mod ord">
        <pc:chgData name="EDUARDO HIROYUKI TAMARIBUTI" userId="0ee11072-5817-4de3-b816-8f7fd3804c0a" providerId="ADAL" clId="{786DA76E-28A3-411C-9338-B038CE1AF8C5}" dt="2023-05-30T00:48:53.027" v="1372" actId="20577"/>
        <pc:sldMkLst>
          <pc:docMk/>
          <pc:sldMk cId="3001426747" sldId="262"/>
        </pc:sldMkLst>
        <pc:spChg chg="mod">
          <ac:chgData name="EDUARDO HIROYUKI TAMARIBUTI" userId="0ee11072-5817-4de3-b816-8f7fd3804c0a" providerId="ADAL" clId="{786DA76E-28A3-411C-9338-B038CE1AF8C5}" dt="2023-05-30T00:48:19.108" v="1336" actId="20577"/>
          <ac:spMkLst>
            <pc:docMk/>
            <pc:sldMk cId="3001426747" sldId="262"/>
            <ac:spMk id="6" creationId="{C882FC44-A8CE-2CA5-FC31-50500FBDEB15}"/>
          </ac:spMkLst>
        </pc:spChg>
        <pc:spChg chg="mod">
          <ac:chgData name="EDUARDO HIROYUKI TAMARIBUTI" userId="0ee11072-5817-4de3-b816-8f7fd3804c0a" providerId="ADAL" clId="{786DA76E-28A3-411C-9338-B038CE1AF8C5}" dt="2023-05-30T00:48:53.027" v="1372" actId="20577"/>
          <ac:spMkLst>
            <pc:docMk/>
            <pc:sldMk cId="3001426747" sldId="262"/>
            <ac:spMk id="7" creationId="{1237D10C-094A-96C2-EB44-3280CD075E03}"/>
          </ac:spMkLst>
        </pc:spChg>
        <pc:picChg chg="add mod">
          <ac:chgData name="EDUARDO HIROYUKI TAMARIBUTI" userId="0ee11072-5817-4de3-b816-8f7fd3804c0a" providerId="ADAL" clId="{786DA76E-28A3-411C-9338-B038CE1AF8C5}" dt="2023-05-30T00:37:13.651" v="1172" actId="1076"/>
          <ac:picMkLst>
            <pc:docMk/>
            <pc:sldMk cId="3001426747" sldId="262"/>
            <ac:picMk id="3" creationId="{E903ACA5-9B4B-5E30-5248-980026795854}"/>
          </ac:picMkLst>
        </pc:picChg>
        <pc:picChg chg="del mod">
          <ac:chgData name="EDUARDO HIROYUKI TAMARIBUTI" userId="0ee11072-5817-4de3-b816-8f7fd3804c0a" providerId="ADAL" clId="{786DA76E-28A3-411C-9338-B038CE1AF8C5}" dt="2023-05-30T00:32:36.147" v="1112" actId="478"/>
          <ac:picMkLst>
            <pc:docMk/>
            <pc:sldMk cId="3001426747" sldId="262"/>
            <ac:picMk id="5" creationId="{460F39DE-1E97-FFC7-55FA-558CC2483E5F}"/>
          </ac:picMkLst>
        </pc:picChg>
        <pc:picChg chg="add mod">
          <ac:chgData name="EDUARDO HIROYUKI TAMARIBUTI" userId="0ee11072-5817-4de3-b816-8f7fd3804c0a" providerId="ADAL" clId="{786DA76E-28A3-411C-9338-B038CE1AF8C5}" dt="2023-05-30T00:47:56.353" v="1298" actId="1036"/>
          <ac:picMkLst>
            <pc:docMk/>
            <pc:sldMk cId="3001426747" sldId="262"/>
            <ac:picMk id="8" creationId="{2C28E709-A90A-AD76-AF6C-61F663E4A48E}"/>
          </ac:picMkLst>
        </pc:picChg>
        <pc:picChg chg="del mod">
          <ac:chgData name="EDUARDO HIROYUKI TAMARIBUTI" userId="0ee11072-5817-4de3-b816-8f7fd3804c0a" providerId="ADAL" clId="{786DA76E-28A3-411C-9338-B038CE1AF8C5}" dt="2023-05-30T00:34:32.390" v="1153" actId="478"/>
          <ac:picMkLst>
            <pc:docMk/>
            <pc:sldMk cId="3001426747" sldId="262"/>
            <ac:picMk id="9" creationId="{36AA2388-2B9F-279D-63F1-CFAA787C3E4C}"/>
          </ac:picMkLst>
        </pc:picChg>
      </pc:sldChg>
      <pc:sldChg chg="modSp add mod ord">
        <pc:chgData name="EDUARDO HIROYUKI TAMARIBUTI" userId="0ee11072-5817-4de3-b816-8f7fd3804c0a" providerId="ADAL" clId="{786DA76E-28A3-411C-9338-B038CE1AF8C5}" dt="2023-05-30T00:27:28.467" v="1047" actId="20577"/>
        <pc:sldMkLst>
          <pc:docMk/>
          <pc:sldMk cId="2954828743" sldId="263"/>
        </pc:sldMkLst>
        <pc:spChg chg="mod">
          <ac:chgData name="EDUARDO HIROYUKI TAMARIBUTI" userId="0ee11072-5817-4de3-b816-8f7fd3804c0a" providerId="ADAL" clId="{786DA76E-28A3-411C-9338-B038CE1AF8C5}" dt="2023-05-30T00:27:28.467" v="1047" actId="20577"/>
          <ac:spMkLst>
            <pc:docMk/>
            <pc:sldMk cId="2954828743" sldId="263"/>
            <ac:spMk id="2" creationId="{280FC3D7-9C29-BF48-C2F4-9F764D9AA5CD}"/>
          </ac:spMkLst>
        </pc:spChg>
      </pc:sldChg>
      <pc:sldChg chg="modSp add mod ord">
        <pc:chgData name="EDUARDO HIROYUKI TAMARIBUTI" userId="0ee11072-5817-4de3-b816-8f7fd3804c0a" providerId="ADAL" clId="{786DA76E-28A3-411C-9338-B038CE1AF8C5}" dt="2023-05-30T00:48:47.964" v="1367" actId="20577"/>
        <pc:sldMkLst>
          <pc:docMk/>
          <pc:sldMk cId="3763962842" sldId="264"/>
        </pc:sldMkLst>
        <pc:spChg chg="mod">
          <ac:chgData name="EDUARDO HIROYUKI TAMARIBUTI" userId="0ee11072-5817-4de3-b816-8f7fd3804c0a" providerId="ADAL" clId="{786DA76E-28A3-411C-9338-B038CE1AF8C5}" dt="2023-05-30T00:48:32.302" v="1341" actId="20577"/>
          <ac:spMkLst>
            <pc:docMk/>
            <pc:sldMk cId="3763962842" sldId="264"/>
            <ac:spMk id="6" creationId="{C882FC44-A8CE-2CA5-FC31-50500FBDEB15}"/>
          </ac:spMkLst>
        </pc:spChg>
        <pc:spChg chg="mod">
          <ac:chgData name="EDUARDO HIROYUKI TAMARIBUTI" userId="0ee11072-5817-4de3-b816-8f7fd3804c0a" providerId="ADAL" clId="{786DA76E-28A3-411C-9338-B038CE1AF8C5}" dt="2023-05-30T00:48:47.964" v="1367" actId="20577"/>
          <ac:spMkLst>
            <pc:docMk/>
            <pc:sldMk cId="3763962842" sldId="264"/>
            <ac:spMk id="7" creationId="{1237D10C-094A-96C2-EB44-3280CD075E03}"/>
          </ac:spMkLst>
        </pc:spChg>
        <pc:picChg chg="mod">
          <ac:chgData name="EDUARDO HIROYUKI TAMARIBUTI" userId="0ee11072-5817-4de3-b816-8f7fd3804c0a" providerId="ADAL" clId="{786DA76E-28A3-411C-9338-B038CE1AF8C5}" dt="2023-05-30T00:31:11.598" v="1071" actId="14826"/>
          <ac:picMkLst>
            <pc:docMk/>
            <pc:sldMk cId="3763962842" sldId="264"/>
            <ac:picMk id="5" creationId="{460F39DE-1E97-FFC7-55FA-558CC2483E5F}"/>
          </ac:picMkLst>
        </pc:picChg>
        <pc:picChg chg="mod">
          <ac:chgData name="EDUARDO HIROYUKI TAMARIBUTI" userId="0ee11072-5817-4de3-b816-8f7fd3804c0a" providerId="ADAL" clId="{786DA76E-28A3-411C-9338-B038CE1AF8C5}" dt="2023-05-30T00:42:22.760" v="1210" actId="14826"/>
          <ac:picMkLst>
            <pc:docMk/>
            <pc:sldMk cId="3763962842" sldId="264"/>
            <ac:picMk id="9" creationId="{36AA2388-2B9F-279D-63F1-CFAA787C3E4C}"/>
          </ac:picMkLst>
        </pc:picChg>
      </pc:sldChg>
      <pc:sldChg chg="modSp add mod">
        <pc:chgData name="EDUARDO HIROYUKI TAMARIBUTI" userId="0ee11072-5817-4de3-b816-8f7fd3804c0a" providerId="ADAL" clId="{786DA76E-28A3-411C-9338-B038CE1AF8C5}" dt="2023-05-30T00:43:39.321" v="1245" actId="14826"/>
        <pc:sldMkLst>
          <pc:docMk/>
          <pc:sldMk cId="2903809669" sldId="265"/>
        </pc:sldMkLst>
        <pc:spChg chg="mod">
          <ac:chgData name="EDUARDO HIROYUKI TAMARIBUTI" userId="0ee11072-5817-4de3-b816-8f7fd3804c0a" providerId="ADAL" clId="{786DA76E-28A3-411C-9338-B038CE1AF8C5}" dt="2023-05-30T00:40:27.766" v="1208" actId="20577"/>
          <ac:spMkLst>
            <pc:docMk/>
            <pc:sldMk cId="2903809669" sldId="265"/>
            <ac:spMk id="6" creationId="{C882FC44-A8CE-2CA5-FC31-50500FBDEB15}"/>
          </ac:spMkLst>
        </pc:spChg>
        <pc:spChg chg="mod">
          <ac:chgData name="EDUARDO HIROYUKI TAMARIBUTI" userId="0ee11072-5817-4de3-b816-8f7fd3804c0a" providerId="ADAL" clId="{786DA76E-28A3-411C-9338-B038CE1AF8C5}" dt="2023-05-30T00:42:46.728" v="1244" actId="20577"/>
          <ac:spMkLst>
            <pc:docMk/>
            <pc:sldMk cId="2903809669" sldId="265"/>
            <ac:spMk id="7" creationId="{1237D10C-094A-96C2-EB44-3280CD075E03}"/>
          </ac:spMkLst>
        </pc:spChg>
        <pc:picChg chg="mod">
          <ac:chgData name="EDUARDO HIROYUKI TAMARIBUTI" userId="0ee11072-5817-4de3-b816-8f7fd3804c0a" providerId="ADAL" clId="{786DA76E-28A3-411C-9338-B038CE1AF8C5}" dt="2023-05-30T00:41:16.577" v="1209" actId="14826"/>
          <ac:picMkLst>
            <pc:docMk/>
            <pc:sldMk cId="2903809669" sldId="265"/>
            <ac:picMk id="5" creationId="{460F39DE-1E97-FFC7-55FA-558CC2483E5F}"/>
          </ac:picMkLst>
        </pc:picChg>
        <pc:picChg chg="mod">
          <ac:chgData name="EDUARDO HIROYUKI TAMARIBUTI" userId="0ee11072-5817-4de3-b816-8f7fd3804c0a" providerId="ADAL" clId="{786DA76E-28A3-411C-9338-B038CE1AF8C5}" dt="2023-05-30T00:43:39.321" v="1245" actId="14826"/>
          <ac:picMkLst>
            <pc:docMk/>
            <pc:sldMk cId="2903809669" sldId="265"/>
            <ac:picMk id="9" creationId="{36AA2388-2B9F-279D-63F1-CFAA787C3E4C}"/>
          </ac:picMkLst>
        </pc:picChg>
      </pc:sldChg>
      <pc:sldChg chg="modSp add mod ord">
        <pc:chgData name="EDUARDO HIROYUKI TAMARIBUTI" userId="0ee11072-5817-4de3-b816-8f7fd3804c0a" providerId="ADAL" clId="{786DA76E-28A3-411C-9338-B038CE1AF8C5}" dt="2023-05-30T00:44:59.058" v="1279" actId="20577"/>
        <pc:sldMkLst>
          <pc:docMk/>
          <pc:sldMk cId="3554826536" sldId="266"/>
        </pc:sldMkLst>
        <pc:spChg chg="mod">
          <ac:chgData name="EDUARDO HIROYUKI TAMARIBUTI" userId="0ee11072-5817-4de3-b816-8f7fd3804c0a" providerId="ADAL" clId="{786DA76E-28A3-411C-9338-B038CE1AF8C5}" dt="2023-05-30T00:44:59.058" v="1279" actId="20577"/>
          <ac:spMkLst>
            <pc:docMk/>
            <pc:sldMk cId="3554826536" sldId="266"/>
            <ac:spMk id="2" creationId="{280FC3D7-9C29-BF48-C2F4-9F764D9AA5CD}"/>
          </ac:spMkLst>
        </pc:spChg>
      </pc:sldChg>
      <pc:sldChg chg="modSp add mod ord">
        <pc:chgData name="EDUARDO HIROYUKI TAMARIBUTI" userId="0ee11072-5817-4de3-b816-8f7fd3804c0a" providerId="ADAL" clId="{786DA76E-28A3-411C-9338-B038CE1AF8C5}" dt="2023-05-30T00:50:35.370" v="1388" actId="20577"/>
        <pc:sldMkLst>
          <pc:docMk/>
          <pc:sldMk cId="1872085116" sldId="267"/>
        </pc:sldMkLst>
        <pc:spChg chg="mod">
          <ac:chgData name="EDUARDO HIROYUKI TAMARIBUTI" userId="0ee11072-5817-4de3-b816-8f7fd3804c0a" providerId="ADAL" clId="{786DA76E-28A3-411C-9338-B038CE1AF8C5}" dt="2023-05-30T00:49:12.815" v="1377" actId="20577"/>
          <ac:spMkLst>
            <pc:docMk/>
            <pc:sldMk cId="1872085116" sldId="267"/>
            <ac:spMk id="6" creationId="{C882FC44-A8CE-2CA5-FC31-50500FBDEB15}"/>
          </ac:spMkLst>
        </pc:spChg>
        <pc:spChg chg="mod">
          <ac:chgData name="EDUARDO HIROYUKI TAMARIBUTI" userId="0ee11072-5817-4de3-b816-8f7fd3804c0a" providerId="ADAL" clId="{786DA76E-28A3-411C-9338-B038CE1AF8C5}" dt="2023-05-30T00:50:35.370" v="1388" actId="20577"/>
          <ac:spMkLst>
            <pc:docMk/>
            <pc:sldMk cId="1872085116" sldId="267"/>
            <ac:spMk id="7" creationId="{1237D10C-094A-96C2-EB44-3280CD075E03}"/>
          </ac:spMkLst>
        </pc:spChg>
        <pc:picChg chg="mod">
          <ac:chgData name="EDUARDO HIROYUKI TAMARIBUTI" userId="0ee11072-5817-4de3-b816-8f7fd3804c0a" providerId="ADAL" clId="{786DA76E-28A3-411C-9338-B038CE1AF8C5}" dt="2023-05-30T00:50:27.695" v="1378" actId="14826"/>
          <ac:picMkLst>
            <pc:docMk/>
            <pc:sldMk cId="1872085116" sldId="267"/>
            <ac:picMk id="9" creationId="{36AA2388-2B9F-279D-63F1-CFAA787C3E4C}"/>
          </ac:picMkLst>
        </pc:picChg>
      </pc:sldChg>
      <pc:sldChg chg="addSp delSp modSp add mod">
        <pc:chgData name="EDUARDO HIROYUKI TAMARIBUTI" userId="0ee11072-5817-4de3-b816-8f7fd3804c0a" providerId="ADAL" clId="{786DA76E-28A3-411C-9338-B038CE1AF8C5}" dt="2023-05-30T00:54:06.662" v="1407" actId="20577"/>
        <pc:sldMkLst>
          <pc:docMk/>
          <pc:sldMk cId="3046038568" sldId="268"/>
        </pc:sldMkLst>
        <pc:spChg chg="mod">
          <ac:chgData name="EDUARDO HIROYUKI TAMARIBUTI" userId="0ee11072-5817-4de3-b816-8f7fd3804c0a" providerId="ADAL" clId="{786DA76E-28A3-411C-9338-B038CE1AF8C5}" dt="2023-05-30T00:52:23.718" v="1394" actId="20577"/>
          <ac:spMkLst>
            <pc:docMk/>
            <pc:sldMk cId="3046038568" sldId="268"/>
            <ac:spMk id="6" creationId="{C882FC44-A8CE-2CA5-FC31-50500FBDEB15}"/>
          </ac:spMkLst>
        </pc:spChg>
        <pc:spChg chg="mod">
          <ac:chgData name="EDUARDO HIROYUKI TAMARIBUTI" userId="0ee11072-5817-4de3-b816-8f7fd3804c0a" providerId="ADAL" clId="{786DA76E-28A3-411C-9338-B038CE1AF8C5}" dt="2023-05-30T00:54:06.662" v="1407" actId="20577"/>
          <ac:spMkLst>
            <pc:docMk/>
            <pc:sldMk cId="3046038568" sldId="268"/>
            <ac:spMk id="7" creationId="{1237D10C-094A-96C2-EB44-3280CD075E03}"/>
          </ac:spMkLst>
        </pc:spChg>
        <pc:picChg chg="add mod">
          <ac:chgData name="EDUARDO HIROYUKI TAMARIBUTI" userId="0ee11072-5817-4de3-b816-8f7fd3804c0a" providerId="ADAL" clId="{786DA76E-28A3-411C-9338-B038CE1AF8C5}" dt="2023-05-30T00:54:01.258" v="1399" actId="14826"/>
          <ac:picMkLst>
            <pc:docMk/>
            <pc:sldMk cId="3046038568" sldId="268"/>
            <ac:picMk id="2" creationId="{0970EC59-88D7-FA2E-61FF-726DBD1A85A9}"/>
          </ac:picMkLst>
        </pc:picChg>
        <pc:picChg chg="mod">
          <ac:chgData name="EDUARDO HIROYUKI TAMARIBUTI" userId="0ee11072-5817-4de3-b816-8f7fd3804c0a" providerId="ADAL" clId="{786DA76E-28A3-411C-9338-B038CE1AF8C5}" dt="2023-05-30T00:52:31.891" v="1395" actId="14826"/>
          <ac:picMkLst>
            <pc:docMk/>
            <pc:sldMk cId="3046038568" sldId="268"/>
            <ac:picMk id="5" creationId="{460F39DE-1E97-FFC7-55FA-558CC2483E5F}"/>
          </ac:picMkLst>
        </pc:picChg>
        <pc:picChg chg="del">
          <ac:chgData name="EDUARDO HIROYUKI TAMARIBUTI" userId="0ee11072-5817-4de3-b816-8f7fd3804c0a" providerId="ADAL" clId="{786DA76E-28A3-411C-9338-B038CE1AF8C5}" dt="2023-05-30T00:53:48.528" v="1397" actId="478"/>
          <ac:picMkLst>
            <pc:docMk/>
            <pc:sldMk cId="3046038568" sldId="268"/>
            <ac:picMk id="9" creationId="{36AA2388-2B9F-279D-63F1-CFAA787C3E4C}"/>
          </ac:picMkLst>
        </pc:picChg>
      </pc:sldChg>
      <pc:sldChg chg="modSp add mod">
        <pc:chgData name="EDUARDO HIROYUKI TAMARIBUTI" userId="0ee11072-5817-4de3-b816-8f7fd3804c0a" providerId="ADAL" clId="{786DA76E-28A3-411C-9338-B038CE1AF8C5}" dt="2023-05-30T00:56:12.636" v="1444" actId="14826"/>
        <pc:sldMkLst>
          <pc:docMk/>
          <pc:sldMk cId="3554712510" sldId="269"/>
        </pc:sldMkLst>
        <pc:spChg chg="mod">
          <ac:chgData name="EDUARDO HIROYUKI TAMARIBUTI" userId="0ee11072-5817-4de3-b816-8f7fd3804c0a" providerId="ADAL" clId="{786DA76E-28A3-411C-9338-B038CE1AF8C5}" dt="2023-05-30T00:54:35.288" v="1425" actId="20577"/>
          <ac:spMkLst>
            <pc:docMk/>
            <pc:sldMk cId="3554712510" sldId="269"/>
            <ac:spMk id="6" creationId="{C882FC44-A8CE-2CA5-FC31-50500FBDEB15}"/>
          </ac:spMkLst>
        </pc:spChg>
        <pc:spChg chg="mod">
          <ac:chgData name="EDUARDO HIROYUKI TAMARIBUTI" userId="0ee11072-5817-4de3-b816-8f7fd3804c0a" providerId="ADAL" clId="{786DA76E-28A3-411C-9338-B038CE1AF8C5}" dt="2023-05-30T00:56:06.937" v="1443" actId="20577"/>
          <ac:spMkLst>
            <pc:docMk/>
            <pc:sldMk cId="3554712510" sldId="269"/>
            <ac:spMk id="7" creationId="{1237D10C-094A-96C2-EB44-3280CD075E03}"/>
          </ac:spMkLst>
        </pc:spChg>
        <pc:picChg chg="mod">
          <ac:chgData name="EDUARDO HIROYUKI TAMARIBUTI" userId="0ee11072-5817-4de3-b816-8f7fd3804c0a" providerId="ADAL" clId="{786DA76E-28A3-411C-9338-B038CE1AF8C5}" dt="2023-05-30T00:56:12.636" v="1444" actId="14826"/>
          <ac:picMkLst>
            <pc:docMk/>
            <pc:sldMk cId="3554712510" sldId="269"/>
            <ac:picMk id="2" creationId="{0970EC59-88D7-FA2E-61FF-726DBD1A85A9}"/>
          </ac:picMkLst>
        </pc:picChg>
        <pc:picChg chg="mod">
          <ac:chgData name="EDUARDO HIROYUKI TAMARIBUTI" userId="0ee11072-5817-4de3-b816-8f7fd3804c0a" providerId="ADAL" clId="{786DA76E-28A3-411C-9338-B038CE1AF8C5}" dt="2023-05-30T00:55:26.011" v="1426" actId="14826"/>
          <ac:picMkLst>
            <pc:docMk/>
            <pc:sldMk cId="3554712510" sldId="269"/>
            <ac:picMk id="5" creationId="{460F39DE-1E97-FFC7-55FA-558CC2483E5F}"/>
          </ac:picMkLst>
        </pc:picChg>
      </pc:sldChg>
      <pc:sldChg chg="add del">
        <pc:chgData name="EDUARDO HIROYUKI TAMARIBUTI" userId="0ee11072-5817-4de3-b816-8f7fd3804c0a" providerId="ADAL" clId="{786DA76E-28A3-411C-9338-B038CE1AF8C5}" dt="2023-05-30T00:56:49.836" v="1446" actId="47"/>
        <pc:sldMkLst>
          <pc:docMk/>
          <pc:sldMk cId="2300790087" sldId="270"/>
        </pc:sldMkLst>
      </pc:sldChg>
      <pc:sldChg chg="modSp add mod ord">
        <pc:chgData name="EDUARDO HIROYUKI TAMARIBUTI" userId="0ee11072-5817-4de3-b816-8f7fd3804c0a" providerId="ADAL" clId="{786DA76E-28A3-411C-9338-B038CE1AF8C5}" dt="2023-05-30T00:58:57.991" v="1528" actId="20577"/>
        <pc:sldMkLst>
          <pc:docMk/>
          <pc:sldMk cId="3020778863" sldId="270"/>
        </pc:sldMkLst>
        <pc:spChg chg="mod">
          <ac:chgData name="EDUARDO HIROYUKI TAMARIBUTI" userId="0ee11072-5817-4de3-b816-8f7fd3804c0a" providerId="ADAL" clId="{786DA76E-28A3-411C-9338-B038CE1AF8C5}" dt="2023-05-30T00:58:57.991" v="1528" actId="20577"/>
          <ac:spMkLst>
            <pc:docMk/>
            <pc:sldMk cId="3020778863" sldId="270"/>
            <ac:spMk id="2" creationId="{280FC3D7-9C29-BF48-C2F4-9F764D9AA5CD}"/>
          </ac:spMkLst>
        </pc:spChg>
      </pc:sldChg>
      <pc:sldChg chg="addSp delSp modSp add mod ord">
        <pc:chgData name="EDUARDO HIROYUKI TAMARIBUTI" userId="0ee11072-5817-4de3-b816-8f7fd3804c0a" providerId="ADAL" clId="{786DA76E-28A3-411C-9338-B038CE1AF8C5}" dt="2023-05-30T00:59:15.975" v="1530" actId="20577"/>
        <pc:sldMkLst>
          <pc:docMk/>
          <pc:sldMk cId="2732046623" sldId="271"/>
        </pc:sldMkLst>
        <pc:spChg chg="mod">
          <ac:chgData name="EDUARDO HIROYUKI TAMARIBUTI" userId="0ee11072-5817-4de3-b816-8f7fd3804c0a" providerId="ADAL" clId="{786DA76E-28A3-411C-9338-B038CE1AF8C5}" dt="2023-05-30T00:59:15.975" v="1530" actId="20577"/>
          <ac:spMkLst>
            <pc:docMk/>
            <pc:sldMk cId="2732046623" sldId="271"/>
            <ac:spMk id="6" creationId="{C882FC44-A8CE-2CA5-FC31-50500FBDEB15}"/>
          </ac:spMkLst>
        </pc:spChg>
        <pc:spChg chg="del">
          <ac:chgData name="EDUARDO HIROYUKI TAMARIBUTI" userId="0ee11072-5817-4de3-b816-8f7fd3804c0a" providerId="ADAL" clId="{786DA76E-28A3-411C-9338-B038CE1AF8C5}" dt="2023-05-30T00:58:25.815" v="1510" actId="478"/>
          <ac:spMkLst>
            <pc:docMk/>
            <pc:sldMk cId="2732046623" sldId="271"/>
            <ac:spMk id="7" creationId="{1237D10C-094A-96C2-EB44-3280CD075E03}"/>
          </ac:spMkLst>
        </pc:spChg>
        <pc:picChg chg="del">
          <ac:chgData name="EDUARDO HIROYUKI TAMARIBUTI" userId="0ee11072-5817-4de3-b816-8f7fd3804c0a" providerId="ADAL" clId="{786DA76E-28A3-411C-9338-B038CE1AF8C5}" dt="2023-05-30T00:58:24.124" v="1509" actId="478"/>
          <ac:picMkLst>
            <pc:docMk/>
            <pc:sldMk cId="2732046623" sldId="271"/>
            <ac:picMk id="2" creationId="{0970EC59-88D7-FA2E-61FF-726DBD1A85A9}"/>
          </ac:picMkLst>
        </pc:picChg>
        <pc:picChg chg="add mod">
          <ac:chgData name="EDUARDO HIROYUKI TAMARIBUTI" userId="0ee11072-5817-4de3-b816-8f7fd3804c0a" providerId="ADAL" clId="{786DA76E-28A3-411C-9338-B038CE1AF8C5}" dt="2023-05-30T00:58:46.056" v="1518" actId="1076"/>
          <ac:picMkLst>
            <pc:docMk/>
            <pc:sldMk cId="2732046623" sldId="271"/>
            <ac:picMk id="4" creationId="{DD62958B-5EB9-E240-898B-184164B3CE30}"/>
          </ac:picMkLst>
        </pc:picChg>
        <pc:picChg chg="del mod">
          <ac:chgData name="EDUARDO HIROYUKI TAMARIBUTI" userId="0ee11072-5817-4de3-b816-8f7fd3804c0a" providerId="ADAL" clId="{786DA76E-28A3-411C-9338-B038CE1AF8C5}" dt="2023-05-30T00:58:33.711" v="1513" actId="478"/>
          <ac:picMkLst>
            <pc:docMk/>
            <pc:sldMk cId="2732046623" sldId="271"/>
            <ac:picMk id="5" creationId="{460F39DE-1E97-FFC7-55FA-558CC2483E5F}"/>
          </ac:picMkLst>
        </pc:picChg>
      </pc:sldChg>
      <pc:sldChg chg="modSp add mod ord">
        <pc:chgData name="EDUARDO HIROYUKI TAMARIBUTI" userId="0ee11072-5817-4de3-b816-8f7fd3804c0a" providerId="ADAL" clId="{786DA76E-28A3-411C-9338-B038CE1AF8C5}" dt="2023-05-30T01:06:09.003" v="1674" actId="20577"/>
        <pc:sldMkLst>
          <pc:docMk/>
          <pc:sldMk cId="1239704207" sldId="272"/>
        </pc:sldMkLst>
        <pc:spChg chg="mod">
          <ac:chgData name="EDUARDO HIROYUKI TAMARIBUTI" userId="0ee11072-5817-4de3-b816-8f7fd3804c0a" providerId="ADAL" clId="{786DA76E-28A3-411C-9338-B038CE1AF8C5}" dt="2023-05-30T01:06:09.003" v="1674" actId="20577"/>
          <ac:spMkLst>
            <pc:docMk/>
            <pc:sldMk cId="1239704207" sldId="272"/>
            <ac:spMk id="2" creationId="{280FC3D7-9C29-BF48-C2F4-9F764D9AA5CD}"/>
          </ac:spMkLst>
        </pc:spChg>
      </pc:sldChg>
      <pc:sldChg chg="add del">
        <pc:chgData name="EDUARDO HIROYUKI TAMARIBUTI" userId="0ee11072-5817-4de3-b816-8f7fd3804c0a" providerId="ADAL" clId="{786DA76E-28A3-411C-9338-B038CE1AF8C5}" dt="2023-05-30T01:02:14.734" v="1572" actId="47"/>
        <pc:sldMkLst>
          <pc:docMk/>
          <pc:sldMk cId="2058939285" sldId="273"/>
        </pc:sldMkLst>
      </pc:sldChg>
      <pc:sldChg chg="modSp add mod ord">
        <pc:chgData name="EDUARDO HIROYUKI TAMARIBUTI" userId="0ee11072-5817-4de3-b816-8f7fd3804c0a" providerId="ADAL" clId="{786DA76E-28A3-411C-9338-B038CE1AF8C5}" dt="2023-05-30T01:04:38.909" v="1638" actId="1076"/>
        <pc:sldMkLst>
          <pc:docMk/>
          <pc:sldMk cId="3792646170" sldId="273"/>
        </pc:sldMkLst>
        <pc:spChg chg="mod">
          <ac:chgData name="EDUARDO HIROYUKI TAMARIBUTI" userId="0ee11072-5817-4de3-b816-8f7fd3804c0a" providerId="ADAL" clId="{786DA76E-28A3-411C-9338-B038CE1AF8C5}" dt="2023-05-30T01:02:38.534" v="1635" actId="20577"/>
          <ac:spMkLst>
            <pc:docMk/>
            <pc:sldMk cId="3792646170" sldId="273"/>
            <ac:spMk id="6" creationId="{C882FC44-A8CE-2CA5-FC31-50500FBDEB15}"/>
          </ac:spMkLst>
        </pc:spChg>
        <pc:picChg chg="mod">
          <ac:chgData name="EDUARDO HIROYUKI TAMARIBUTI" userId="0ee11072-5817-4de3-b816-8f7fd3804c0a" providerId="ADAL" clId="{786DA76E-28A3-411C-9338-B038CE1AF8C5}" dt="2023-05-30T01:04:38.909" v="1638" actId="1076"/>
          <ac:picMkLst>
            <pc:docMk/>
            <pc:sldMk cId="3792646170" sldId="273"/>
            <ac:picMk id="4" creationId="{DD62958B-5EB9-E240-898B-184164B3CE30}"/>
          </ac:picMkLst>
        </pc:picChg>
      </pc:sldChg>
      <pc:sldChg chg="modSp add mod">
        <pc:chgData name="EDUARDO HIROYUKI TAMARIBUTI" userId="0ee11072-5817-4de3-b816-8f7fd3804c0a" providerId="ADAL" clId="{786DA76E-28A3-411C-9338-B038CE1AF8C5}" dt="2023-05-30T01:05:45.564" v="1671" actId="14826"/>
        <pc:sldMkLst>
          <pc:docMk/>
          <pc:sldMk cId="3314857665" sldId="274"/>
        </pc:sldMkLst>
        <pc:spChg chg="mod">
          <ac:chgData name="EDUARDO HIROYUKI TAMARIBUTI" userId="0ee11072-5817-4de3-b816-8f7fd3804c0a" providerId="ADAL" clId="{786DA76E-28A3-411C-9338-B038CE1AF8C5}" dt="2023-05-30T01:05:05.357" v="1670" actId="20577"/>
          <ac:spMkLst>
            <pc:docMk/>
            <pc:sldMk cId="3314857665" sldId="274"/>
            <ac:spMk id="6" creationId="{C882FC44-A8CE-2CA5-FC31-50500FBDEB15}"/>
          </ac:spMkLst>
        </pc:spChg>
        <pc:picChg chg="mod">
          <ac:chgData name="EDUARDO HIROYUKI TAMARIBUTI" userId="0ee11072-5817-4de3-b816-8f7fd3804c0a" providerId="ADAL" clId="{786DA76E-28A3-411C-9338-B038CE1AF8C5}" dt="2023-05-30T01:05:45.564" v="1671" actId="14826"/>
          <ac:picMkLst>
            <pc:docMk/>
            <pc:sldMk cId="3314857665" sldId="274"/>
            <ac:picMk id="4" creationId="{DD62958B-5EB9-E240-898B-184164B3CE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6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47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0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4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78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82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9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30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11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60FC-7E9D-94AA-6D8B-F584A6CE6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ROTEIRO PRA N2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834762-F770-5DD6-8599-FA3EA6D6F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Made by Du =)</a:t>
            </a:r>
          </a:p>
        </p:txBody>
      </p:sp>
    </p:spTree>
    <p:extLst>
      <p:ext uri="{BB962C8B-B14F-4D97-AF65-F5344CB8AC3E}">
        <p14:creationId xmlns:p14="http://schemas.microsoft.com/office/powerpoint/2010/main" val="239350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Outras funcionalidades da lista</a:t>
            </a:r>
          </a:p>
        </p:txBody>
      </p:sp>
    </p:spTree>
    <p:extLst>
      <p:ext uri="{BB962C8B-B14F-4D97-AF65-F5344CB8AC3E}">
        <p14:creationId xmlns:p14="http://schemas.microsoft.com/office/powerpoint/2010/main" val="355482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</a:t>
            </a:r>
            <a:r>
              <a:rPr lang="pt-BR" dirty="0" err="1"/>
              <a:t>count</a:t>
            </a:r>
            <a:r>
              <a:rPr lang="pt-BR" dirty="0"/>
              <a:t>(valor)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.index(valor)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520" y="3907390"/>
            <a:ext cx="8307570" cy="16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2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</a:t>
            </a:r>
            <a:r>
              <a:rPr lang="pt-BR" dirty="0" err="1"/>
              <a:t>sort</a:t>
            </a:r>
            <a:r>
              <a:rPr lang="pt-BR" dirty="0"/>
              <a:t>()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.reverse()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70EC59-88D7-FA2E-61FF-726DBD1A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39" y="3641662"/>
            <a:ext cx="8640721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326180"/>
            <a:ext cx="8640725" cy="176101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len</a:t>
            </a:r>
            <a:r>
              <a:rPr lang="pt-BR" dirty="0"/>
              <a:t>(nome_da_lista)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sum(nome_da_lista)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70EC59-88D7-FA2E-61FF-726DBD1A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39" y="3770803"/>
            <a:ext cx="8640721" cy="17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Procurando um valor na lista</a:t>
            </a:r>
          </a:p>
        </p:txBody>
      </p:sp>
    </p:spTree>
    <p:extLst>
      <p:ext uri="{BB962C8B-B14F-4D97-AF65-F5344CB8AC3E}">
        <p14:creationId xmlns:p14="http://schemas.microsoft.com/office/powerpoint/2010/main" val="302077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915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if</a:t>
            </a:r>
            <a:r>
              <a:rPr lang="pt-BR" dirty="0"/>
              <a:t> valor in nome_da_lista :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D62958B-5EB9-E240-898B-184164B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" y="2315657"/>
            <a:ext cx="10745755" cy="3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Percorrendo sobre a lista</a:t>
            </a:r>
          </a:p>
        </p:txBody>
      </p:sp>
    </p:spTree>
    <p:extLst>
      <p:ext uri="{BB962C8B-B14F-4D97-AF65-F5344CB8AC3E}">
        <p14:creationId xmlns:p14="http://schemas.microsoft.com/office/powerpoint/2010/main" val="123970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91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for i in range (</a:t>
            </a:r>
            <a:r>
              <a:rPr lang="pt-BR" dirty="0" err="1"/>
              <a:t>len</a:t>
            </a:r>
            <a:r>
              <a:rPr lang="pt-BR" dirty="0"/>
              <a:t>(nome_da_lista)) 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62958B-5EB9-E240-898B-184164B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0603" y="2268032"/>
            <a:ext cx="8230792" cy="3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4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91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for i in nome_da_lista: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62958B-5EB9-E240-898B-184164B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0603" y="2268032"/>
            <a:ext cx="8230792" cy="31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115C9-CF64-463C-F908-95514F0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6000" dirty="0"/>
              <a:t>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8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Declarando listas</a:t>
            </a:r>
          </a:p>
        </p:txBody>
      </p:sp>
    </p:spTree>
    <p:extLst>
      <p:ext uri="{BB962C8B-B14F-4D97-AF65-F5344CB8AC3E}">
        <p14:creationId xmlns:p14="http://schemas.microsoft.com/office/powerpoint/2010/main" val="1769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6" y="1197039"/>
            <a:ext cx="11163300" cy="2019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Lista vazia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Lista populada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56" y="3783228"/>
            <a:ext cx="11163300" cy="19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Adicionando a lista</a:t>
            </a:r>
          </a:p>
        </p:txBody>
      </p:sp>
    </p:spTree>
    <p:extLst>
      <p:ext uri="{BB962C8B-B14F-4D97-AF65-F5344CB8AC3E}">
        <p14:creationId xmlns:p14="http://schemas.microsoft.com/office/powerpoint/2010/main" val="12572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503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</a:t>
            </a:r>
            <a:r>
              <a:rPr lang="pt-BR" dirty="0" err="1"/>
              <a:t>append</a:t>
            </a:r>
            <a:r>
              <a:rPr lang="pt-BR" dirty="0"/>
              <a:t>(valor)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199" y="3093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</a:t>
            </a:r>
            <a:r>
              <a:rPr lang="pt-BR" dirty="0" err="1"/>
              <a:t>insert</a:t>
            </a:r>
            <a:r>
              <a:rPr lang="pt-BR" dirty="0"/>
              <a:t>(index, valor)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903ACA5-9B4B-5E30-5248-980026795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" y="629608"/>
            <a:ext cx="10620375" cy="2799392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C28E709-A90A-AD76-AF6C-61F663E4A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0" y="3855165"/>
            <a:ext cx="10620375" cy="31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Removendo da lista</a:t>
            </a:r>
          </a:p>
        </p:txBody>
      </p:sp>
    </p:spTree>
    <p:extLst>
      <p:ext uri="{BB962C8B-B14F-4D97-AF65-F5344CB8AC3E}">
        <p14:creationId xmlns:p14="http://schemas.microsoft.com/office/powerpoint/2010/main" val="29548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.remove(valor)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.pop(index)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520" y="3783228"/>
            <a:ext cx="8307570" cy="19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2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del</a:t>
            </a:r>
            <a:r>
              <a:rPr lang="pt-BR" dirty="0"/>
              <a:t> nome_da_lista[index]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del</a:t>
            </a:r>
            <a:r>
              <a:rPr lang="pt-BR" dirty="0"/>
              <a:t> nome_da_lista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520" y="3783228"/>
            <a:ext cx="8307570" cy="19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09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</TotalTime>
  <Words>134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ROTEIRO PRA N2</vt:lpstr>
      <vt:lpstr>Listas</vt:lpstr>
      <vt:lpstr>Declarando listas</vt:lpstr>
      <vt:lpstr>Lista vazia</vt:lpstr>
      <vt:lpstr>Adicionando a lista</vt:lpstr>
      <vt:lpstr>.append(valor)</vt:lpstr>
      <vt:lpstr>Removendo da lista</vt:lpstr>
      <vt:lpstr>.remove(valor)</vt:lpstr>
      <vt:lpstr>del nome_da_lista[index]</vt:lpstr>
      <vt:lpstr>Outras funcionalidades da lista</vt:lpstr>
      <vt:lpstr>.count(valor)</vt:lpstr>
      <vt:lpstr>.sort()</vt:lpstr>
      <vt:lpstr>len(nome_da_lista)</vt:lpstr>
      <vt:lpstr>Procurando um valor na lista</vt:lpstr>
      <vt:lpstr>if valor in nome_da_lista :</vt:lpstr>
      <vt:lpstr>Percorrendo sobre a lista</vt:lpstr>
      <vt:lpstr>for i in range (len(nome_da_lista)) : </vt:lpstr>
      <vt:lpstr>for i in nome_da_lista: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 PRA N2</dc:title>
  <dc:creator>EDUARDO HIROYUKI TAMARIBUTI</dc:creator>
  <cp:lastModifiedBy>EDUARDO HIROYUKI TAMARIBUTI</cp:lastModifiedBy>
  <cp:revision>1</cp:revision>
  <dcterms:created xsi:type="dcterms:W3CDTF">2023-05-30T00:01:32Z</dcterms:created>
  <dcterms:modified xsi:type="dcterms:W3CDTF">2023-05-30T01:06:19Z</dcterms:modified>
</cp:coreProperties>
</file>