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DA76E-28A3-411C-9338-B038CE1AF8C5}" v="35" dt="2023-05-30T01:05:45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55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6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47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02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46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78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82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9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30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4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90B0-041C-430C-82AD-674D5461A9B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661A-CB60-4B7D-8119-21D09C3919E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117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860FC-7E9D-94AA-6D8B-F584A6CE6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ROTEIRO PRA N2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834762-F770-5DD6-8599-FA3EA6D6F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Made by Du =)</a:t>
            </a:r>
          </a:p>
        </p:txBody>
      </p:sp>
    </p:spTree>
    <p:extLst>
      <p:ext uri="{BB962C8B-B14F-4D97-AF65-F5344CB8AC3E}">
        <p14:creationId xmlns:p14="http://schemas.microsoft.com/office/powerpoint/2010/main" val="239350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Outras funcionalidades da lista</a:t>
            </a:r>
          </a:p>
        </p:txBody>
      </p:sp>
    </p:spTree>
    <p:extLst>
      <p:ext uri="{BB962C8B-B14F-4D97-AF65-F5344CB8AC3E}">
        <p14:creationId xmlns:p14="http://schemas.microsoft.com/office/powerpoint/2010/main" val="355482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943" y="1197039"/>
            <a:ext cx="8640725" cy="20193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.</a:t>
            </a:r>
            <a:r>
              <a:rPr lang="pt-BR" dirty="0" err="1"/>
              <a:t>count</a:t>
            </a:r>
            <a:r>
              <a:rPr lang="pt-BR" dirty="0"/>
              <a:t>(valor)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.index(valor)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A2388-2B9F-279D-63F1-CFAA787C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5520" y="3907390"/>
            <a:ext cx="8307570" cy="16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8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943" y="1197039"/>
            <a:ext cx="8640725" cy="201929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.</a:t>
            </a:r>
            <a:r>
              <a:rPr lang="pt-BR" dirty="0" err="1"/>
              <a:t>sort</a:t>
            </a:r>
            <a:r>
              <a:rPr lang="pt-BR" dirty="0"/>
              <a:t>()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.reverse()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70EC59-88D7-FA2E-61FF-726DBD1A8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639" y="3641662"/>
            <a:ext cx="8640721" cy="20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3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943" y="1326180"/>
            <a:ext cx="8640725" cy="176101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len</a:t>
            </a:r>
            <a:r>
              <a:rPr lang="pt-BR" dirty="0"/>
              <a:t>(nome_da_lista)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sum(nome_da_lista)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70EC59-88D7-FA2E-61FF-726DBD1A8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639" y="3770803"/>
            <a:ext cx="8640721" cy="17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1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Procurando um valor na lista</a:t>
            </a:r>
          </a:p>
        </p:txBody>
      </p:sp>
    </p:spTree>
    <p:extLst>
      <p:ext uri="{BB962C8B-B14F-4D97-AF65-F5344CB8AC3E}">
        <p14:creationId xmlns:p14="http://schemas.microsoft.com/office/powerpoint/2010/main" val="302077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5915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if</a:t>
            </a:r>
            <a:r>
              <a:rPr lang="pt-BR" dirty="0"/>
              <a:t> valor in nome_da_lista :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DD62958B-5EB9-E240-898B-184164B3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" y="2315657"/>
            <a:ext cx="10745755" cy="31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Percorrendo sobre a lista</a:t>
            </a:r>
          </a:p>
        </p:txBody>
      </p:sp>
    </p:spTree>
    <p:extLst>
      <p:ext uri="{BB962C8B-B14F-4D97-AF65-F5344CB8AC3E}">
        <p14:creationId xmlns:p14="http://schemas.microsoft.com/office/powerpoint/2010/main" val="123970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591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for i in range (</a:t>
            </a:r>
            <a:r>
              <a:rPr lang="pt-BR" dirty="0" err="1"/>
              <a:t>len</a:t>
            </a:r>
            <a:r>
              <a:rPr lang="pt-BR" dirty="0"/>
              <a:t>(nome_da_lista)) :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62958B-5EB9-E240-898B-184164B3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0603" y="2268032"/>
            <a:ext cx="8230792" cy="31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4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591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for i in nome_da_lista: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62958B-5EB9-E240-898B-184164B3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0603" y="2268032"/>
            <a:ext cx="8230792" cy="31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115C9-CF64-463C-F908-95514F06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sz="6000" dirty="0"/>
              <a:t>Listas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8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Declarando listas</a:t>
            </a:r>
          </a:p>
        </p:txBody>
      </p:sp>
    </p:spTree>
    <p:extLst>
      <p:ext uri="{BB962C8B-B14F-4D97-AF65-F5344CB8AC3E}">
        <p14:creationId xmlns:p14="http://schemas.microsoft.com/office/powerpoint/2010/main" val="17695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6" y="1197039"/>
            <a:ext cx="11163300" cy="20193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Lista vazia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Lista populada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A2388-2B9F-279D-63F1-CFAA787C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56" y="3783228"/>
            <a:ext cx="11163300" cy="19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Adicionando a lista</a:t>
            </a:r>
          </a:p>
        </p:txBody>
      </p:sp>
    </p:spTree>
    <p:extLst>
      <p:ext uri="{BB962C8B-B14F-4D97-AF65-F5344CB8AC3E}">
        <p14:creationId xmlns:p14="http://schemas.microsoft.com/office/powerpoint/2010/main" val="125724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503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.</a:t>
            </a:r>
            <a:r>
              <a:rPr lang="pt-BR" dirty="0" err="1"/>
              <a:t>append</a:t>
            </a:r>
            <a:r>
              <a:rPr lang="pt-BR" dirty="0"/>
              <a:t>(valor)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199" y="30933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.</a:t>
            </a:r>
            <a:r>
              <a:rPr lang="pt-BR" dirty="0" err="1"/>
              <a:t>insert</a:t>
            </a:r>
            <a:r>
              <a:rPr lang="pt-BR" dirty="0"/>
              <a:t>(index, valor)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E903ACA5-9B4B-5E30-5248-980026795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1" y="629608"/>
            <a:ext cx="10620375" cy="2799392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C28E709-A90A-AD76-AF6C-61F663E4A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0" y="3855165"/>
            <a:ext cx="10620375" cy="311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C3D7-9C29-BF48-C2F4-9F764D9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Removendo da lista</a:t>
            </a:r>
          </a:p>
        </p:txBody>
      </p:sp>
    </p:spTree>
    <p:extLst>
      <p:ext uri="{BB962C8B-B14F-4D97-AF65-F5344CB8AC3E}">
        <p14:creationId xmlns:p14="http://schemas.microsoft.com/office/powerpoint/2010/main" val="295482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943" y="1197039"/>
            <a:ext cx="8640725" cy="20193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.remove(valor)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.pop(index)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A2388-2B9F-279D-63F1-CFAA787C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5520" y="3783228"/>
            <a:ext cx="8307570" cy="19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F39DE-1E97-FFC7-55FA-558CC248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943" y="1197039"/>
            <a:ext cx="8640725" cy="201929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82FC44-A8CE-2CA5-FC31-50500FB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del</a:t>
            </a:r>
            <a:r>
              <a:rPr lang="pt-BR" dirty="0"/>
              <a:t> nome_da_lista[index]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37D10C-094A-96C2-EB44-3280CD075E03}"/>
              </a:ext>
            </a:extLst>
          </p:cNvPr>
          <p:cNvSpPr txBox="1">
            <a:spLocks/>
          </p:cNvSpPr>
          <p:nvPr/>
        </p:nvSpPr>
        <p:spPr>
          <a:xfrm>
            <a:off x="838200" y="2822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del</a:t>
            </a:r>
            <a:r>
              <a:rPr lang="pt-BR" dirty="0"/>
              <a:t> nome_da_lista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A2388-2B9F-279D-63F1-CFAA787C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5520" y="3783228"/>
            <a:ext cx="8307570" cy="19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09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</TotalTime>
  <Words>134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ROTEIRO PRA N2</vt:lpstr>
      <vt:lpstr>Listas</vt:lpstr>
      <vt:lpstr>Declarando listas</vt:lpstr>
      <vt:lpstr>Lista vazia</vt:lpstr>
      <vt:lpstr>Adicionando a lista</vt:lpstr>
      <vt:lpstr>.append(valor)</vt:lpstr>
      <vt:lpstr>Removendo da lista</vt:lpstr>
      <vt:lpstr>.remove(valor)</vt:lpstr>
      <vt:lpstr>del nome_da_lista[index]</vt:lpstr>
      <vt:lpstr>Outras funcionalidades da lista</vt:lpstr>
      <vt:lpstr>.count(valor)</vt:lpstr>
      <vt:lpstr>.sort()</vt:lpstr>
      <vt:lpstr>len(nome_da_lista)</vt:lpstr>
      <vt:lpstr>Procurando um valor na lista</vt:lpstr>
      <vt:lpstr>if valor in nome_da_lista :</vt:lpstr>
      <vt:lpstr>Percorrendo sobre a lista</vt:lpstr>
      <vt:lpstr>for i in range (len(nome_da_lista)) : </vt:lpstr>
      <vt:lpstr>for i in nome_da_lista: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ROTEIRO PRA N2</dc:title>
  <dc:creator>EDUARDO HIROYUKI TAMARIBUTI</dc:creator>
  <cp:lastModifiedBy>EDUARDO HIROYUKI TAMARIBUTI</cp:lastModifiedBy>
  <cp:revision>1</cp:revision>
  <dcterms:created xsi:type="dcterms:W3CDTF">2023-05-30T00:01:32Z</dcterms:created>
  <dcterms:modified xsi:type="dcterms:W3CDTF">2023-05-30T01:08:27Z</dcterms:modified>
</cp:coreProperties>
</file>