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58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564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354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67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62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645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65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56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679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072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232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0A55-FE72-4FD4-AFE1-D751C6E824AE}" type="datetimeFigureOut">
              <a:rPr lang="ro-RO" smtClean="0"/>
              <a:t>27.05.2024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6D90-951F-41B6-AC8A-D3B273901E5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561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ag.ro/joystick-analogic-cu-3-axe-cu-buton-negru-joystick-ky023/pd/DR6798MBM/?utm_campaign=share%20product&amp;utm_source=mobile%20app&amp;utm_medium=ios" TargetMode="External"/><Relationship Id="rId3" Type="http://schemas.openxmlformats.org/officeDocument/2006/relationships/hyperlink" Target="https://store.arduino.cc/products/arduino-mega-2560-rev3" TargetMode="External"/><Relationship Id="rId7" Type="http://schemas.openxmlformats.org/officeDocument/2006/relationships/hyperlink" Target="https://cdn-shop.adafruit.com/datasheets/WS2812B.pdf" TargetMode="External"/><Relationship Id="rId2" Type="http://schemas.openxmlformats.org/officeDocument/2006/relationships/hyperlink" Target="https://www.electronicshub.org/arduino-mega-pino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mag.ro/matrice-led-rgb-elektroweb-16x16-ws2812b-neopixel-60ma-3-b-045/pd/DG7GR8MBM/?utm_medium=ios&amp;utm_source=mobile%20app&amp;utm_campaign=share%20product" TargetMode="External"/><Relationship Id="rId11" Type="http://schemas.openxmlformats.org/officeDocument/2006/relationships/hyperlink" Target="https://www.bitmi.ro/modul-interfata-i2c-pentru-lcd1602-10456.html?msclkid=f3fe445f279418387c73221e2c7ce76c" TargetMode="External"/><Relationship Id="rId5" Type="http://schemas.openxmlformats.org/officeDocument/2006/relationships/hyperlink" Target="https://forum.arduino.cc/" TargetMode="External"/><Relationship Id="rId10" Type="http://schemas.openxmlformats.org/officeDocument/2006/relationships/hyperlink" Target="https://www.mouser.com/pdfdocs/DFR0464Datasheet.pdf" TargetMode="External"/><Relationship Id="rId4" Type="http://schemas.openxmlformats.org/officeDocument/2006/relationships/hyperlink" Target="https://ro.wikipedia.org/wiki/Arduino" TargetMode="External"/><Relationship Id="rId9" Type="http://schemas.openxmlformats.org/officeDocument/2006/relationships/hyperlink" Target="https://datasheetspdf.com/pdf-down/K/Y/-/KY-023-Joy-I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294793"/>
            <a:ext cx="9144001" cy="1232754"/>
          </a:xfrm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SISTEME INCORPORATE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83969" cy="2913062"/>
          </a:xfrm>
        </p:spPr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BATTLESHIP GAME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ARDUINO</a:t>
            </a:r>
          </a:p>
          <a:p>
            <a:endParaRPr lang="ro-RO" sz="1050" dirty="0"/>
          </a:p>
          <a:p>
            <a:pPr algn="r"/>
            <a:r>
              <a:rPr lang="ro-RO" sz="1800" b="1" dirty="0" smtClean="0">
                <a:solidFill>
                  <a:schemeClr val="bg1"/>
                </a:solidFill>
              </a:rPr>
              <a:t>FLOROIU IOANA-ALEXANDRA</a:t>
            </a:r>
          </a:p>
          <a:p>
            <a:pPr algn="r"/>
            <a:r>
              <a:rPr lang="ro-RO" sz="1800" b="1" dirty="0" smtClean="0">
                <a:solidFill>
                  <a:schemeClr val="bg1"/>
                </a:solidFill>
              </a:rPr>
              <a:t> DUDUMAN RAUL-ANDREI</a:t>
            </a:r>
          </a:p>
          <a:p>
            <a:pPr algn="r"/>
            <a:r>
              <a:rPr lang="ro-RO" sz="1800" b="1" dirty="0" smtClean="0">
                <a:solidFill>
                  <a:schemeClr val="bg1"/>
                </a:solidFill>
              </a:rPr>
              <a:t> GRUPA 2.2 </a:t>
            </a:r>
          </a:p>
          <a:p>
            <a:pPr algn="r"/>
            <a:r>
              <a:rPr lang="ro-RO" sz="1800" b="1" dirty="0" smtClean="0">
                <a:solidFill>
                  <a:schemeClr val="bg1"/>
                </a:solidFill>
              </a:rPr>
              <a:t>CTI RO </a:t>
            </a:r>
            <a:r>
              <a:rPr lang="ro-RO" sz="1800" b="1" smtClean="0">
                <a:solidFill>
                  <a:schemeClr val="bg1"/>
                </a:solidFill>
              </a:rPr>
              <a:t>ANUL </a:t>
            </a:r>
            <a:r>
              <a:rPr lang="ro-RO" sz="1800" b="1" smtClean="0">
                <a:solidFill>
                  <a:schemeClr val="bg1"/>
                </a:solidFill>
              </a:rPr>
              <a:t>III</a:t>
            </a:r>
            <a:endParaRPr lang="ro-RO" sz="1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938" y="87923"/>
            <a:ext cx="1025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</a:rPr>
              <a:t>UNIVERSITATEA POLITEHNICA TIMIȘOARA FACULTATEA DE AUTOMATICĂ ȘI CALCULATOARE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 smtClean="0">
                <a:solidFill>
                  <a:schemeClr val="bg1"/>
                </a:solidFill>
              </a:rPr>
              <a:t>Desfășurarea jocului Battleship</a:t>
            </a:r>
            <a:endParaRPr lang="ro-RO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604"/>
            <a:ext cx="2194750" cy="157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699" y="1690687"/>
            <a:ext cx="3604572" cy="1755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983" y="1681894"/>
            <a:ext cx="2964079" cy="1764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078" y="4260980"/>
            <a:ext cx="4282811" cy="1735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372" y="4176346"/>
            <a:ext cx="3924640" cy="17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b="1" i="1" dirty="0" smtClean="0">
                <a:solidFill>
                  <a:srgbClr val="99CCFF"/>
                </a:solidFill>
              </a:rPr>
              <a:t>Componente</a:t>
            </a:r>
            <a:endParaRPr lang="ro-RO" sz="5400" b="1" i="1" dirty="0">
              <a:solidFill>
                <a:srgbClr val="99CC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82" y="1690688"/>
            <a:ext cx="3731044" cy="2344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59" y="1344029"/>
            <a:ext cx="4234008" cy="3540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04" y="4537659"/>
            <a:ext cx="2025337" cy="186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081" y="3391650"/>
            <a:ext cx="330682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9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76" y="641489"/>
            <a:ext cx="9806474" cy="55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522"/>
            <a:ext cx="10515600" cy="5682441"/>
          </a:xfrm>
        </p:spPr>
        <p:txBody>
          <a:bodyPr>
            <a:normAutofit fontScale="92500"/>
          </a:bodyPr>
          <a:lstStyle/>
          <a:p>
            <a:r>
              <a:rPr lang="ro-RO" b="1" dirty="0">
                <a:solidFill>
                  <a:schemeClr val="bg1"/>
                </a:solidFill>
              </a:rPr>
              <a:t>Bibliografie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ro-RO" b="1" dirty="0">
              <a:solidFill>
                <a:schemeClr val="bg1"/>
              </a:solidFill>
            </a:endParaRPr>
          </a:p>
          <a:p>
            <a:r>
              <a:rPr lang="ro-RO" u="sng" dirty="0">
                <a:hlinkClick r:id="rId2"/>
              </a:rPr>
              <a:t>Arduino Mega Pinout | Arduino Mega 2560 Layout, Specifications (electronicshub.org)</a:t>
            </a:r>
            <a:endParaRPr lang="ro-RO" dirty="0"/>
          </a:p>
          <a:p>
            <a:r>
              <a:rPr lang="ro-RO" u="sng" dirty="0">
                <a:hlinkClick r:id="rId3"/>
              </a:rPr>
              <a:t>Arduino Mega 2560 Rev3 — Arduino Official Store</a:t>
            </a:r>
            <a:endParaRPr lang="ro-RO" dirty="0"/>
          </a:p>
          <a:p>
            <a:r>
              <a:rPr lang="ro-RO" u="sng" dirty="0">
                <a:hlinkClick r:id="rId4"/>
              </a:rPr>
              <a:t>Arduino - Wikipedia</a:t>
            </a:r>
            <a:endParaRPr lang="ro-RO" dirty="0"/>
          </a:p>
          <a:p>
            <a:r>
              <a:rPr lang="ro-RO" u="sng" dirty="0">
                <a:hlinkClick r:id="rId5"/>
              </a:rPr>
              <a:t>Arduino Forum</a:t>
            </a:r>
            <a:endParaRPr lang="ro-RO" dirty="0"/>
          </a:p>
          <a:p>
            <a:r>
              <a:rPr lang="ro-RO" u="sng" dirty="0">
                <a:hlinkClick r:id="rId6"/>
              </a:rPr>
              <a:t>Matrice LED RGB, Elektroweb, 16x16, WS2812B, NeoPixel, 60mA - eMAG.ro</a:t>
            </a:r>
            <a:endParaRPr lang="ro-RO" dirty="0"/>
          </a:p>
          <a:p>
            <a:r>
              <a:rPr lang="ro-RO" u="sng" dirty="0">
                <a:hlinkClick r:id="rId7"/>
              </a:rPr>
              <a:t>Feature (adafruit.com)</a:t>
            </a:r>
            <a:endParaRPr lang="ro-RO" dirty="0"/>
          </a:p>
          <a:p>
            <a:r>
              <a:rPr lang="ro-RO" u="sng" dirty="0">
                <a:hlinkClick r:id="rId8"/>
              </a:rPr>
              <a:t>Joystick analogic cu 3 axe, Cu buton, Negru - eMAG.ro</a:t>
            </a:r>
            <a:endParaRPr lang="ro-RO" dirty="0"/>
          </a:p>
          <a:p>
            <a:r>
              <a:rPr lang="ro-RO" u="sng" dirty="0">
                <a:hlinkClick r:id="rId9"/>
              </a:rPr>
              <a:t>KY-023-Joy-IT.pdf (datasheetspdf.com)</a:t>
            </a:r>
            <a:endParaRPr lang="ro-RO" dirty="0"/>
          </a:p>
          <a:p>
            <a:r>
              <a:rPr lang="ro-RO" u="sng" dirty="0">
                <a:hlinkClick r:id="rId10"/>
              </a:rPr>
              <a:t>HS320240A (mouser.com)</a:t>
            </a:r>
            <a:endParaRPr lang="ro-RO" dirty="0"/>
          </a:p>
          <a:p>
            <a:r>
              <a:rPr lang="ro-RO" u="sng" dirty="0">
                <a:hlinkClick r:id="rId11"/>
              </a:rPr>
              <a:t>Modul interfata I2C pentru LCD1602 | Bitmi.ro✅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319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SISTEME INCORPORATE</vt:lpstr>
      <vt:lpstr>Desfășurarea jocului Battleship</vt:lpstr>
      <vt:lpstr>Componente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 INCORPORATE</dc:title>
  <dc:creator>WIN10</dc:creator>
  <cp:lastModifiedBy>WIN10</cp:lastModifiedBy>
  <cp:revision>11</cp:revision>
  <dcterms:created xsi:type="dcterms:W3CDTF">2024-05-17T05:15:37Z</dcterms:created>
  <dcterms:modified xsi:type="dcterms:W3CDTF">2024-05-27T11:26:59Z</dcterms:modified>
</cp:coreProperties>
</file>