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Libre Franklin" pitchFamily="2" charset="0"/>
      <p:regular r:id="rId12"/>
      <p:bold r:id="rId13"/>
      <p:italic r:id="rId14"/>
      <p:boldItalic r:id="rId15"/>
    </p:embeddedFont>
    <p:embeddedFont>
      <p:font typeface="Segoe UI Black" panose="020B0A02040204020203" pitchFamily="34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zfSgSv+G8gHdmvI54/nhzA6v/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90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6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grpSp>
        <p:nvGrpSpPr>
          <p:cNvPr id="18" name="Google Shape;18;p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6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6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5" name="Google Shape;35;p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2" name="Google Shape;42;p9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6" name="Google Shape;76;p14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" name="Google Shape;11;p5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915127" y="1455377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pt-BR" dirty="0"/>
              <a:t>PAPEL COM AMOR</a:t>
            </a:r>
            <a:endParaRPr dirty="0"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1915127" y="4077297"/>
            <a:ext cx="3543373" cy="220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pt-BR" dirty="0"/>
              <a:t>Eduardo Marques</a:t>
            </a:r>
            <a:endParaRPr dirty="0"/>
          </a:p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pt-BR" dirty="0"/>
              <a:t>Felipe Alexandre </a:t>
            </a:r>
            <a:endParaRPr dirty="0"/>
          </a:p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pt-BR" dirty="0"/>
              <a:t>Gabriela Balbino</a:t>
            </a:r>
            <a:endParaRPr dirty="0"/>
          </a:p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pt-BR" dirty="0"/>
              <a:t>Ramon Ferreira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19BE-7EFF-4273-BAC0-9E954A85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 a empresa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FDA41C-5878-4D7B-9820-6CF2C8F14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4562669" cy="39655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dirty="0"/>
              <a:t>Nossa empresa trabalha com papelaria personalizada para festas, sendo enfeites ou decorações para aniversários ou comemorações, para todas as idades. O publico alvo é as pessoas em geral, todos que estiverem interessados em presentes carinhosos feitos a mão!</a:t>
            </a:r>
          </a:p>
        </p:txBody>
      </p:sp>
      <p:pic>
        <p:nvPicPr>
          <p:cNvPr id="5" name="Imagem 4" descr="Bolo com decoração de brinquedo&#10;&#10;Descrição gerada automaticamente com confiança média">
            <a:extLst>
              <a:ext uri="{FF2B5EF4-FFF2-40B4-BE49-F238E27FC236}">
                <a16:creationId xmlns:a16="http://schemas.microsoft.com/office/drawing/2014/main" id="{986C664B-7862-43E6-86CF-641CA47B4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757" y="531845"/>
            <a:ext cx="5143500" cy="597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5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3999390" y="508247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pt-BR" b="1" dirty="0"/>
              <a:t>LOGOMARCA</a:t>
            </a:r>
            <a:endParaRPr b="1" dirty="0"/>
          </a:p>
        </p:txBody>
      </p:sp>
      <p:pic>
        <p:nvPicPr>
          <p:cNvPr id="100" name="Google Shape;100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tretch/>
        </p:blipFill>
        <p:spPr>
          <a:xfrm>
            <a:off x="7362475" y="2417675"/>
            <a:ext cx="4062894" cy="3951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A2E97ABC-3E9E-4D92-A3E5-49386ED44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367" y="2397968"/>
            <a:ext cx="4062894" cy="397149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E7D3656-9F61-4246-A748-F6376A0F2586}"/>
              </a:ext>
            </a:extLst>
          </p:cNvPr>
          <p:cNvSpPr txBox="1"/>
          <p:nvPr/>
        </p:nvSpPr>
        <p:spPr>
          <a:xfrm>
            <a:off x="2798077" y="1532482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Logo Antiga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6A0ABA-CFC5-4E19-ABBF-752760A6AB9E}"/>
              </a:ext>
            </a:extLst>
          </p:cNvPr>
          <p:cNvSpPr txBox="1"/>
          <p:nvPr/>
        </p:nvSpPr>
        <p:spPr>
          <a:xfrm>
            <a:off x="8412724" y="1532482"/>
            <a:ext cx="1962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Arial Black" panose="020B0A04020102020204" pitchFamily="34" charset="0"/>
              </a:rPr>
              <a:t>Logo Nova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pt-BR"/>
              <a:t>Cores</a:t>
            </a:r>
            <a:endParaRPr/>
          </a:p>
        </p:txBody>
      </p:sp>
      <p:pic>
        <p:nvPicPr>
          <p:cNvPr id="108" name="Google Shape;108;p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47" r="1447"/>
          <a:stretch/>
        </p:blipFill>
        <p:spPr>
          <a:xfrm>
            <a:off x="6250715" y="242597"/>
            <a:ext cx="5701937" cy="543041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723900" y="2181304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pt-BR" sz="2000" dirty="0"/>
              <a:t>Utilizamos as cores da antiga logo para os detalhes no arredor. Além de mudar um pouco a tonalidade, adicionando luz e sombra.</a:t>
            </a:r>
            <a:endParaRPr sz="2000" dirty="0"/>
          </a:p>
          <a:p>
            <a:pPr marL="0" lvl="0" indent="0" algn="l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pt-BR" sz="2000" dirty="0"/>
              <a:t>Mantemos as cores, pois elas transmitem uma certa delicadeza, além de serem bem tradicionais e chamativas tanto para as crianças quanto para os adultos.</a:t>
            </a:r>
            <a:endParaRPr sz="2000" dirty="0"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08300" y="1764742"/>
            <a:ext cx="4539511" cy="4539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</a:pPr>
            <a:r>
              <a:rPr lang="pt-BR"/>
              <a:t>Cartão de Visitas</a:t>
            </a:r>
            <a:endParaRPr/>
          </a:p>
        </p:txBody>
      </p:sp>
      <p:pic>
        <p:nvPicPr>
          <p:cNvPr id="116" name="Google Shape;116;p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17" t="54127" r="1273" b="2469"/>
          <a:stretch/>
        </p:blipFill>
        <p:spPr>
          <a:xfrm>
            <a:off x="5623329" y="272415"/>
            <a:ext cx="5079246" cy="286410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723900" y="2642904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</a:pPr>
            <a:r>
              <a:rPr lang="pt-BR" sz="2000" dirty="0"/>
              <a:t>Utilizamos os mesmos detalhes e paleta de cores, detalhando com as características adicionadas durante a nova logo, adicionamos também, uma pintura rosa no fundo em degrade, simulando o trabalho manual de um pincel.</a:t>
            </a:r>
            <a:endParaRPr sz="2000" dirty="0"/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4">
            <a:alphaModFix/>
          </a:blip>
          <a:srcRect l="-1" t="1" r="656" b="1"/>
          <a:stretch/>
        </p:blipFill>
        <p:spPr>
          <a:xfrm>
            <a:off x="6581249" y="3429000"/>
            <a:ext cx="5372100" cy="303824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AC32B-CC69-4E88-B020-4BD06D1F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09599"/>
            <a:ext cx="2896378" cy="2246370"/>
          </a:xfrm>
        </p:spPr>
        <p:txBody>
          <a:bodyPr>
            <a:normAutofit/>
          </a:bodyPr>
          <a:lstStyle/>
          <a:p>
            <a:r>
              <a:rPr lang="pt-BR" dirty="0"/>
              <a:t>Banner de vendas</a:t>
            </a:r>
          </a:p>
        </p:txBody>
      </p:sp>
      <p:pic>
        <p:nvPicPr>
          <p:cNvPr id="6" name="Espaço Reservado para Imagem 5" descr="Texto&#10;&#10;Descrição gerada automaticamente">
            <a:extLst>
              <a:ext uri="{FF2B5EF4-FFF2-40B4-BE49-F238E27FC236}">
                <a16:creationId xmlns:a16="http://schemas.microsoft.com/office/drawing/2014/main" id="{8DF2122B-14E4-46F1-BA16-A8D2D7A2966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-10170" t="-14651" r="-6899" b="-8440"/>
          <a:stretch/>
        </p:blipFill>
        <p:spPr>
          <a:xfrm>
            <a:off x="5821369" y="-261258"/>
            <a:ext cx="6187934" cy="702595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F2E420-6ABF-4145-BCF4-2402D1143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251" y="2855969"/>
            <a:ext cx="3989808" cy="3011432"/>
          </a:xfrm>
        </p:spPr>
        <p:txBody>
          <a:bodyPr>
            <a:normAutofit/>
          </a:bodyPr>
          <a:lstStyle/>
          <a:p>
            <a:r>
              <a:rPr lang="pt-BR" sz="2000" dirty="0"/>
              <a:t>Ao invés do clássico papel timbrado  resolvemos oferecer um banner aproveitando o embalo de dia das mães, apresentando também os produtos referente ao feriado comercial.</a:t>
            </a:r>
          </a:p>
        </p:txBody>
      </p:sp>
    </p:spTree>
    <p:extLst>
      <p:ext uri="{BB962C8B-B14F-4D97-AF65-F5344CB8AC3E}">
        <p14:creationId xmlns:p14="http://schemas.microsoft.com/office/powerpoint/2010/main" val="411797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AE94831-E670-D431-1227-B4D6404B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Plano de </a:t>
            </a:r>
            <a:r>
              <a:rPr lang="en-US" dirty="0" err="1"/>
              <a:t>Negócios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41C6B4C-6F02-475F-AE14-C0D333190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</p:spPr>
        <p:txBody>
          <a:bodyPr wrap="square" anchor="t">
            <a:normAutofit/>
          </a:bodyPr>
          <a:lstStyle/>
          <a:p>
            <a:r>
              <a:rPr lang="en-US"/>
              <a:t>A </a:t>
            </a:r>
            <a:r>
              <a:rPr lang="en-US" err="1"/>
              <a:t>empresa</a:t>
            </a:r>
            <a:r>
              <a:rPr lang="en-US"/>
              <a:t>  </a:t>
            </a:r>
            <a:r>
              <a:rPr lang="en-US" err="1"/>
              <a:t>surfa</a:t>
            </a:r>
            <a:r>
              <a:rPr lang="en-US"/>
              <a:t>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feriados</a:t>
            </a:r>
            <a:r>
              <a:rPr lang="en-US"/>
              <a:t> </a:t>
            </a:r>
            <a:r>
              <a:rPr lang="en-US" err="1"/>
              <a:t>comercias</a:t>
            </a:r>
            <a:r>
              <a:rPr lang="en-US"/>
              <a:t>,  </a:t>
            </a:r>
            <a:r>
              <a:rPr lang="en-US" err="1"/>
              <a:t>datas</a:t>
            </a:r>
            <a:r>
              <a:rPr lang="en-US"/>
              <a:t> </a:t>
            </a:r>
            <a:r>
              <a:rPr lang="en-US" err="1"/>
              <a:t>comemorativas</a:t>
            </a:r>
            <a:r>
              <a:rPr lang="en-US"/>
              <a:t> e “</a:t>
            </a:r>
            <a:r>
              <a:rPr lang="en-US" err="1"/>
              <a:t>lembrancinhas</a:t>
            </a:r>
            <a:r>
              <a:rPr lang="en-US"/>
              <a:t>”,  </a:t>
            </a:r>
            <a:r>
              <a:rPr lang="en-US" err="1"/>
              <a:t>oferecendo</a:t>
            </a:r>
            <a:r>
              <a:rPr lang="en-US"/>
              <a:t> </a:t>
            </a:r>
            <a:r>
              <a:rPr lang="en-US" err="1"/>
              <a:t>decoraçoes</a:t>
            </a:r>
            <a:r>
              <a:rPr lang="en-US"/>
              <a:t> para </a:t>
            </a:r>
            <a:r>
              <a:rPr lang="en-US" err="1"/>
              <a:t>todos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</a:t>
            </a:r>
            <a:r>
              <a:rPr lang="en-US" err="1"/>
              <a:t>gostos</a:t>
            </a:r>
            <a:r>
              <a:rPr lang="en-US"/>
              <a:t>, </a:t>
            </a:r>
            <a:r>
              <a:rPr lang="en-US" err="1"/>
              <a:t>conta</a:t>
            </a:r>
            <a:r>
              <a:rPr lang="en-US"/>
              <a:t> </a:t>
            </a:r>
            <a:r>
              <a:rPr lang="en-US" err="1"/>
              <a:t>tambem</a:t>
            </a:r>
            <a:r>
              <a:rPr lang="en-US"/>
              <a:t> com </a:t>
            </a:r>
            <a:r>
              <a:rPr lang="en-US" err="1"/>
              <a:t>encomendas</a:t>
            </a:r>
            <a:r>
              <a:rPr lang="en-US"/>
              <a:t> </a:t>
            </a:r>
            <a:r>
              <a:rPr lang="en-US" err="1"/>
              <a:t>personalizadas</a:t>
            </a:r>
            <a:r>
              <a:rPr lang="en-US"/>
              <a:t> de </a:t>
            </a:r>
            <a:r>
              <a:rPr lang="en-US" err="1"/>
              <a:t>acordo</a:t>
            </a:r>
            <a:r>
              <a:rPr lang="en-US"/>
              <a:t> com a </a:t>
            </a:r>
            <a:r>
              <a:rPr lang="en-US" err="1"/>
              <a:t>ideia</a:t>
            </a:r>
            <a:r>
              <a:rPr lang="en-US"/>
              <a:t> do </a:t>
            </a:r>
            <a:r>
              <a:rPr lang="en-US" err="1"/>
              <a:t>cliente</a:t>
            </a:r>
            <a:r>
              <a:rPr lang="en-US"/>
              <a:t> , </a:t>
            </a:r>
            <a:r>
              <a:rPr lang="en-US" err="1"/>
              <a:t>como</a:t>
            </a:r>
            <a:r>
              <a:rPr lang="en-US"/>
              <a:t> por </a:t>
            </a:r>
            <a:r>
              <a:rPr lang="en-US" err="1"/>
              <a:t>exemplo</a:t>
            </a:r>
            <a:r>
              <a:rPr lang="en-US"/>
              <a:t>, a </a:t>
            </a:r>
            <a:r>
              <a:rPr lang="en-US" err="1"/>
              <a:t>criança</a:t>
            </a:r>
            <a:r>
              <a:rPr lang="en-US"/>
              <a:t>  </a:t>
            </a:r>
            <a:r>
              <a:rPr lang="en-US" err="1"/>
              <a:t>gosta</a:t>
            </a:r>
            <a:r>
              <a:rPr lang="en-US"/>
              <a:t> de um </a:t>
            </a:r>
            <a:r>
              <a:rPr lang="en-US" err="1"/>
              <a:t>determinado</a:t>
            </a:r>
            <a:r>
              <a:rPr lang="en-US"/>
              <a:t> </a:t>
            </a:r>
            <a:r>
              <a:rPr lang="en-US" err="1"/>
              <a:t>desenho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jogo</a:t>
            </a:r>
            <a:r>
              <a:rPr lang="en-US"/>
              <a:t>, com a </a:t>
            </a:r>
            <a:r>
              <a:rPr lang="en-US" err="1"/>
              <a:t>encomenda</a:t>
            </a:r>
            <a:r>
              <a:rPr lang="en-US"/>
              <a:t> </a:t>
            </a:r>
            <a:r>
              <a:rPr lang="en-US" err="1"/>
              <a:t>será</a:t>
            </a:r>
            <a:r>
              <a:rPr lang="en-US"/>
              <a:t> </a:t>
            </a:r>
            <a:r>
              <a:rPr lang="en-US" err="1"/>
              <a:t>possivel</a:t>
            </a:r>
            <a:r>
              <a:rPr lang="en-US"/>
              <a:t> </a:t>
            </a:r>
            <a:r>
              <a:rPr lang="en-US" err="1"/>
              <a:t>produzir</a:t>
            </a:r>
            <a:r>
              <a:rPr lang="en-US"/>
              <a:t> com </a:t>
            </a:r>
            <a:r>
              <a:rPr lang="en-US" err="1"/>
              <a:t>antecedencia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899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B93E28-7CA1-511F-C5EB-506AD2BC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841" y="2852834"/>
            <a:ext cx="9573209" cy="1152331"/>
          </a:xfrm>
        </p:spPr>
        <p:txBody>
          <a:bodyPr>
            <a:noAutofit/>
          </a:bodyPr>
          <a:lstStyle/>
          <a:p>
            <a:r>
              <a:rPr lang="en-US" sz="6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Obrigado</a:t>
            </a:r>
            <a:r>
              <a:rPr lang="en-US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pela </a:t>
            </a:r>
            <a:r>
              <a:rPr lang="en-US" sz="6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atenção</a:t>
            </a:r>
            <a:r>
              <a:rPr lang="en-US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91263594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249</Words>
  <Application>Microsoft Office PowerPoint</Application>
  <PresentationFormat>Widescreen</PresentationFormat>
  <Paragraphs>20</Paragraphs>
  <Slides>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Libre Franklin</vt:lpstr>
      <vt:lpstr>Segoe UI Black</vt:lpstr>
      <vt:lpstr>Arial</vt:lpstr>
      <vt:lpstr>Arial Black</vt:lpstr>
      <vt:lpstr>TF10001025</vt:lpstr>
      <vt:lpstr>PAPEL COM AMOR</vt:lpstr>
      <vt:lpstr>Sobre  a empresa</vt:lpstr>
      <vt:lpstr>LOGOMARCA</vt:lpstr>
      <vt:lpstr>Cores</vt:lpstr>
      <vt:lpstr>Cartão de Visitas</vt:lpstr>
      <vt:lpstr>Banner de vendas</vt:lpstr>
      <vt:lpstr>Plano de Negócios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PAPEL COM AMOR</dc:title>
  <dc:creator>Eduardo Marques</dc:creator>
  <cp:lastModifiedBy>GABRIELA BALBINO FREITAS</cp:lastModifiedBy>
  <cp:revision>12</cp:revision>
  <dcterms:created xsi:type="dcterms:W3CDTF">2023-05-15T10:32:51Z</dcterms:created>
  <dcterms:modified xsi:type="dcterms:W3CDTF">2023-05-16T14:11:31Z</dcterms:modified>
</cp:coreProperties>
</file>