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74E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1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0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5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B87F-3843-4A7F-8A8A-CD4A1A468B9A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4C4E-9233-4B97-B4E1-7B863C61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02657" y="1474573"/>
            <a:ext cx="4374282" cy="2338408"/>
            <a:chOff x="4802657" y="1474573"/>
            <a:chExt cx="4374282" cy="2338408"/>
          </a:xfrm>
        </p:grpSpPr>
        <p:sp>
          <p:nvSpPr>
            <p:cNvPr id="6" name="직사각형 5"/>
            <p:cNvSpPr/>
            <p:nvPr/>
          </p:nvSpPr>
          <p:spPr>
            <a:xfrm>
              <a:off x="4802659" y="1474573"/>
              <a:ext cx="4374280" cy="1919415"/>
            </a:xfrm>
            <a:prstGeom prst="rect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flipV="1">
              <a:off x="5045674" y="3393988"/>
              <a:ext cx="486032" cy="418993"/>
            </a:xfrm>
            <a:prstGeom prst="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5531706" y="3393988"/>
              <a:ext cx="486032" cy="418993"/>
            </a:xfrm>
            <a:prstGeom prst="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flipV="1">
              <a:off x="6017738" y="3393988"/>
              <a:ext cx="486032" cy="418993"/>
            </a:xfrm>
            <a:prstGeom prst="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6503770" y="3393987"/>
              <a:ext cx="486032" cy="418993"/>
            </a:xfrm>
            <a:prstGeom prst="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989802" y="3393986"/>
              <a:ext cx="486032" cy="418993"/>
            </a:xfrm>
            <a:prstGeom prst="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flipV="1">
              <a:off x="7475834" y="3393986"/>
              <a:ext cx="486032" cy="418993"/>
            </a:xfrm>
            <a:prstGeom prst="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flipV="1">
              <a:off x="7961866" y="3393986"/>
              <a:ext cx="486032" cy="418993"/>
            </a:xfrm>
            <a:prstGeom prst="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flipV="1">
              <a:off x="8447894" y="3393985"/>
              <a:ext cx="486032" cy="418993"/>
            </a:xfrm>
            <a:prstGeom prst="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5400000">
              <a:off x="4714669" y="3481972"/>
              <a:ext cx="418993" cy="243016"/>
            </a:xfrm>
            <a:prstGeom prst="rt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16200000" flipH="1">
              <a:off x="8845933" y="3480508"/>
              <a:ext cx="418993" cy="243016"/>
            </a:xfrm>
            <a:prstGeom prst="rtTriangle">
              <a:avLst/>
            </a:prstGeom>
            <a:solidFill>
              <a:srgbClr val="FFF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02657" y="2135211"/>
              <a:ext cx="4374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spc="1000" dirty="0" smtClean="0">
                  <a:ea typeface="Black Han Sans" pitchFamily="2" charset="-127"/>
                </a:rPr>
                <a:t>예매확인</a:t>
              </a:r>
              <a:endParaRPr lang="ko-KR" altLang="en-US" sz="6000" spc="1000" dirty="0">
                <a:ea typeface="Black Han Sans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72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65215" y="1721998"/>
            <a:ext cx="4374279" cy="1917947"/>
            <a:chOff x="3711388" y="2377439"/>
            <a:chExt cx="3636085" cy="1420010"/>
          </a:xfrm>
        </p:grpSpPr>
        <p:sp>
          <p:nvSpPr>
            <p:cNvPr id="3" name="직사각형 2"/>
            <p:cNvSpPr/>
            <p:nvPr/>
          </p:nvSpPr>
          <p:spPr>
            <a:xfrm>
              <a:off x="3711388" y="2377439"/>
              <a:ext cx="3636085" cy="14200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11388" y="2778866"/>
              <a:ext cx="3636085" cy="617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spc="600" dirty="0" smtClean="0">
                  <a:ea typeface="Black Han Sans" pitchFamily="2" charset="-127"/>
                </a:rPr>
                <a:t>로그인</a:t>
              </a:r>
              <a:endParaRPr lang="ko-KR" altLang="en-US" sz="6000" spc="600" dirty="0">
                <a:ea typeface="Black Han Sans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77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72086" y="1684868"/>
            <a:ext cx="3431822" cy="3431822"/>
            <a:chOff x="3872086" y="1684868"/>
            <a:chExt cx="3431822" cy="3431822"/>
          </a:xfrm>
        </p:grpSpPr>
        <p:sp>
          <p:nvSpPr>
            <p:cNvPr id="5" name="직사각형 4"/>
            <p:cNvSpPr/>
            <p:nvPr/>
          </p:nvSpPr>
          <p:spPr>
            <a:xfrm>
              <a:off x="3872086" y="1684868"/>
              <a:ext cx="3431822" cy="3431822"/>
            </a:xfrm>
            <a:prstGeom prst="rect">
              <a:avLst/>
            </a:prstGeom>
            <a:solidFill>
              <a:srgbClr val="DCB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4111021" y="4193823"/>
              <a:ext cx="2984045" cy="92286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오각형 6"/>
            <p:cNvSpPr/>
            <p:nvPr/>
          </p:nvSpPr>
          <p:spPr>
            <a:xfrm>
              <a:off x="4731519" y="2122312"/>
              <a:ext cx="1712957" cy="2003778"/>
            </a:xfrm>
            <a:prstGeom prst="pent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670645" y="2923821"/>
              <a:ext cx="519377" cy="4515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>
              <a:off x="5215467" y="3149599"/>
              <a:ext cx="745066" cy="1309512"/>
            </a:xfrm>
            <a:prstGeom prst="trapezoi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980070" y="2923821"/>
              <a:ext cx="519377" cy="4515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달 10"/>
            <p:cNvSpPr/>
            <p:nvPr/>
          </p:nvSpPr>
          <p:spPr>
            <a:xfrm>
              <a:off x="4767566" y="3339851"/>
              <a:ext cx="103050" cy="324722"/>
            </a:xfrm>
            <a:prstGeom prst="moon">
              <a:avLst>
                <a:gd name="adj" fmla="val 574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달 11"/>
            <p:cNvSpPr/>
            <p:nvPr/>
          </p:nvSpPr>
          <p:spPr>
            <a:xfrm flipH="1">
              <a:off x="4865428" y="3339851"/>
              <a:ext cx="103050" cy="324722"/>
            </a:xfrm>
            <a:prstGeom prst="moon">
              <a:avLst>
                <a:gd name="adj" fmla="val 574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달 12"/>
            <p:cNvSpPr/>
            <p:nvPr/>
          </p:nvSpPr>
          <p:spPr>
            <a:xfrm>
              <a:off x="6228126" y="3339851"/>
              <a:ext cx="103050" cy="324722"/>
            </a:xfrm>
            <a:prstGeom prst="moon">
              <a:avLst>
                <a:gd name="adj" fmla="val 574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달 13"/>
            <p:cNvSpPr/>
            <p:nvPr/>
          </p:nvSpPr>
          <p:spPr>
            <a:xfrm flipH="1">
              <a:off x="6325988" y="3339851"/>
              <a:ext cx="103050" cy="324722"/>
            </a:xfrm>
            <a:prstGeom prst="moon">
              <a:avLst>
                <a:gd name="adj" fmla="val 574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786489" y="2190045"/>
              <a:ext cx="1603022" cy="16030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현 15"/>
            <p:cNvSpPr/>
            <p:nvPr/>
          </p:nvSpPr>
          <p:spPr>
            <a:xfrm rot="8263650">
              <a:off x="4713391" y="2124418"/>
              <a:ext cx="1749215" cy="1708937"/>
            </a:xfrm>
            <a:prstGeom prst="chord">
              <a:avLst>
                <a:gd name="adj1" fmla="val 2789960"/>
                <a:gd name="adj2" fmla="val 1316069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36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17751" y="892885"/>
            <a:ext cx="4797911" cy="4797911"/>
            <a:chOff x="3517751" y="892885"/>
            <a:chExt cx="4797911" cy="4797911"/>
          </a:xfrm>
        </p:grpSpPr>
        <p:sp>
          <p:nvSpPr>
            <p:cNvPr id="2" name="직사각형 1"/>
            <p:cNvSpPr/>
            <p:nvPr/>
          </p:nvSpPr>
          <p:spPr>
            <a:xfrm>
              <a:off x="3517751" y="892885"/>
              <a:ext cx="4797911" cy="47979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5341170" y="1487245"/>
              <a:ext cx="1151068" cy="2571078"/>
            </a:xfrm>
            <a:prstGeom prst="trapezoid">
              <a:avLst/>
            </a:prstGeom>
            <a:solidFill>
              <a:srgbClr val="E2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97156" y="4379707"/>
              <a:ext cx="839097" cy="839097"/>
            </a:xfrm>
            <a:prstGeom prst="ellipse">
              <a:avLst/>
            </a:prstGeom>
            <a:solidFill>
              <a:srgbClr val="E26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61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6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55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94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</Words>
  <Application>Microsoft Office PowerPoint</Application>
  <PresentationFormat>와이드스크린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Black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2020-10-27T00:25:04Z</dcterms:created>
  <dcterms:modified xsi:type="dcterms:W3CDTF">2020-10-29T13:11:51Z</dcterms:modified>
</cp:coreProperties>
</file>