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2" r:id="rId7"/>
    <p:sldId id="266" r:id="rId8"/>
    <p:sldId id="267" r:id="rId9"/>
    <p:sldId id="260" r:id="rId10"/>
    <p:sldId id="261" r:id="rId11"/>
    <p:sldId id="268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D0073-33D8-B84F-916B-09F76D5EE8AA}" type="datetimeFigureOut">
              <a:rPr lang="en-US" smtClean="0"/>
              <a:t>3/28/14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B8682-4416-344B-B152-972A5B5C7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8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B8682-4416-344B-B152-972A5B5C7A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65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775E-6597-244C-A3B1-EE888261407C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8754-6EFC-F640-837B-6ADFF881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1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775E-6597-244C-A3B1-EE888261407C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8754-6EFC-F640-837B-6ADFF881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5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775E-6597-244C-A3B1-EE888261407C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8754-6EFC-F640-837B-6ADFF881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775E-6597-244C-A3B1-EE888261407C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8754-6EFC-F640-837B-6ADFF881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775E-6597-244C-A3B1-EE888261407C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8754-6EFC-F640-837B-6ADFF881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2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775E-6597-244C-A3B1-EE888261407C}" type="datetimeFigureOut">
              <a:rPr lang="en-US" smtClean="0"/>
              <a:t>3/28/14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8754-6EFC-F640-837B-6ADFF881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9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775E-6597-244C-A3B1-EE888261407C}" type="datetimeFigureOut">
              <a:rPr lang="en-US" smtClean="0"/>
              <a:t>3/28/14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8754-6EFC-F640-837B-6ADFF881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9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775E-6597-244C-A3B1-EE888261407C}" type="datetimeFigureOut">
              <a:rPr lang="en-US" smtClean="0"/>
              <a:t>3/28/14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8754-6EFC-F640-837B-6ADFF881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6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775E-6597-244C-A3B1-EE888261407C}" type="datetimeFigureOut">
              <a:rPr lang="en-US" smtClean="0"/>
              <a:t>3/28/14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8754-6EFC-F640-837B-6ADFF881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775E-6597-244C-A3B1-EE888261407C}" type="datetimeFigureOut">
              <a:rPr lang="en-US" smtClean="0"/>
              <a:t>3/28/14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8754-6EFC-F640-837B-6ADFF881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4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775E-6597-244C-A3B1-EE888261407C}" type="datetimeFigureOut">
              <a:rPr lang="en-US" smtClean="0"/>
              <a:t>3/28/14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8754-6EFC-F640-837B-6ADFF881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9775E-6597-244C-A3B1-EE888261407C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E8754-6EFC-F640-837B-6ADFF881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3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Edison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Yes, I said “API”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9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 All Edison Services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375" y="3105835"/>
            <a:ext cx="7059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edisonMdns.advertiseServices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servicesDirectory</a:t>
            </a:r>
            <a:r>
              <a:rPr lang="en-US" dirty="0" smtClean="0">
                <a:latin typeface="Courier"/>
                <a:cs typeface="Courier"/>
              </a:rPr>
              <a:t>)</a:t>
            </a:r>
            <a:r>
              <a:rPr lang="en-US" dirty="0"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7242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we can advertise and find services, now how about actually communicating with them?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0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750291"/>
            <a:ext cx="82296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var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edison</a:t>
            </a:r>
            <a:r>
              <a:rPr lang="en-US" sz="1400" dirty="0">
                <a:latin typeface="Courier"/>
                <a:cs typeface="Courier"/>
              </a:rPr>
              <a:t> = require('../</a:t>
            </a:r>
            <a:r>
              <a:rPr lang="en-US" sz="1400" dirty="0" err="1">
                <a:latin typeface="Courier"/>
                <a:cs typeface="Courier"/>
              </a:rPr>
              <a:t>edison</a:t>
            </a:r>
            <a:r>
              <a:rPr lang="en-US" sz="1400" dirty="0">
                <a:latin typeface="Courier"/>
                <a:cs typeface="Courier"/>
              </a:rPr>
              <a:t>-lib');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err="1" smtClean="0">
                <a:latin typeface="Courier"/>
                <a:cs typeface="Courier"/>
              </a:rPr>
              <a:t>var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edisonMqtt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edison.localComm.edisonMqtt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 smtClean="0">
                <a:latin typeface="Courier"/>
                <a:cs typeface="Courier"/>
              </a:rPr>
              <a:t>…</a:t>
            </a:r>
          </a:p>
          <a:p>
            <a:r>
              <a:rPr lang="en-US" sz="1400" dirty="0">
                <a:latin typeface="Courier"/>
                <a:cs typeface="Courier"/>
              </a:rPr>
              <a:t>	</a:t>
            </a:r>
          </a:p>
          <a:p>
            <a:r>
              <a:rPr lang="en-US" sz="1400" b="1" dirty="0">
                <a:latin typeface="Courier"/>
                <a:cs typeface="Courier"/>
              </a:rPr>
              <a:t>function </a:t>
            </a:r>
            <a:r>
              <a:rPr lang="en-US" sz="1400" b="1" dirty="0" err="1">
                <a:latin typeface="Courier"/>
                <a:cs typeface="Courier"/>
              </a:rPr>
              <a:t>onDiscovery</a:t>
            </a:r>
            <a:r>
              <a:rPr lang="en-US" sz="1400" b="1" dirty="0">
                <a:latin typeface="Courier"/>
                <a:cs typeface="Courier"/>
              </a:rPr>
              <a:t>(service){</a:t>
            </a:r>
          </a:p>
          <a:p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client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edisonMqtt.createClient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err="1" smtClean="0">
                <a:latin typeface="Courier"/>
                <a:cs typeface="Courier"/>
              </a:rPr>
              <a:t>service.address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service.port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	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client.subscribe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err="1" smtClean="0">
                <a:latin typeface="Courier"/>
                <a:cs typeface="Courier"/>
              </a:rPr>
              <a:t>service.topic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	</a:t>
            </a:r>
          </a:p>
          <a:p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client.on</a:t>
            </a:r>
            <a:r>
              <a:rPr lang="en-US" sz="1400" dirty="0">
                <a:latin typeface="Courier"/>
                <a:cs typeface="Courier"/>
              </a:rPr>
              <a:t>('message', function (topic, message) {</a:t>
            </a:r>
          </a:p>
          <a:p>
            <a:r>
              <a:rPr lang="en-US" sz="1400" dirty="0">
                <a:latin typeface="Courier"/>
                <a:cs typeface="Courier"/>
              </a:rPr>
              <a:t>	  </a:t>
            </a:r>
            <a:r>
              <a:rPr lang="en-US" sz="1400" dirty="0" err="1">
                <a:latin typeface="Courier"/>
                <a:cs typeface="Courier"/>
              </a:rPr>
              <a:t>console.log</a:t>
            </a:r>
            <a:r>
              <a:rPr lang="en-US" sz="1400" dirty="0">
                <a:latin typeface="Courier"/>
                <a:cs typeface="Courier"/>
              </a:rPr>
              <a:t>(message);</a:t>
            </a:r>
          </a:p>
          <a:p>
            <a:r>
              <a:rPr lang="en-US" sz="1400" dirty="0">
                <a:latin typeface="Courier"/>
                <a:cs typeface="Courier"/>
              </a:rPr>
              <a:t>	});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5359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82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Taste: discover services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4693" y="2085731"/>
            <a:ext cx="745458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"/>
                <a:cs typeface="Courier"/>
              </a:rPr>
              <a:t>var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err="1" smtClean="0">
                <a:latin typeface="Courier"/>
                <a:cs typeface="Courier"/>
              </a:rPr>
              <a:t>edisonMdns</a:t>
            </a:r>
            <a:r>
              <a:rPr lang="en-US" sz="1400" b="1" dirty="0" smtClean="0"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= require('../</a:t>
            </a:r>
            <a:r>
              <a:rPr lang="en-US" sz="1400" b="1" dirty="0" err="1">
                <a:latin typeface="Courier"/>
                <a:cs typeface="Courier"/>
              </a:rPr>
              <a:t>edison</a:t>
            </a:r>
            <a:r>
              <a:rPr lang="en-US" sz="1400" b="1" dirty="0">
                <a:latin typeface="Courier"/>
                <a:cs typeface="Courier"/>
              </a:rPr>
              <a:t>-</a:t>
            </a:r>
            <a:r>
              <a:rPr lang="en-US" sz="1400" b="1" dirty="0" smtClean="0">
                <a:latin typeface="Courier"/>
                <a:cs typeface="Courier"/>
              </a:rPr>
              <a:t>lib’)</a:t>
            </a:r>
            <a:r>
              <a:rPr lang="en-US" sz="1400" b="1" dirty="0">
                <a:latin typeface="Courier"/>
                <a:cs typeface="Courier"/>
              </a:rPr>
              <a:t>.</a:t>
            </a:r>
            <a:r>
              <a:rPr lang="en-US" sz="1400" b="1" dirty="0" err="1" smtClean="0">
                <a:latin typeface="Courier"/>
                <a:cs typeface="Courier"/>
              </a:rPr>
              <a:t>localDirectory.edisonMdns</a:t>
            </a:r>
            <a:r>
              <a:rPr lang="en-US" sz="1400" b="1" dirty="0" smtClean="0">
                <a:latin typeface="Courier"/>
                <a:cs typeface="Courier"/>
              </a:rPr>
              <a:t>;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…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err="1">
                <a:latin typeface="Courier"/>
                <a:cs typeface="Courier"/>
              </a:rPr>
              <a:t>edisonMdns.discoverServices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serviceType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b="1" dirty="0">
                <a:latin typeface="Courier"/>
                <a:cs typeface="Courier"/>
              </a:rPr>
              <a:t>function(service) {</a:t>
            </a:r>
          </a:p>
          <a:p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console.log</a:t>
            </a:r>
            <a:r>
              <a:rPr lang="en-US" sz="1400" dirty="0">
                <a:latin typeface="Courier"/>
                <a:cs typeface="Courier"/>
              </a:rPr>
              <a:t>("found </a:t>
            </a:r>
            <a:r>
              <a:rPr lang="en-US" sz="1400" dirty="0" smtClean="0">
                <a:latin typeface="Courier"/>
                <a:cs typeface="Courier"/>
              </a:rPr>
              <a:t>service " </a:t>
            </a:r>
            <a:r>
              <a:rPr lang="en-US" sz="1400" dirty="0">
                <a:latin typeface="Courier"/>
                <a:cs typeface="Courier"/>
              </a:rPr>
              <a:t>+ </a:t>
            </a:r>
            <a:r>
              <a:rPr lang="en-US" sz="1400" dirty="0" err="1" smtClean="0">
                <a:latin typeface="Courier"/>
                <a:cs typeface="Courier"/>
              </a:rPr>
              <a:t>service.type.name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0845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</a:p>
          <a:p>
            <a:pPr lvl="1"/>
            <a:r>
              <a:rPr lang="en-US" dirty="0" err="1" smtClean="0"/>
              <a:t>localDirectory</a:t>
            </a:r>
            <a:r>
              <a:rPr lang="en-US" dirty="0" smtClean="0"/>
              <a:t> (e.g. </a:t>
            </a:r>
            <a:r>
              <a:rPr lang="en-US" dirty="0" err="1" smtClean="0"/>
              <a:t>mdns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cloudDirectory</a:t>
            </a:r>
            <a:r>
              <a:rPr lang="en-US" dirty="0" smtClean="0"/>
              <a:t> (e.g. </a:t>
            </a:r>
            <a:r>
              <a:rPr lang="en-US" dirty="0" err="1" smtClean="0"/>
              <a:t>dns-sd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localComm</a:t>
            </a:r>
            <a:r>
              <a:rPr lang="en-US" dirty="0" smtClean="0"/>
              <a:t> (e.g. </a:t>
            </a:r>
            <a:r>
              <a:rPr lang="en-US" dirty="0" err="1" smtClean="0"/>
              <a:t>zeromq</a:t>
            </a:r>
            <a:r>
              <a:rPr lang="en-US" dirty="0" smtClean="0"/>
              <a:t>, </a:t>
            </a:r>
            <a:r>
              <a:rPr lang="en-US" dirty="0" err="1" smtClean="0"/>
              <a:t>mqtt</a:t>
            </a:r>
            <a:r>
              <a:rPr lang="en-US" dirty="0" smtClean="0"/>
              <a:t>, http) </a:t>
            </a:r>
          </a:p>
          <a:p>
            <a:pPr lvl="1"/>
            <a:r>
              <a:rPr lang="en-US" dirty="0" err="1" smtClean="0"/>
              <a:t>cloudComm</a:t>
            </a:r>
            <a:r>
              <a:rPr lang="en-US" dirty="0"/>
              <a:t> </a:t>
            </a:r>
            <a:r>
              <a:rPr lang="en-US" dirty="0" smtClean="0"/>
              <a:t>(e.g. </a:t>
            </a:r>
            <a:r>
              <a:rPr lang="en-US" dirty="0" err="1" smtClean="0"/>
              <a:t>zeromq</a:t>
            </a:r>
            <a:r>
              <a:rPr lang="en-US" dirty="0" smtClean="0"/>
              <a:t>, </a:t>
            </a:r>
            <a:r>
              <a:rPr lang="en-US" dirty="0" err="1" smtClean="0"/>
              <a:t>mqtt</a:t>
            </a:r>
            <a:r>
              <a:rPr lang="en-US" dirty="0" smtClean="0"/>
              <a:t>, http)</a:t>
            </a:r>
          </a:p>
        </p:txBody>
      </p:sp>
    </p:spTree>
    <p:extLst>
      <p:ext uri="{BB962C8B-B14F-4D97-AF65-F5344CB8AC3E}">
        <p14:creationId xmlns:p14="http://schemas.microsoft.com/office/powerpoint/2010/main" val="2300842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Edison API is </a:t>
            </a:r>
            <a:r>
              <a:rPr lang="en-US" b="1" dirty="0" smtClean="0"/>
              <a:t>plugin-based</a:t>
            </a:r>
          </a:p>
          <a:p>
            <a:r>
              <a:rPr lang="en-US" dirty="0" smtClean="0"/>
              <a:t>Each</a:t>
            </a:r>
            <a:r>
              <a:rPr lang="en-US" b="1" dirty="0" smtClean="0"/>
              <a:t> component </a:t>
            </a:r>
            <a:r>
              <a:rPr lang="en-US" dirty="0" smtClean="0"/>
              <a:t>can load multiple plugins</a:t>
            </a:r>
          </a:p>
          <a:p>
            <a:r>
              <a:rPr lang="en-US" dirty="0" smtClean="0"/>
              <a:t>For example, the component “</a:t>
            </a:r>
            <a:r>
              <a:rPr lang="en-US" dirty="0" err="1" smtClean="0"/>
              <a:t>localDirectory</a:t>
            </a:r>
            <a:r>
              <a:rPr lang="en-US" dirty="0" smtClean="0"/>
              <a:t>” can have plugins</a:t>
            </a:r>
          </a:p>
          <a:p>
            <a:pPr lvl="1"/>
            <a:r>
              <a:rPr lang="en-US" dirty="0" err="1" smtClean="0"/>
              <a:t>edisonMdns</a:t>
            </a:r>
            <a:r>
              <a:rPr lang="en-US" dirty="0" smtClean="0"/>
              <a:t>, </a:t>
            </a:r>
            <a:r>
              <a:rPr lang="en-US" dirty="0" err="1" smtClean="0"/>
              <a:t>edisonAlljoyn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Available in code as </a:t>
            </a:r>
          </a:p>
          <a:p>
            <a:pPr lvl="2"/>
            <a:r>
              <a:rPr lang="en-US" dirty="0" err="1" smtClean="0">
                <a:latin typeface="Courier"/>
                <a:cs typeface="Courier"/>
              </a:rPr>
              <a:t>edison.localDirectory.edisonMdns</a:t>
            </a:r>
            <a:endParaRPr lang="en-US" dirty="0" smtClean="0">
              <a:latin typeface="Courier"/>
              <a:cs typeface="Courier"/>
            </a:endParaRPr>
          </a:p>
          <a:p>
            <a:pPr lvl="2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587589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Interface Specification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828836"/>
            <a:ext cx="8229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{</a:t>
            </a:r>
          </a:p>
          <a:p>
            <a:r>
              <a:rPr lang="en-US" sz="1400" dirty="0">
                <a:latin typeface="Courier"/>
                <a:cs typeface="Courier"/>
              </a:rPr>
              <a:t>	"functions": ["</a:t>
            </a:r>
            <a:r>
              <a:rPr lang="en-US" sz="1400" dirty="0" err="1">
                <a:latin typeface="Courier"/>
                <a:cs typeface="Courier"/>
              </a:rPr>
              <a:t>advertiseServices</a:t>
            </a:r>
            <a:r>
              <a:rPr lang="en-US" sz="1400" dirty="0">
                <a:latin typeface="Courier"/>
                <a:cs typeface="Courier"/>
              </a:rPr>
              <a:t>", "</a:t>
            </a:r>
            <a:r>
              <a:rPr lang="en-US" sz="1400" dirty="0" err="1">
                <a:latin typeface="Courier"/>
                <a:cs typeface="Courier"/>
              </a:rPr>
              <a:t>discoverServices</a:t>
            </a:r>
            <a:r>
              <a:rPr lang="en-US" sz="1400" dirty="0">
                <a:latin typeface="Courier"/>
                <a:cs typeface="Courier"/>
              </a:rPr>
              <a:t>", "</a:t>
            </a:r>
            <a:r>
              <a:rPr lang="en-US" sz="1400" dirty="0" err="1">
                <a:latin typeface="Courier"/>
                <a:cs typeface="Courier"/>
              </a:rPr>
              <a:t>findService</a:t>
            </a:r>
            <a:r>
              <a:rPr lang="en-US" sz="1400" dirty="0">
                <a:latin typeface="Courier"/>
                <a:cs typeface="Courier"/>
              </a:rPr>
              <a:t>"]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930667"/>
            <a:ext cx="6384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Component: </a:t>
            </a:r>
            <a:r>
              <a:rPr lang="en-US" dirty="0" err="1" smtClean="0"/>
              <a:t>localDirectory</a:t>
            </a:r>
            <a:endParaRPr lang="en-US" dirty="0" smtClean="0"/>
          </a:p>
          <a:p>
            <a:r>
              <a:rPr lang="en-US" dirty="0" smtClean="0"/>
              <a:t>Type: basic (note that different types need different specifications)</a:t>
            </a:r>
          </a:p>
          <a:p>
            <a:r>
              <a:rPr lang="en-US" dirty="0" smtClean="0"/>
              <a:t>Specification in “</a:t>
            </a:r>
            <a:r>
              <a:rPr lang="en-US" dirty="0" err="1" smtClean="0"/>
              <a:t>localDirectory-basic.json</a:t>
            </a:r>
            <a:r>
              <a:rPr lang="en-US" dirty="0" smtClean="0"/>
              <a:t>”: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51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1" y="1769922"/>
            <a:ext cx="82296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components: {</a:t>
            </a:r>
          </a:p>
          <a:p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err="1" smtClean="0">
                <a:latin typeface="Courier"/>
                <a:cs typeface="Courier"/>
              </a:rPr>
              <a:t>localDirectory</a:t>
            </a:r>
            <a:r>
              <a:rPr lang="en-US" sz="1400" dirty="0">
                <a:latin typeface="Courier"/>
                <a:cs typeface="Courier"/>
              </a:rPr>
              <a:t>: </a:t>
            </a:r>
            <a:r>
              <a:rPr lang="en-US" sz="1400" dirty="0" smtClean="0">
                <a:latin typeface="Courier"/>
                <a:cs typeface="Courier"/>
              </a:rPr>
              <a:t>{</a:t>
            </a:r>
          </a:p>
          <a:p>
            <a:r>
              <a:rPr lang="en-US" sz="1400" dirty="0" smtClean="0">
                <a:latin typeface="Courier"/>
                <a:cs typeface="Courier"/>
              </a:rPr>
              <a:t>		plugins:</a:t>
            </a:r>
          </a:p>
          <a:p>
            <a:r>
              <a:rPr lang="en-US" sz="1400" dirty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[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	{</a:t>
            </a:r>
            <a:r>
              <a:rPr lang="en-US" sz="1400" dirty="0">
                <a:latin typeface="Courier"/>
                <a:cs typeface="Courier"/>
              </a:rPr>
              <a:t>core: true, </a:t>
            </a:r>
            <a:r>
              <a:rPr lang="en-US" sz="1400" dirty="0" err="1">
                <a:latin typeface="Courier"/>
                <a:cs typeface="Courier"/>
              </a:rPr>
              <a:t>fileName</a:t>
            </a:r>
            <a:r>
              <a:rPr lang="en-US" sz="1400" dirty="0">
                <a:latin typeface="Courier"/>
                <a:cs typeface="Courier"/>
              </a:rPr>
              <a:t>: </a:t>
            </a:r>
            <a:r>
              <a:rPr lang="en-US" sz="1400" b="1" dirty="0">
                <a:latin typeface="Courier"/>
                <a:cs typeface="Courier"/>
              </a:rPr>
              <a:t>"</a:t>
            </a:r>
            <a:r>
              <a:rPr lang="en-US" sz="1400" b="1" dirty="0" err="1">
                <a:latin typeface="Courier"/>
                <a:cs typeface="Courier"/>
              </a:rPr>
              <a:t>edison-</a:t>
            </a:r>
            <a:r>
              <a:rPr lang="en-US" sz="1400" b="1" dirty="0" err="1" smtClean="0">
                <a:latin typeface="Courier"/>
                <a:cs typeface="Courier"/>
              </a:rPr>
              <a:t>mdns.js</a:t>
            </a:r>
            <a:r>
              <a:rPr lang="en-US" sz="1400" b="1" dirty="0" smtClean="0">
                <a:latin typeface="Courier"/>
                <a:cs typeface="Courier"/>
              </a:rPr>
              <a:t>”</a:t>
            </a:r>
            <a:r>
              <a:rPr lang="en-US" sz="1400" dirty="0" smtClean="0">
                <a:latin typeface="Courier"/>
                <a:cs typeface="Courier"/>
              </a:rPr>
              <a:t>}</a:t>
            </a:r>
          </a:p>
          <a:p>
            <a:r>
              <a:rPr lang="en-US" sz="1400" dirty="0" smtClean="0">
                <a:latin typeface="Courier"/>
                <a:cs typeface="Courier"/>
              </a:rPr>
              <a:t>			{}</a:t>
            </a:r>
            <a:endParaRPr lang="en-US" sz="1400" dirty="0">
              <a:latin typeface="Courier"/>
              <a:cs typeface="Courier"/>
            </a:endParaRPr>
          </a:p>
          <a:p>
            <a:r>
              <a:rPr lang="it-IT" sz="1400" dirty="0">
                <a:latin typeface="Courier"/>
                <a:cs typeface="Courier"/>
              </a:rPr>
              <a:t>		</a:t>
            </a:r>
            <a:r>
              <a:rPr lang="it-IT" sz="1400" dirty="0" smtClean="0">
                <a:latin typeface="Courier"/>
                <a:cs typeface="Courier"/>
              </a:rPr>
              <a:t>]</a:t>
            </a:r>
            <a:endParaRPr lang="it-IT" sz="1400" dirty="0">
              <a:latin typeface="Courier"/>
              <a:cs typeface="Courier"/>
            </a:endParaRPr>
          </a:p>
          <a:p>
            <a:r>
              <a:rPr lang="it-IT" sz="1400" dirty="0">
                <a:latin typeface="Courier"/>
                <a:cs typeface="Courier"/>
              </a:rPr>
              <a:t>	},</a:t>
            </a:r>
          </a:p>
          <a:p>
            <a:r>
              <a:rPr lang="it-IT" sz="1400" dirty="0">
                <a:latin typeface="Courier"/>
                <a:cs typeface="Courier"/>
              </a:rPr>
              <a:t>	</a:t>
            </a:r>
            <a:r>
              <a:rPr lang="it-IT" sz="1400" b="1" dirty="0" err="1">
                <a:latin typeface="Courier"/>
                <a:cs typeface="Courier"/>
              </a:rPr>
              <a:t>localComm</a:t>
            </a:r>
            <a:r>
              <a:rPr lang="it-IT" sz="1400" dirty="0">
                <a:latin typeface="Courier"/>
                <a:cs typeface="Courier"/>
              </a:rPr>
              <a:t>: {</a:t>
            </a:r>
          </a:p>
          <a:p>
            <a:r>
              <a:rPr lang="fr-FR" sz="1400" dirty="0">
                <a:latin typeface="Courier"/>
                <a:cs typeface="Courier"/>
              </a:rPr>
              <a:t>		plugins</a:t>
            </a:r>
            <a:r>
              <a:rPr lang="fr-FR" sz="1400" dirty="0" smtClean="0">
                <a:latin typeface="Courier"/>
                <a:cs typeface="Courier"/>
              </a:rPr>
              <a:t>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</a:t>
            </a:r>
            <a:r>
              <a:rPr lang="en-US" sz="1400" dirty="0" smtClean="0">
                <a:latin typeface="Courier"/>
                <a:cs typeface="Courier"/>
              </a:rPr>
              <a:t>[</a:t>
            </a:r>
          </a:p>
          <a:p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de-DE" sz="1400" dirty="0" smtClean="0">
                <a:latin typeface="Courier"/>
                <a:cs typeface="Courier"/>
              </a:rPr>
              <a:t>{</a:t>
            </a:r>
            <a:r>
              <a:rPr lang="de-DE" sz="1400" dirty="0" err="1" smtClean="0">
                <a:latin typeface="Courier"/>
                <a:cs typeface="Courier"/>
              </a:rPr>
              <a:t>ignored</a:t>
            </a:r>
            <a:r>
              <a:rPr lang="de-DE" sz="1400" dirty="0" smtClean="0">
                <a:latin typeface="Courier"/>
                <a:cs typeface="Courier"/>
              </a:rPr>
              <a:t>: </a:t>
            </a:r>
            <a:r>
              <a:rPr lang="de-DE" sz="1400" dirty="0" err="1" smtClean="0">
                <a:latin typeface="Courier"/>
                <a:cs typeface="Courier"/>
              </a:rPr>
              <a:t>true</a:t>
            </a:r>
            <a:r>
              <a:rPr lang="de-DE" sz="1400" dirty="0" smtClean="0">
                <a:latin typeface="Courier"/>
                <a:cs typeface="Courier"/>
              </a:rPr>
              <a:t>, </a:t>
            </a:r>
            <a:r>
              <a:rPr lang="de-DE" sz="1400" dirty="0" err="1" smtClean="0">
                <a:latin typeface="Courier"/>
                <a:cs typeface="Courier"/>
              </a:rPr>
              <a:t>core</a:t>
            </a:r>
            <a:r>
              <a:rPr lang="de-DE" sz="1400" dirty="0">
                <a:latin typeface="Courier"/>
                <a:cs typeface="Courier"/>
              </a:rPr>
              <a:t>: </a:t>
            </a:r>
            <a:r>
              <a:rPr lang="de-DE" sz="1400" dirty="0" err="1">
                <a:latin typeface="Courier"/>
                <a:cs typeface="Courier"/>
              </a:rPr>
              <a:t>true</a:t>
            </a:r>
            <a:r>
              <a:rPr lang="de-DE" sz="1400" dirty="0">
                <a:latin typeface="Courier"/>
                <a:cs typeface="Courier"/>
              </a:rPr>
              <a:t>, </a:t>
            </a:r>
            <a:r>
              <a:rPr lang="de-DE" sz="1400" dirty="0" err="1">
                <a:latin typeface="Courier"/>
                <a:cs typeface="Courier"/>
              </a:rPr>
              <a:t>fileName</a:t>
            </a:r>
            <a:r>
              <a:rPr lang="de-DE" sz="1400" dirty="0">
                <a:latin typeface="Courier"/>
                <a:cs typeface="Courier"/>
              </a:rPr>
              <a:t>: </a:t>
            </a:r>
            <a:r>
              <a:rPr lang="de-DE" sz="1400" b="1" dirty="0">
                <a:latin typeface="Courier"/>
                <a:cs typeface="Courier"/>
              </a:rPr>
              <a:t>"</a:t>
            </a:r>
            <a:r>
              <a:rPr lang="de-DE" sz="1400" b="1" dirty="0" err="1" smtClean="0">
                <a:latin typeface="Courier"/>
                <a:cs typeface="Courier"/>
              </a:rPr>
              <a:t>edison-mqtt.js</a:t>
            </a:r>
            <a:r>
              <a:rPr lang="de-DE" sz="1400" b="1" dirty="0" smtClean="0">
                <a:latin typeface="Courier"/>
                <a:cs typeface="Courier"/>
              </a:rPr>
              <a:t>“</a:t>
            </a:r>
            <a:r>
              <a:rPr lang="de-DE" sz="1400" dirty="0" smtClean="0">
                <a:latin typeface="Courier"/>
                <a:cs typeface="Courier"/>
              </a:rPr>
              <a:t>}</a:t>
            </a:r>
          </a:p>
          <a:p>
            <a:r>
              <a:rPr lang="de-DE" sz="1400" dirty="0">
                <a:latin typeface="Courier"/>
                <a:cs typeface="Courier"/>
              </a:rPr>
              <a:t>	</a:t>
            </a:r>
            <a:r>
              <a:rPr lang="de-DE" sz="1400" dirty="0" smtClean="0">
                <a:latin typeface="Courier"/>
                <a:cs typeface="Courier"/>
              </a:rPr>
              <a:t>	]</a:t>
            </a:r>
            <a:endParaRPr lang="fr-FR" sz="1400" dirty="0" smtClean="0">
              <a:latin typeface="Courier"/>
              <a:cs typeface="Courier"/>
            </a:endParaRPr>
          </a:p>
          <a:p>
            <a:r>
              <a:rPr lang="fr-FR" sz="1400" dirty="0">
                <a:latin typeface="Courier"/>
                <a:cs typeface="Courier"/>
              </a:rPr>
              <a:t>	},</a:t>
            </a:r>
          </a:p>
          <a:p>
            <a:r>
              <a:rPr lang="cs-CZ" sz="1400" dirty="0">
                <a:latin typeface="Courier"/>
                <a:cs typeface="Courier"/>
              </a:rPr>
              <a:t>	</a:t>
            </a:r>
            <a:r>
              <a:rPr lang="cs-CZ" sz="1400" b="1" dirty="0" err="1">
                <a:latin typeface="Courier"/>
                <a:cs typeface="Courier"/>
              </a:rPr>
              <a:t>cloudComm</a:t>
            </a:r>
            <a:r>
              <a:rPr lang="cs-CZ" sz="1400" dirty="0">
                <a:latin typeface="Courier"/>
                <a:cs typeface="Courier"/>
              </a:rPr>
              <a:t>: [{}],</a:t>
            </a:r>
          </a:p>
          <a:p>
            <a:r>
              <a:rPr lang="cs-CZ" sz="1400" dirty="0">
                <a:latin typeface="Courier"/>
                <a:cs typeface="Courier"/>
              </a:rPr>
              <a:t>	</a:t>
            </a:r>
            <a:r>
              <a:rPr lang="cs-CZ" sz="1400" b="1" dirty="0" err="1">
                <a:latin typeface="Courier"/>
                <a:cs typeface="Courier"/>
              </a:rPr>
              <a:t>cloudDirectory</a:t>
            </a:r>
            <a:r>
              <a:rPr lang="cs-CZ" sz="1400" dirty="0">
                <a:latin typeface="Courier"/>
                <a:cs typeface="Courier"/>
              </a:rPr>
              <a:t>: [{}]</a:t>
            </a:r>
          </a:p>
          <a:p>
            <a:r>
              <a:rPr lang="cs-CZ" sz="1400" dirty="0" smtClean="0">
                <a:latin typeface="Courier"/>
                <a:cs typeface="Courier"/>
              </a:rPr>
              <a:t>}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3424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Valid Plugin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720840"/>
            <a:ext cx="640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exports.component</a:t>
            </a:r>
            <a:r>
              <a:rPr lang="en-US" dirty="0"/>
              <a:t> = "</a:t>
            </a:r>
            <a:r>
              <a:rPr lang="en-US" dirty="0" err="1"/>
              <a:t>localDirectory</a:t>
            </a:r>
            <a:r>
              <a:rPr lang="en-US" dirty="0"/>
              <a:t>";</a:t>
            </a:r>
          </a:p>
          <a:p>
            <a:r>
              <a:rPr lang="en-US" dirty="0" err="1"/>
              <a:t>exports.name</a:t>
            </a:r>
            <a:r>
              <a:rPr lang="en-US" dirty="0"/>
              <a:t> = "</a:t>
            </a:r>
            <a:r>
              <a:rPr lang="en-US" b="1" dirty="0" err="1"/>
              <a:t>edisonMdns</a:t>
            </a:r>
            <a:r>
              <a:rPr lang="en-US" dirty="0"/>
              <a:t>";</a:t>
            </a:r>
          </a:p>
          <a:p>
            <a:r>
              <a:rPr lang="en-US" dirty="0" err="1"/>
              <a:t>exports.type</a:t>
            </a:r>
            <a:r>
              <a:rPr lang="en-US" dirty="0"/>
              <a:t> = </a:t>
            </a:r>
            <a:r>
              <a:rPr lang="en-US" dirty="0" smtClean="0"/>
              <a:t>”basic"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exports.advertiseServices</a:t>
            </a:r>
            <a:r>
              <a:rPr lang="en-US" dirty="0"/>
              <a:t> = function (</a:t>
            </a:r>
            <a:r>
              <a:rPr lang="en-US" dirty="0" err="1"/>
              <a:t>serviceDirPath</a:t>
            </a:r>
            <a:r>
              <a:rPr lang="en-US" dirty="0"/>
              <a:t>) </a:t>
            </a:r>
            <a:r>
              <a:rPr lang="en-US" dirty="0" smtClean="0"/>
              <a:t>{}</a:t>
            </a:r>
          </a:p>
          <a:p>
            <a:r>
              <a:rPr lang="en-US" dirty="0" err="1"/>
              <a:t>exports.discoverServices</a:t>
            </a:r>
            <a:r>
              <a:rPr lang="en-US" dirty="0"/>
              <a:t> = function (</a:t>
            </a:r>
            <a:r>
              <a:rPr lang="en-US" dirty="0" err="1"/>
              <a:t>serviceType</a:t>
            </a:r>
            <a:r>
              <a:rPr lang="en-US" dirty="0"/>
              <a:t>, callback) </a:t>
            </a:r>
            <a:r>
              <a:rPr lang="en-US" dirty="0" smtClean="0"/>
              <a:t>{}</a:t>
            </a:r>
          </a:p>
          <a:p>
            <a:r>
              <a:rPr lang="en-US" dirty="0" err="1"/>
              <a:t>exports.findService</a:t>
            </a:r>
            <a:r>
              <a:rPr lang="en-US" dirty="0"/>
              <a:t> = function () </a:t>
            </a:r>
            <a:r>
              <a:rPr lang="en-US" dirty="0" smtClean="0"/>
              <a:t>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7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Got a local service directory, but how to define services?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83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Edison Services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35168" y="1997839"/>
            <a:ext cx="6073307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{</a:t>
            </a:r>
          </a:p>
          <a:p>
            <a:r>
              <a:rPr lang="en-US" dirty="0">
                <a:latin typeface="Courier"/>
                <a:cs typeface="Courier"/>
              </a:rPr>
              <a:t>    "name" : </a:t>
            </a:r>
            <a:r>
              <a:rPr lang="en-US" dirty="0" smtClean="0">
                <a:latin typeface="Courier"/>
                <a:cs typeface="Courier"/>
              </a:rPr>
              <a:t>”/Intel/temperature"</a:t>
            </a:r>
            <a:r>
              <a:rPr lang="en-US" dirty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    "type" : {</a:t>
            </a:r>
          </a:p>
          <a:p>
            <a:r>
              <a:rPr lang="en-US" dirty="0">
                <a:latin typeface="Courier"/>
                <a:cs typeface="Courier"/>
              </a:rPr>
              <a:t>        "name": "</a:t>
            </a:r>
            <a:r>
              <a:rPr lang="en-US" dirty="0" err="1">
                <a:latin typeface="Courier"/>
                <a:cs typeface="Courier"/>
              </a:rPr>
              <a:t>mqtt</a:t>
            </a:r>
            <a:r>
              <a:rPr lang="en-US" dirty="0">
                <a:latin typeface="Courier"/>
                <a:cs typeface="Courier"/>
              </a:rPr>
              <a:t>",</a:t>
            </a:r>
          </a:p>
          <a:p>
            <a:r>
              <a:rPr lang="en-US" dirty="0">
                <a:latin typeface="Courier"/>
                <a:cs typeface="Courier"/>
              </a:rPr>
              <a:t>        "protocol" : "</a:t>
            </a:r>
            <a:r>
              <a:rPr lang="en-US" dirty="0" err="1">
                <a:latin typeface="Courier"/>
                <a:cs typeface="Courier"/>
              </a:rPr>
              <a:t>tcp</a:t>
            </a:r>
            <a:r>
              <a:rPr lang="en-US" dirty="0">
                <a:latin typeface="Courier"/>
                <a:cs typeface="Courier"/>
              </a:rPr>
              <a:t>",</a:t>
            </a:r>
          </a:p>
          <a:p>
            <a:r>
              <a:rPr lang="en-US" dirty="0">
                <a:latin typeface="Courier"/>
                <a:cs typeface="Courier"/>
              </a:rPr>
              <a:t>        "subtypes" : ["</a:t>
            </a:r>
            <a:r>
              <a:rPr lang="en-US" dirty="0" err="1">
                <a:latin typeface="Courier"/>
                <a:cs typeface="Courier"/>
              </a:rPr>
              <a:t>cpuTemp</a:t>
            </a:r>
            <a:r>
              <a:rPr lang="en-US" dirty="0">
                <a:latin typeface="Courier"/>
                <a:cs typeface="Courier"/>
              </a:rPr>
              <a:t>"]</a:t>
            </a:r>
          </a:p>
          <a:p>
            <a:r>
              <a:rPr lang="en-US" dirty="0">
                <a:latin typeface="Courier"/>
                <a:cs typeface="Courier"/>
              </a:rPr>
              <a:t>    },</a:t>
            </a:r>
          </a:p>
          <a:p>
            <a:r>
              <a:rPr lang="en-US" dirty="0">
                <a:latin typeface="Courier"/>
                <a:cs typeface="Courier"/>
              </a:rPr>
              <a:t>    "port" : 1888,</a:t>
            </a:r>
          </a:p>
          <a:p>
            <a:r>
              <a:rPr lang="en-US" dirty="0">
                <a:latin typeface="Courier"/>
                <a:cs typeface="Courier"/>
              </a:rPr>
              <a:t>    "properties" : {"</a:t>
            </a:r>
            <a:r>
              <a:rPr lang="en-US" dirty="0" err="1">
                <a:latin typeface="Courier"/>
                <a:cs typeface="Courier"/>
              </a:rPr>
              <a:t>dataType</a:t>
            </a:r>
            <a:r>
              <a:rPr lang="en-US" dirty="0">
                <a:latin typeface="Courier"/>
                <a:cs typeface="Courier"/>
              </a:rPr>
              <a:t>" : "float"}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3105" y="5300538"/>
            <a:ext cx="3736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pubsub</a:t>
            </a:r>
            <a:r>
              <a:rPr lang="en-US" dirty="0" smtClean="0"/>
              <a:t> folks,</a:t>
            </a:r>
          </a:p>
          <a:p>
            <a:r>
              <a:rPr lang="en-US" dirty="0" smtClean="0"/>
              <a:t>Topic: /Intel/temperature/</a:t>
            </a:r>
            <a:r>
              <a:rPr lang="en-US" dirty="0" err="1" smtClean="0"/>
              <a:t>cpuTemp</a:t>
            </a:r>
            <a:r>
              <a:rPr lang="en-US" dirty="0" smtClean="0"/>
              <a:t> 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6638063" y="6215314"/>
            <a:ext cx="212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/>
              <a:t>1</a:t>
            </a:r>
            <a:r>
              <a:rPr lang="en-US" sz="1400" dirty="0" smtClean="0"/>
              <a:t>All credit goes to </a:t>
            </a:r>
            <a:r>
              <a:rPr lang="en-US" sz="1400" dirty="0" err="1" smtClean="0"/>
              <a:t>Pradeep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2119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348</Words>
  <Application>Microsoft Macintosh PowerPoint</Application>
  <PresentationFormat>On-screen Show (4:3)</PresentationFormat>
  <Paragraphs>91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The Edison API</vt:lpstr>
      <vt:lpstr>A Taste: discover services</vt:lpstr>
      <vt:lpstr>API Design</vt:lpstr>
      <vt:lpstr>Plugins</vt:lpstr>
      <vt:lpstr>Plugin Interface Specification</vt:lpstr>
      <vt:lpstr>Configuration</vt:lpstr>
      <vt:lpstr>A Valid Plugin</vt:lpstr>
      <vt:lpstr>Got a local service directory, but how to define services?</vt:lpstr>
      <vt:lpstr>Edison Services</vt:lpstr>
      <vt:lpstr>Advertise All Edison Services</vt:lpstr>
      <vt:lpstr>So we can advertise and find services, now how about actually communicating with them?</vt:lpstr>
      <vt:lpstr>Communication</vt:lpstr>
      <vt:lpstr>Questions?</vt:lpstr>
    </vt:vector>
  </TitlesOfParts>
  <Company>Intel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Edison API</dc:title>
  <dc:creator>Akshay Dua</dc:creator>
  <cp:lastModifiedBy>Akshay Dua</cp:lastModifiedBy>
  <cp:revision>38</cp:revision>
  <dcterms:created xsi:type="dcterms:W3CDTF">2014-03-28T20:54:02Z</dcterms:created>
  <dcterms:modified xsi:type="dcterms:W3CDTF">2014-03-30T03:52:07Z</dcterms:modified>
</cp:coreProperties>
</file>