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D0073-33D8-B84F-916B-09F76D5EE8AA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B8682-4416-344B-B152-972A5B5C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8682-4416-344B-B152-972A5B5C7A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775E-6597-244C-A3B1-EE888261407C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8754-6EFC-F640-837B-6ADFF881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Edison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I said “API”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Taste: discover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693" y="2085731"/>
            <a:ext cx="74545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"/>
                <a:cs typeface="Courier"/>
              </a:rPr>
              <a:t>var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edisonMdns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= require('../</a:t>
            </a:r>
            <a:r>
              <a:rPr lang="en-US" sz="1400" b="1" dirty="0" err="1">
                <a:latin typeface="Courier"/>
                <a:cs typeface="Courier"/>
              </a:rPr>
              <a:t>edison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smtClean="0">
                <a:latin typeface="Courier"/>
                <a:cs typeface="Courier"/>
              </a:rPr>
              <a:t>lib’)</a:t>
            </a:r>
            <a:r>
              <a:rPr lang="en-US" sz="1400" b="1" dirty="0">
                <a:latin typeface="Courier"/>
                <a:cs typeface="Courier"/>
              </a:rPr>
              <a:t>.</a:t>
            </a:r>
            <a:r>
              <a:rPr lang="en-US" sz="1400" b="1" dirty="0" err="1" smtClean="0">
                <a:latin typeface="Courier"/>
                <a:cs typeface="Courier"/>
              </a:rPr>
              <a:t>localDirectory.edisonMdns</a:t>
            </a:r>
            <a:r>
              <a:rPr lang="en-US" sz="1400" b="1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…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edisonMdns.discoverServices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serviceType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b="1" dirty="0">
                <a:latin typeface="Courier"/>
                <a:cs typeface="Courier"/>
              </a:rPr>
              <a:t>function(service) {</a:t>
            </a:r>
          </a:p>
          <a:p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console.log</a:t>
            </a:r>
            <a:r>
              <a:rPr lang="en-US" sz="1400" dirty="0">
                <a:latin typeface="Courier"/>
                <a:cs typeface="Courier"/>
              </a:rPr>
              <a:t>("found </a:t>
            </a:r>
            <a:r>
              <a:rPr lang="en-US" sz="1400" dirty="0" smtClean="0">
                <a:latin typeface="Courier"/>
                <a:cs typeface="Courier"/>
              </a:rPr>
              <a:t>service " </a:t>
            </a:r>
            <a:r>
              <a:rPr lang="en-US" sz="1400" dirty="0">
                <a:latin typeface="Courier"/>
                <a:cs typeface="Courier"/>
              </a:rPr>
              <a:t>+ </a:t>
            </a:r>
            <a:r>
              <a:rPr lang="en-US" sz="1400" dirty="0" err="1" smtClean="0">
                <a:latin typeface="Courier"/>
                <a:cs typeface="Courier"/>
              </a:rPr>
              <a:t>service.type.name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845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err="1" smtClean="0"/>
              <a:t>localDirectory</a:t>
            </a:r>
            <a:endParaRPr lang="en-US" dirty="0" smtClean="0"/>
          </a:p>
          <a:p>
            <a:pPr lvl="1"/>
            <a:r>
              <a:rPr lang="en-US" dirty="0" err="1" smtClean="0"/>
              <a:t>cloudDirectory</a:t>
            </a:r>
            <a:endParaRPr lang="en-US" dirty="0" smtClean="0"/>
          </a:p>
          <a:p>
            <a:pPr lvl="1"/>
            <a:r>
              <a:rPr lang="en-US" dirty="0" err="1" smtClean="0"/>
              <a:t>localComm</a:t>
            </a:r>
            <a:endParaRPr lang="en-US" dirty="0" smtClean="0"/>
          </a:p>
          <a:p>
            <a:pPr lvl="1"/>
            <a:r>
              <a:rPr lang="en-US" dirty="0" err="1" smtClean="0"/>
              <a:t>cloudComm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84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Edison API is </a:t>
            </a:r>
            <a:r>
              <a:rPr lang="en-US" b="1" dirty="0" smtClean="0"/>
              <a:t>plugin-based</a:t>
            </a:r>
          </a:p>
          <a:p>
            <a:r>
              <a:rPr lang="en-US" dirty="0" smtClean="0"/>
              <a:t>Each</a:t>
            </a:r>
            <a:r>
              <a:rPr lang="en-US" b="1" dirty="0" smtClean="0"/>
              <a:t> component </a:t>
            </a:r>
            <a:r>
              <a:rPr lang="en-US" dirty="0" smtClean="0"/>
              <a:t>can load multiple plugins</a:t>
            </a:r>
          </a:p>
          <a:p>
            <a:r>
              <a:rPr lang="en-US" dirty="0" smtClean="0"/>
              <a:t>For example, the component “</a:t>
            </a:r>
            <a:r>
              <a:rPr lang="en-US" dirty="0" err="1" smtClean="0"/>
              <a:t>localDirectory</a:t>
            </a:r>
            <a:r>
              <a:rPr lang="en-US" dirty="0" smtClean="0"/>
              <a:t>” can have plugins</a:t>
            </a:r>
          </a:p>
          <a:p>
            <a:pPr lvl="1"/>
            <a:r>
              <a:rPr lang="en-US" dirty="0" err="1" smtClean="0"/>
              <a:t>edisonMdns</a:t>
            </a:r>
            <a:r>
              <a:rPr lang="en-US" dirty="0" smtClean="0"/>
              <a:t>, </a:t>
            </a:r>
            <a:r>
              <a:rPr lang="en-US" dirty="0" err="1" smtClean="0"/>
              <a:t>edisonAlljoyn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Available in code as </a:t>
            </a:r>
          </a:p>
          <a:p>
            <a:pPr lvl="2"/>
            <a:r>
              <a:rPr lang="en-US" dirty="0" err="1" smtClean="0">
                <a:latin typeface="Courier"/>
                <a:cs typeface="Courier"/>
              </a:rPr>
              <a:t>edison.localDirectory.edisonMdns</a:t>
            </a:r>
            <a:endParaRPr lang="en-US" dirty="0" smtClean="0">
              <a:latin typeface="Courier"/>
              <a:cs typeface="Courier"/>
            </a:endParaRP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8758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5975" y="1769922"/>
            <a:ext cx="73277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components: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b="1" dirty="0" err="1" smtClean="0">
                <a:latin typeface="Courier"/>
                <a:cs typeface="Courier"/>
              </a:rPr>
              <a:t>localDirectory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r>
              <a:rPr lang="en-US" sz="1600" dirty="0" smtClean="0">
                <a:latin typeface="Courier"/>
                <a:cs typeface="Courier"/>
              </a:rPr>
              <a:t>		plugins:</a:t>
            </a:r>
          </a:p>
          <a:p>
            <a:r>
              <a:rPr lang="en-US" sz="1600" dirty="0">
                <a:latin typeface="Courier"/>
                <a:cs typeface="Courier"/>
              </a:rPr>
              <a:t>			[</a:t>
            </a:r>
          </a:p>
          <a:p>
            <a:r>
              <a:rPr lang="en-US" sz="1600" dirty="0">
                <a:latin typeface="Courier"/>
                <a:cs typeface="Courier"/>
              </a:rPr>
              <a:t>			 	{core: true, </a:t>
            </a:r>
            <a:r>
              <a:rPr lang="en-US" sz="1600" dirty="0" err="1">
                <a:latin typeface="Courier"/>
                <a:cs typeface="Courier"/>
              </a:rPr>
              <a:t>fileName</a:t>
            </a:r>
            <a:r>
              <a:rPr lang="en-US" sz="1600" dirty="0">
                <a:latin typeface="Courier"/>
                <a:cs typeface="Courier"/>
              </a:rPr>
              <a:t>: "</a:t>
            </a:r>
            <a:r>
              <a:rPr lang="en-US" sz="1600" dirty="0" err="1">
                <a:latin typeface="Courier"/>
                <a:cs typeface="Courier"/>
              </a:rPr>
              <a:t>edison-mdns.js</a:t>
            </a:r>
            <a:r>
              <a:rPr lang="en-US" sz="1600" dirty="0">
                <a:latin typeface="Courier"/>
                <a:cs typeface="Courier"/>
              </a:rPr>
              <a:t>"},</a:t>
            </a:r>
          </a:p>
          <a:p>
            <a:r>
              <a:rPr lang="it-IT" sz="1600" dirty="0">
                <a:latin typeface="Courier"/>
                <a:cs typeface="Courier"/>
              </a:rPr>
              <a:t>			 	{</a:t>
            </a:r>
            <a:r>
              <a:rPr lang="it-IT" sz="1600" dirty="0" err="1">
                <a:latin typeface="Courier"/>
                <a:cs typeface="Courier"/>
              </a:rPr>
              <a:t>ignored</a:t>
            </a:r>
            <a:r>
              <a:rPr lang="it-IT" sz="1600" dirty="0">
                <a:latin typeface="Courier"/>
                <a:cs typeface="Courier"/>
              </a:rPr>
              <a:t>: </a:t>
            </a:r>
            <a:r>
              <a:rPr lang="it-IT" sz="1600" dirty="0" err="1">
                <a:latin typeface="Courier"/>
                <a:cs typeface="Courier"/>
              </a:rPr>
              <a:t>true</a:t>
            </a:r>
            <a:r>
              <a:rPr lang="it-IT" sz="1600" dirty="0">
                <a:latin typeface="Courier"/>
                <a:cs typeface="Courier"/>
              </a:rPr>
              <a:t>}</a:t>
            </a:r>
          </a:p>
          <a:p>
            <a:r>
              <a:rPr lang="it-IT" sz="1600" dirty="0">
                <a:latin typeface="Courier"/>
                <a:cs typeface="Courier"/>
              </a:rPr>
              <a:t>			]</a:t>
            </a:r>
          </a:p>
          <a:p>
            <a:r>
              <a:rPr lang="it-IT" sz="1600" dirty="0">
                <a:latin typeface="Courier"/>
                <a:cs typeface="Courier"/>
              </a:rPr>
              <a:t>	},</a:t>
            </a:r>
          </a:p>
          <a:p>
            <a:r>
              <a:rPr lang="it-IT" sz="1600" dirty="0">
                <a:latin typeface="Courier"/>
                <a:cs typeface="Courier"/>
              </a:rPr>
              <a:t>	</a:t>
            </a:r>
            <a:r>
              <a:rPr lang="it-IT" sz="1600" b="1" dirty="0" err="1">
                <a:latin typeface="Courier"/>
                <a:cs typeface="Courier"/>
              </a:rPr>
              <a:t>localComm</a:t>
            </a:r>
            <a:r>
              <a:rPr lang="it-IT" sz="1600" dirty="0">
                <a:latin typeface="Courier"/>
                <a:cs typeface="Courier"/>
              </a:rPr>
              <a:t>: {</a:t>
            </a:r>
          </a:p>
          <a:p>
            <a:r>
              <a:rPr lang="fr-FR" sz="1600" dirty="0">
                <a:latin typeface="Courier"/>
                <a:cs typeface="Courier"/>
              </a:rPr>
              <a:t>		plugins:[{}]</a:t>
            </a:r>
          </a:p>
          <a:p>
            <a:r>
              <a:rPr lang="fr-FR" sz="1600" dirty="0">
                <a:latin typeface="Courier"/>
                <a:cs typeface="Courier"/>
              </a:rPr>
              <a:t>	},</a:t>
            </a:r>
          </a:p>
          <a:p>
            <a:r>
              <a:rPr lang="cs-CZ" sz="1600" dirty="0">
                <a:latin typeface="Courier"/>
                <a:cs typeface="Courier"/>
              </a:rPr>
              <a:t>	</a:t>
            </a:r>
            <a:r>
              <a:rPr lang="cs-CZ" sz="1600" b="1" dirty="0" err="1">
                <a:latin typeface="Courier"/>
                <a:cs typeface="Courier"/>
              </a:rPr>
              <a:t>cloudComm</a:t>
            </a:r>
            <a:r>
              <a:rPr lang="cs-CZ" sz="1600" dirty="0">
                <a:latin typeface="Courier"/>
                <a:cs typeface="Courier"/>
              </a:rPr>
              <a:t>: [{}],</a:t>
            </a:r>
          </a:p>
          <a:p>
            <a:r>
              <a:rPr lang="cs-CZ" sz="1600" dirty="0">
                <a:latin typeface="Courier"/>
                <a:cs typeface="Courier"/>
              </a:rPr>
              <a:t>	</a:t>
            </a:r>
            <a:r>
              <a:rPr lang="cs-CZ" sz="1600" b="1" dirty="0" err="1">
                <a:latin typeface="Courier"/>
                <a:cs typeface="Courier"/>
              </a:rPr>
              <a:t>cloudDirectory</a:t>
            </a:r>
            <a:r>
              <a:rPr lang="cs-CZ" sz="1600" dirty="0">
                <a:latin typeface="Courier"/>
                <a:cs typeface="Courier"/>
              </a:rPr>
              <a:t>: [{}]</a:t>
            </a:r>
          </a:p>
          <a:p>
            <a:r>
              <a:rPr lang="cs-CZ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424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Edison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5168" y="1997839"/>
            <a:ext cx="60733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 "name" : "Intel </a:t>
            </a:r>
            <a:r>
              <a:rPr lang="en-US" dirty="0" smtClean="0">
                <a:latin typeface="Courier"/>
                <a:cs typeface="Courier"/>
              </a:rPr>
              <a:t>Temperature Source"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   "type" : {</a:t>
            </a:r>
          </a:p>
          <a:p>
            <a:r>
              <a:rPr lang="en-US" dirty="0">
                <a:latin typeface="Courier"/>
                <a:cs typeface="Courier"/>
              </a:rPr>
              <a:t>        "name": "</a:t>
            </a:r>
            <a:r>
              <a:rPr lang="en-US" dirty="0" err="1">
                <a:latin typeface="Courier"/>
                <a:cs typeface="Courier"/>
              </a:rPr>
              <a:t>mqtt</a:t>
            </a:r>
            <a:r>
              <a:rPr lang="en-US" dirty="0">
                <a:latin typeface="Courier"/>
                <a:cs typeface="Courier"/>
              </a:rPr>
              <a:t>",</a:t>
            </a:r>
          </a:p>
          <a:p>
            <a:r>
              <a:rPr lang="en-US" dirty="0">
                <a:latin typeface="Courier"/>
                <a:cs typeface="Courier"/>
              </a:rPr>
              <a:t>        "protocol" : "</a:t>
            </a:r>
            <a:r>
              <a:rPr lang="en-US" dirty="0" err="1">
                <a:latin typeface="Courier"/>
                <a:cs typeface="Courier"/>
              </a:rPr>
              <a:t>tcp</a:t>
            </a:r>
            <a:r>
              <a:rPr lang="en-US" dirty="0">
                <a:latin typeface="Courier"/>
                <a:cs typeface="Courier"/>
              </a:rPr>
              <a:t>",</a:t>
            </a:r>
          </a:p>
          <a:p>
            <a:r>
              <a:rPr lang="en-US" dirty="0">
                <a:latin typeface="Courier"/>
                <a:cs typeface="Courier"/>
              </a:rPr>
              <a:t>        "subtypes" : ["</a:t>
            </a:r>
            <a:r>
              <a:rPr lang="en-US" dirty="0" err="1">
                <a:latin typeface="Courier"/>
                <a:cs typeface="Courier"/>
              </a:rPr>
              <a:t>cpuTemp</a:t>
            </a:r>
            <a:r>
              <a:rPr lang="en-US" dirty="0">
                <a:latin typeface="Courier"/>
                <a:cs typeface="Courier"/>
              </a:rPr>
              <a:t>"]</a:t>
            </a:r>
          </a:p>
          <a:p>
            <a:r>
              <a:rPr lang="en-US" dirty="0">
                <a:latin typeface="Courier"/>
                <a:cs typeface="Courier"/>
              </a:rPr>
              <a:t>    },</a:t>
            </a:r>
          </a:p>
          <a:p>
            <a:r>
              <a:rPr lang="en-US" dirty="0">
                <a:latin typeface="Courier"/>
                <a:cs typeface="Courier"/>
              </a:rPr>
              <a:t>    "port" : 1888,</a:t>
            </a:r>
          </a:p>
          <a:p>
            <a:r>
              <a:rPr lang="en-US" dirty="0">
                <a:latin typeface="Courier"/>
                <a:cs typeface="Courier"/>
              </a:rPr>
              <a:t>    "properties" : {"</a:t>
            </a:r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" : "float"}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11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 All Edison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375" y="3105835"/>
            <a:ext cx="7059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edisonMdns.advertiseServices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servicesDirectory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24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28836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	"functions": ["</a:t>
            </a:r>
            <a:r>
              <a:rPr lang="en-US" sz="1400" dirty="0" err="1">
                <a:latin typeface="Courier"/>
                <a:cs typeface="Courier"/>
              </a:rPr>
              <a:t>advertiseServices</a:t>
            </a:r>
            <a:r>
              <a:rPr lang="en-US" sz="1400" dirty="0">
                <a:latin typeface="Courier"/>
                <a:cs typeface="Courier"/>
              </a:rPr>
              <a:t>", "</a:t>
            </a:r>
            <a:r>
              <a:rPr lang="en-US" sz="1400" dirty="0" err="1">
                <a:latin typeface="Courier"/>
                <a:cs typeface="Courier"/>
              </a:rPr>
              <a:t>discoverServices</a:t>
            </a:r>
            <a:r>
              <a:rPr lang="en-US" sz="1400" dirty="0">
                <a:latin typeface="Courier"/>
                <a:cs typeface="Courier"/>
              </a:rPr>
              <a:t>", "</a:t>
            </a:r>
            <a:r>
              <a:rPr lang="en-US" sz="1400" dirty="0" err="1">
                <a:latin typeface="Courier"/>
                <a:cs typeface="Courier"/>
              </a:rPr>
              <a:t>findService</a:t>
            </a:r>
            <a:r>
              <a:rPr lang="en-US" sz="1400" dirty="0">
                <a:latin typeface="Courier"/>
                <a:cs typeface="Courier"/>
              </a:rPr>
              <a:t>"]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5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180</Words>
  <Application>Microsoft Macintosh PowerPoint</Application>
  <PresentationFormat>On-screen Show (4:3)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Edison API</vt:lpstr>
      <vt:lpstr>A Taste: discover services</vt:lpstr>
      <vt:lpstr>API Design</vt:lpstr>
      <vt:lpstr>Plugins</vt:lpstr>
      <vt:lpstr>Configuration</vt:lpstr>
      <vt:lpstr>Edison Services</vt:lpstr>
      <vt:lpstr>Advertise All Edison Services</vt:lpstr>
      <vt:lpstr>Plugin Specification</vt:lpstr>
      <vt:lpstr>Communication</vt:lpstr>
      <vt:lpstr>Questions?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Edison API</dc:title>
  <dc:creator>Akshay Dua</dc:creator>
  <cp:lastModifiedBy>Akshay Dua</cp:lastModifiedBy>
  <cp:revision>16</cp:revision>
  <dcterms:created xsi:type="dcterms:W3CDTF">2014-03-28T20:54:02Z</dcterms:created>
  <dcterms:modified xsi:type="dcterms:W3CDTF">2014-03-28T21:31:20Z</dcterms:modified>
</cp:coreProperties>
</file>