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C5EB9-FB47-416C-A49F-53986621F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ECF34F-9EED-4C37-836A-55FD4ECCA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C6D233-C93B-4FC6-B1CC-9169DA4A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64B4-5D23-494F-86DA-1E34BCA56219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16B02E-B8B3-451F-A057-7AE7D3ED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B2A90D-64CD-4823-909E-0CB92202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458B-825E-4F22-B92D-44EF8CE2C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47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188A8-1032-469B-8E3D-1284CFBD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2236B1-AD05-41B8-9BD5-3C8BA8B6A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6FD6A3-CEB4-4F6F-96AB-DB605432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64B4-5D23-494F-86DA-1E34BCA56219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65151D-D1D3-45FA-B10B-029C1DD2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648BD4-FDB0-4CB0-BC5E-DBEDECE2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458B-825E-4F22-B92D-44EF8CE2C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54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53D2AE-8B94-4F67-8750-811A2CFFB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C8B7C8-9B9C-457D-8A19-60BBDBE40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8285E3-BC12-42A6-82B4-7EF797DC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64B4-5D23-494F-86DA-1E34BCA56219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71B20C-7AB7-4EAE-A990-65989E33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576637-D311-41D9-AD22-147E9C57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458B-825E-4F22-B92D-44EF8CE2C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19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88F73-96AA-4278-A3F8-99A9B3A7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4AA9B4-262C-4EFB-9039-67C180783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1EA5F4-0F5B-4A8C-9AF5-DC4EA5F6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64B4-5D23-494F-86DA-1E34BCA56219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F162EB-099B-49B1-A379-91DDE438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0EBF1-D9DD-45E5-8BAC-F15D61A2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458B-825E-4F22-B92D-44EF8CE2C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56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AC689-7BEF-4C5F-9DF3-CD76474D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E96830-FE13-4CE6-B601-3469E9856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98292-138D-4D60-B6F4-EBB1C06A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64B4-5D23-494F-86DA-1E34BCA56219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176ECB-F7F4-471C-BE45-24A19135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5E00B5-8A9C-4EB0-BF79-75930A20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458B-825E-4F22-B92D-44EF8CE2C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36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A31D9-6246-4090-B446-CB92B4ED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3FDC58-2547-4715-85DA-747A0CAEA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27DF14-9328-4A00-B34E-DF9714E64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807BD0-04B5-455C-800B-584CDF2B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64B4-5D23-494F-86DA-1E34BCA56219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39D79A-5E21-4A42-9732-F78C7F18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D9E886-2EFE-4829-A72B-7B14F87C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458B-825E-4F22-B92D-44EF8CE2C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83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FA755-DC3A-4D5A-A45F-D0DC4BCA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DC981B-0EDB-4212-A239-894674B55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602732-15ED-41E7-896F-F6D8C5DF8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E02501-8FC1-479D-884B-006F46102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A41588-11FB-4849-AC84-4992ABE05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3FDBEE-FF67-4CE9-B4DC-F38D1003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64B4-5D23-494F-86DA-1E34BCA56219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FD8CB31-1FB7-4481-8716-CCE45025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16D1B8-028C-4E9C-A514-AB96F1E6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458B-825E-4F22-B92D-44EF8CE2C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75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378DB-00BA-40F1-90AB-58A04D86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D757BE-7D72-4D5A-93D4-AEAAA468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64B4-5D23-494F-86DA-1E34BCA56219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FACA13-2D8C-4C3E-8B05-253EA7F4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07B297-D1CC-4E59-A281-A831501B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458B-825E-4F22-B92D-44EF8CE2C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21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A728CEA-EDE8-42AE-A069-EF2099FA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64B4-5D23-494F-86DA-1E34BCA56219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7791165-48C2-4C4E-8BEC-1BEA2748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D79929-C485-41E1-8AB2-3FB4BDB1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458B-825E-4F22-B92D-44EF8CE2C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16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CC2CB-8B52-4EFF-BBC9-8BAFA532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14C6-2722-4F85-ADD8-899E80E4A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8ECF72-2B76-4A87-B061-4F2C571F5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AF7F69-170E-44E5-8EA5-8BAB8B8D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64B4-5D23-494F-86DA-1E34BCA56219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9DFFD9-B0F4-4EC9-B7C6-8D240C04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E1E94A-7095-4973-BCA3-8D2CC1FD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458B-825E-4F22-B92D-44EF8CE2C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83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06A2A-143F-4DF8-8C66-5E1328FE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003F14E-98A6-4778-B882-0AF038FCC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F3AD75-951D-42C7-AB7F-9E91213C8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1B08A9-F24B-40B9-B62F-25F3E8B9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64B4-5D23-494F-86DA-1E34BCA56219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DA058-C53D-4A90-AE36-DB17E462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12F10A-E28F-4A4F-9100-2914D477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458B-825E-4F22-B92D-44EF8CE2C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66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366641-7D66-491D-9308-2DF906B5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D48CB6-36F1-4ACA-AF31-429CF33A2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2A8273-74A2-48B2-B284-618719C34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864B4-5D23-494F-86DA-1E34BCA56219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3958E-101A-4B66-A381-B19206C48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0BE53E-CC5B-4614-8DE5-328B0E3D3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458B-825E-4F22-B92D-44EF8CE2C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05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2847024-3906-4B01-B578-F7F9D3713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30" y="-3027284"/>
            <a:ext cx="9988484" cy="101482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4FBF695-6029-4D85-93E8-4D1DD49D98F3}"/>
              </a:ext>
            </a:extLst>
          </p:cNvPr>
          <p:cNvCxnSpPr>
            <a:cxnSpLocks/>
          </p:cNvCxnSpPr>
          <p:nvPr/>
        </p:nvCxnSpPr>
        <p:spPr>
          <a:xfrm>
            <a:off x="1802164" y="3817400"/>
            <a:ext cx="8833285" cy="8869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D83529A-A7D8-4EBB-898A-739C4E9F8CD2}"/>
              </a:ext>
            </a:extLst>
          </p:cNvPr>
          <p:cNvSpPr txBox="1"/>
          <p:nvPr/>
        </p:nvSpPr>
        <p:spPr>
          <a:xfrm>
            <a:off x="4864218" y="5107387"/>
            <a:ext cx="727969" cy="36933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javac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D866039-D8B4-490B-A900-B965A91DE58D}"/>
              </a:ext>
            </a:extLst>
          </p:cNvPr>
          <p:cNvSpPr txBox="1"/>
          <p:nvPr/>
        </p:nvSpPr>
        <p:spPr>
          <a:xfrm>
            <a:off x="5896250" y="5952201"/>
            <a:ext cx="727969" cy="36933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Java?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779819-63EE-4E5D-9439-FF657C7E0B7B}"/>
              </a:ext>
            </a:extLst>
          </p:cNvPr>
          <p:cNvSpPr txBox="1"/>
          <p:nvPr/>
        </p:nvSpPr>
        <p:spPr>
          <a:xfrm>
            <a:off x="5665432" y="5116222"/>
            <a:ext cx="1192561" cy="36933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hello.java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E7080F-8781-4315-8776-E5B8C9301EB1}"/>
              </a:ext>
            </a:extLst>
          </p:cNvPr>
          <p:cNvSpPr txBox="1"/>
          <p:nvPr/>
        </p:nvSpPr>
        <p:spPr>
          <a:xfrm>
            <a:off x="6929019" y="5116217"/>
            <a:ext cx="847824" cy="36933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Eclipse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56CD887-84DF-4B95-A036-F94D65E063D7}"/>
              </a:ext>
            </a:extLst>
          </p:cNvPr>
          <p:cNvCxnSpPr>
            <a:cxnSpLocks/>
          </p:cNvCxnSpPr>
          <p:nvPr/>
        </p:nvCxnSpPr>
        <p:spPr>
          <a:xfrm flipH="1">
            <a:off x="7062186" y="6138909"/>
            <a:ext cx="1376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12B4E9AC-F915-445B-ABB8-83C363B8A90F}"/>
              </a:ext>
            </a:extLst>
          </p:cNvPr>
          <p:cNvSpPr txBox="1"/>
          <p:nvPr/>
        </p:nvSpPr>
        <p:spPr>
          <a:xfrm>
            <a:off x="4323431" y="5526076"/>
            <a:ext cx="3790765" cy="36933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Types: int, double, long, char, String…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7EB3E94-89B7-4C2F-A86C-8BDAEBE9DBB7}"/>
              </a:ext>
            </a:extLst>
          </p:cNvPr>
          <p:cNvSpPr txBox="1"/>
          <p:nvPr/>
        </p:nvSpPr>
        <p:spPr>
          <a:xfrm>
            <a:off x="4323431" y="4695383"/>
            <a:ext cx="3790765" cy="36933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collections: List, Map, Set, Arrays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82DF634-B48D-4EDA-97D0-538DBD4608B3}"/>
              </a:ext>
            </a:extLst>
          </p:cNvPr>
          <p:cNvSpPr txBox="1"/>
          <p:nvPr/>
        </p:nvSpPr>
        <p:spPr>
          <a:xfrm>
            <a:off x="4316037" y="4279612"/>
            <a:ext cx="2919273" cy="36933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for, do,,,while, while, switch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790EA0E-2047-43F1-9948-313ED8E59022}"/>
              </a:ext>
            </a:extLst>
          </p:cNvPr>
          <p:cNvSpPr txBox="1"/>
          <p:nvPr/>
        </p:nvSpPr>
        <p:spPr>
          <a:xfrm>
            <a:off x="7353670" y="4289969"/>
            <a:ext cx="1603899" cy="36933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If, else if ,else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2BF944E-9E16-43FD-A1AA-1E4FF23E997F}"/>
              </a:ext>
            </a:extLst>
          </p:cNvPr>
          <p:cNvSpPr txBox="1"/>
          <p:nvPr/>
        </p:nvSpPr>
        <p:spPr>
          <a:xfrm>
            <a:off x="4335268" y="3863837"/>
            <a:ext cx="1009090" cy="36933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Scanner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4C2A0EA-A333-411B-BD21-0D53AB5D713E}"/>
              </a:ext>
            </a:extLst>
          </p:cNvPr>
          <p:cNvSpPr txBox="1"/>
          <p:nvPr/>
        </p:nvSpPr>
        <p:spPr>
          <a:xfrm>
            <a:off x="5428700" y="3874196"/>
            <a:ext cx="1009090" cy="36933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javadoc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5912AA5-588A-4946-B710-2608CEF80335}"/>
              </a:ext>
            </a:extLst>
          </p:cNvPr>
          <p:cNvSpPr txBox="1"/>
          <p:nvPr/>
        </p:nvSpPr>
        <p:spPr>
          <a:xfrm>
            <a:off x="6511779" y="3883073"/>
            <a:ext cx="2845285" cy="36933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Algorithme et algorithmique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2063651-F646-44FE-93FD-7B1E7EC0D955}"/>
              </a:ext>
            </a:extLst>
          </p:cNvPr>
          <p:cNvSpPr txBox="1"/>
          <p:nvPr/>
        </p:nvSpPr>
        <p:spPr>
          <a:xfrm>
            <a:off x="1828795" y="3826269"/>
            <a:ext cx="111725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Java SE 8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336907F-9017-4FF5-913D-38868B06EC73}"/>
              </a:ext>
            </a:extLst>
          </p:cNvPr>
          <p:cNvSpPr txBox="1"/>
          <p:nvPr/>
        </p:nvSpPr>
        <p:spPr>
          <a:xfrm>
            <a:off x="1794766" y="2504976"/>
            <a:ext cx="1117256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POO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EBBAB93-9764-4EEC-8DEA-A80DC81AFDB8}"/>
              </a:ext>
            </a:extLst>
          </p:cNvPr>
          <p:cNvSpPr txBox="1"/>
          <p:nvPr/>
        </p:nvSpPr>
        <p:spPr>
          <a:xfrm>
            <a:off x="3271428" y="2977547"/>
            <a:ext cx="4656332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Encapsulation, héritage, </a:t>
            </a:r>
            <a:r>
              <a:rPr lang="fr-FR" sz="1400" dirty="0">
                <a:solidFill>
                  <a:schemeClr val="bg1"/>
                </a:solidFill>
              </a:rPr>
              <a:t>polymorphisme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sz="1600" dirty="0">
                <a:solidFill>
                  <a:schemeClr val="bg1"/>
                </a:solidFill>
              </a:rPr>
              <a:t>abstraction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2A46338-6777-4FA4-BF89-7A244537A31B}"/>
              </a:ext>
            </a:extLst>
          </p:cNvPr>
          <p:cNvSpPr txBox="1"/>
          <p:nvPr/>
        </p:nvSpPr>
        <p:spPr>
          <a:xfrm>
            <a:off x="3725662" y="3387401"/>
            <a:ext cx="1383442" cy="338554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Classe, objet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C2BED10-1545-41F4-9716-F83BDE21C85A}"/>
              </a:ext>
            </a:extLst>
          </p:cNvPr>
          <p:cNvSpPr txBox="1"/>
          <p:nvPr/>
        </p:nvSpPr>
        <p:spPr>
          <a:xfrm>
            <a:off x="5183833" y="3378805"/>
            <a:ext cx="2096606" cy="369332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attributs, méthodes</a:t>
            </a:r>
            <a:r>
              <a:rPr lang="fr-FR" dirty="0">
                <a:solidFill>
                  <a:schemeClr val="bg1"/>
                </a:solidFill>
              </a:rPr>
              <a:t>                  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4B33203-EDCB-4006-9813-7F07CEA345F7}"/>
              </a:ext>
            </a:extLst>
          </p:cNvPr>
          <p:cNvSpPr txBox="1"/>
          <p:nvPr/>
        </p:nvSpPr>
        <p:spPr>
          <a:xfrm>
            <a:off x="7352931" y="3389026"/>
            <a:ext cx="2935183" cy="338554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Constructeur, getter &amp; setter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7046F2F-47BF-45E6-88A1-CADE0C82BED4}"/>
              </a:ext>
            </a:extLst>
          </p:cNvPr>
          <p:cNvSpPr txBox="1"/>
          <p:nvPr/>
        </p:nvSpPr>
        <p:spPr>
          <a:xfrm>
            <a:off x="8018754" y="2961397"/>
            <a:ext cx="2536798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Public, private, protected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EB70BC7-D8CF-4CB9-96DB-180C711A7DC4}"/>
              </a:ext>
            </a:extLst>
          </p:cNvPr>
          <p:cNvSpPr txBox="1"/>
          <p:nvPr/>
        </p:nvSpPr>
        <p:spPr>
          <a:xfrm>
            <a:off x="3279546" y="2554505"/>
            <a:ext cx="3267585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Interface, extends, implements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DB484AD-7150-4F36-8E50-1E84D3A4AB0A}"/>
              </a:ext>
            </a:extLst>
          </p:cNvPr>
          <p:cNvSpPr txBox="1"/>
          <p:nvPr/>
        </p:nvSpPr>
        <p:spPr>
          <a:xfrm>
            <a:off x="6702636" y="2544484"/>
            <a:ext cx="2536798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Static, final, @overide…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ED0543-AEDF-44E1-BAA3-9A8D0502F5C9}"/>
              </a:ext>
            </a:extLst>
          </p:cNvPr>
          <p:cNvSpPr txBox="1"/>
          <p:nvPr/>
        </p:nvSpPr>
        <p:spPr>
          <a:xfrm>
            <a:off x="9357064" y="2528499"/>
            <a:ext cx="93105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Enum…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1B27D9F-E64B-4673-A796-34B883573FD0}"/>
              </a:ext>
            </a:extLst>
          </p:cNvPr>
          <p:cNvCxnSpPr>
            <a:cxnSpLocks/>
          </p:cNvCxnSpPr>
          <p:nvPr/>
        </p:nvCxnSpPr>
        <p:spPr>
          <a:xfrm>
            <a:off x="1803641" y="2496106"/>
            <a:ext cx="8831808" cy="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EABDD4D-1E23-4BCA-A17E-E79EDEEA04C8}"/>
              </a:ext>
            </a:extLst>
          </p:cNvPr>
          <p:cNvCxnSpPr>
            <a:cxnSpLocks/>
          </p:cNvCxnSpPr>
          <p:nvPr/>
        </p:nvCxnSpPr>
        <p:spPr>
          <a:xfrm>
            <a:off x="1787364" y="1973801"/>
            <a:ext cx="8831808" cy="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8C361ED7-3715-4C23-9E82-C678489B44CD}"/>
              </a:ext>
            </a:extLst>
          </p:cNvPr>
          <p:cNvSpPr txBox="1"/>
          <p:nvPr/>
        </p:nvSpPr>
        <p:spPr>
          <a:xfrm>
            <a:off x="1805119" y="2009309"/>
            <a:ext cx="1117256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UML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39D71940-CBED-4594-95CA-6249A4134468}"/>
              </a:ext>
            </a:extLst>
          </p:cNvPr>
          <p:cNvSpPr txBox="1"/>
          <p:nvPr/>
        </p:nvSpPr>
        <p:spPr>
          <a:xfrm>
            <a:off x="3298780" y="2005569"/>
            <a:ext cx="7320392" cy="36933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Diagrammes: cas d’utilisation, classes, séquences, septicités fonctionnelles…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479F35F-15D4-4E8C-95A9-2653B5CD0D4C}"/>
              </a:ext>
            </a:extLst>
          </p:cNvPr>
          <p:cNvSpPr txBox="1"/>
          <p:nvPr/>
        </p:nvSpPr>
        <p:spPr>
          <a:xfrm>
            <a:off x="1482571" y="1140772"/>
            <a:ext cx="1553592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Advanced Java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F98ADF2-2083-4BF4-81B0-BB4854AC9BB6}"/>
              </a:ext>
            </a:extLst>
          </p:cNvPr>
          <p:cNvSpPr txBox="1"/>
          <p:nvPr/>
        </p:nvSpPr>
        <p:spPr>
          <a:xfrm>
            <a:off x="3298780" y="1162025"/>
            <a:ext cx="1193321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Exceptions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97D6B32-0C8D-474E-B07F-C98B5E1C4B7D}"/>
              </a:ext>
            </a:extLst>
          </p:cNvPr>
          <p:cNvSpPr txBox="1"/>
          <p:nvPr/>
        </p:nvSpPr>
        <p:spPr>
          <a:xfrm>
            <a:off x="3291373" y="1572041"/>
            <a:ext cx="1680118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Multi-threading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C876678-39C6-4F59-835E-D3A794414CF6}"/>
              </a:ext>
            </a:extLst>
          </p:cNvPr>
          <p:cNvSpPr txBox="1"/>
          <p:nvPr/>
        </p:nvSpPr>
        <p:spPr>
          <a:xfrm>
            <a:off x="5084675" y="1554291"/>
            <a:ext cx="988401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Flux E/S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34153C1-E25D-4497-90CD-C7B80ED6009A}"/>
              </a:ext>
            </a:extLst>
          </p:cNvPr>
          <p:cNvSpPr txBox="1"/>
          <p:nvPr/>
        </p:nvSpPr>
        <p:spPr>
          <a:xfrm>
            <a:off x="6158872" y="1554292"/>
            <a:ext cx="1193321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généricité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934F063-88DA-4EE9-99EB-9EF0136D9395}"/>
              </a:ext>
            </a:extLst>
          </p:cNvPr>
          <p:cNvSpPr txBox="1"/>
          <p:nvPr/>
        </p:nvSpPr>
        <p:spPr>
          <a:xfrm>
            <a:off x="4596400" y="1137042"/>
            <a:ext cx="2254915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Expressions régulières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7A1D255-D574-433D-8ABE-A46B491B9D3E}"/>
              </a:ext>
            </a:extLst>
          </p:cNvPr>
          <p:cNvSpPr txBox="1"/>
          <p:nvPr/>
        </p:nvSpPr>
        <p:spPr>
          <a:xfrm>
            <a:off x="8500335" y="1212082"/>
            <a:ext cx="206409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Dao, couche métier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E30CD86-91EC-4663-912D-E20FD3A10502}"/>
              </a:ext>
            </a:extLst>
          </p:cNvPr>
          <p:cNvSpPr/>
          <p:nvPr/>
        </p:nvSpPr>
        <p:spPr>
          <a:xfrm>
            <a:off x="966563" y="4690137"/>
            <a:ext cx="1865416" cy="618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Git/GitHub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A4FFF3A9-F198-42F9-A0BE-D51474048B02}"/>
              </a:ext>
            </a:extLst>
          </p:cNvPr>
          <p:cNvSpPr/>
          <p:nvPr/>
        </p:nvSpPr>
        <p:spPr>
          <a:xfrm>
            <a:off x="701328" y="5337143"/>
            <a:ext cx="2401965" cy="971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Autonomie, équipe, challenges…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3274BC36-BE96-4822-93AC-273D7A3D2825}"/>
              </a:ext>
            </a:extLst>
          </p:cNvPr>
          <p:cNvCxnSpPr>
            <a:cxnSpLocks/>
          </p:cNvCxnSpPr>
          <p:nvPr/>
        </p:nvCxnSpPr>
        <p:spPr>
          <a:xfrm>
            <a:off x="1482571" y="1113982"/>
            <a:ext cx="9308244" cy="349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7287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126</Words>
  <Application>Microsoft Office PowerPoint</Application>
  <PresentationFormat>Grand écran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Belkacem  ZEHER</dc:creator>
  <cp:lastModifiedBy>Belkacem  ZEHER</cp:lastModifiedBy>
  <cp:revision>3</cp:revision>
  <dcterms:created xsi:type="dcterms:W3CDTF">2022-04-07T22:19:14Z</dcterms:created>
  <dcterms:modified xsi:type="dcterms:W3CDTF">2022-04-07T22:21:50Z</dcterms:modified>
</cp:coreProperties>
</file>