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qF+XOi+9LUPM5J7oL9q/z02U7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5a96b3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25a96b3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25a96b32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25a96b3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25a96b327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25a96b3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25a96b32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25a96b3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0a153b3f4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0a153b3f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0a153b3f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0a153b3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0a153b3f4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0a153b3f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0a153b3f4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0a153b3f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0a153b3f4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0a153b3f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0a153b3f4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0a153b3f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2EB1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D663D2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D663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8000" u="none" cap="none" strike="noStrike">
                <a:solidFill>
                  <a:srgbClr val="D663D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2EB1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D663D2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etterprogramming.pub/angular-getting-started-with-ngrx-75b9139c23eb" TargetMode="External"/><Relationship Id="rId4" Type="http://schemas.openxmlformats.org/officeDocument/2006/relationships/hyperlink" Target="https://ngrx.io/guide/store" TargetMode="External"/><Relationship Id="rId5" Type="http://schemas.openxmlformats.org/officeDocument/2006/relationships/hyperlink" Target="https://www.placeme.io/fr/article/ngrx-angular-redux-rxjs" TargetMode="External"/><Relationship Id="rId6" Type="http://schemas.openxmlformats.org/officeDocument/2006/relationships/hyperlink" Target="https://medium.com/code-divoire/cr%C3%A9ation-dune-application-angular-avec-ngrx-pattern-redux-845f9ac7606e#:~:text=NGRX%20propose%20une%20conception%20du,seulement%20via%20des%20actions%20typ%C3%A9es.*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fr-FR"/>
              <a:t>Angular/NgRx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5a96b327_0_0"/>
          <p:cNvSpPr txBox="1"/>
          <p:nvPr>
            <p:ph type="title"/>
          </p:nvPr>
        </p:nvSpPr>
        <p:spPr>
          <a:xfrm>
            <a:off x="744273" y="355125"/>
            <a:ext cx="103329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/>
              <a:t>BONUS : 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50"/>
              <a:t>La programmation réactive : Les Observables</a:t>
            </a:r>
            <a:endParaRPr sz="3850"/>
          </a:p>
        </p:txBody>
      </p:sp>
      <p:pic>
        <p:nvPicPr>
          <p:cNvPr id="203" name="Google Shape;203;g1325a96b32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23" y="2627025"/>
            <a:ext cx="6158275" cy="346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325a96b327_0_0"/>
          <p:cNvSpPr txBox="1"/>
          <p:nvPr/>
        </p:nvSpPr>
        <p:spPr>
          <a:xfrm>
            <a:off x="7742050" y="5143500"/>
            <a:ext cx="771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Observable</a:t>
            </a:r>
            <a:endParaRPr sz="2500">
              <a:solidFill>
                <a:srgbClr val="FF99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5" name="Google Shape;205;g1325a96b327_0_0"/>
          <p:cNvCxnSpPr>
            <a:stCxn id="204" idx="1"/>
          </p:cNvCxnSpPr>
          <p:nvPr/>
        </p:nvCxnSpPr>
        <p:spPr>
          <a:xfrm rot="10800000">
            <a:off x="5063050" y="4821900"/>
            <a:ext cx="2679000" cy="606300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g1325a96b327_0_0"/>
          <p:cNvSpPr txBox="1"/>
          <p:nvPr/>
        </p:nvSpPr>
        <p:spPr>
          <a:xfrm>
            <a:off x="7742050" y="3513500"/>
            <a:ext cx="771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Observer</a:t>
            </a:r>
            <a:endParaRPr sz="2500">
              <a:solidFill>
                <a:srgbClr val="FF99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7" name="Google Shape;207;g1325a96b327_0_0"/>
          <p:cNvCxnSpPr>
            <a:stCxn id="206" idx="1"/>
          </p:cNvCxnSpPr>
          <p:nvPr/>
        </p:nvCxnSpPr>
        <p:spPr>
          <a:xfrm rot="10800000">
            <a:off x="7152550" y="3616400"/>
            <a:ext cx="589500" cy="1818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1325a96b327_0_0"/>
          <p:cNvCxnSpPr/>
          <p:nvPr/>
        </p:nvCxnSpPr>
        <p:spPr>
          <a:xfrm flipH="1">
            <a:off x="5598850" y="3950600"/>
            <a:ext cx="2295600" cy="945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g1325a96b327_0_0"/>
          <p:cNvCxnSpPr>
            <a:stCxn id="206" idx="1"/>
          </p:cNvCxnSpPr>
          <p:nvPr/>
        </p:nvCxnSpPr>
        <p:spPr>
          <a:xfrm rot="10800000">
            <a:off x="3803950" y="3308600"/>
            <a:ext cx="3938100" cy="4896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25a96b327_0_6"/>
          <p:cNvSpPr txBox="1"/>
          <p:nvPr>
            <p:ph type="title"/>
          </p:nvPr>
        </p:nvSpPr>
        <p:spPr>
          <a:xfrm>
            <a:off x="677330" y="609600"/>
            <a:ext cx="3649200" cy="64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Observables</a:t>
            </a:r>
            <a:endParaRPr/>
          </a:p>
        </p:txBody>
      </p:sp>
      <p:sp>
        <p:nvSpPr>
          <p:cNvPr id="215" name="Google Shape;215;g1325a96b327_0_6"/>
          <p:cNvSpPr txBox="1"/>
          <p:nvPr>
            <p:ph idx="1" type="body"/>
          </p:nvPr>
        </p:nvSpPr>
        <p:spPr>
          <a:xfrm>
            <a:off x="677325" y="1691800"/>
            <a:ext cx="9556200" cy="248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 u="sng"/>
              <a:t>Principes de base :</a:t>
            </a:r>
            <a:endParaRPr sz="2000" u="sng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Emettre</a:t>
            </a:r>
            <a:r>
              <a:rPr lang="fr-FR"/>
              <a:t> des valeurs de manière continue et qui peuvent évoluer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Gèrer les évenements avec une gestion asynchrone (en parrallele et indépendante).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Emettre des valeurs qui peuvent etre observées avec la methode .subscribe(...)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16" name="Google Shape;216;g1325a96b327_0_6"/>
          <p:cNvSpPr txBox="1"/>
          <p:nvPr/>
        </p:nvSpPr>
        <p:spPr>
          <a:xfrm>
            <a:off x="736700" y="1044775"/>
            <a:ext cx="452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pour Angular et RXJS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g1325a96b327_0_6"/>
          <p:cNvSpPr txBox="1"/>
          <p:nvPr>
            <p:ph idx="1" type="body"/>
          </p:nvPr>
        </p:nvSpPr>
        <p:spPr>
          <a:xfrm>
            <a:off x="736700" y="4250075"/>
            <a:ext cx="7796400" cy="267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 u="sng"/>
              <a:t>Regles :</a:t>
            </a:r>
            <a:endParaRPr sz="2000" u="sng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Valeur sous forme de Constante et typé toujours du meme type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Présent dans le code sous la forme  “ nom$” coté Typescript et ses émissions coté html est avec le pipe “| sync” pour le rendre asynchrone.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Se termine implicitement si il émet un Complete ou un Error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25a96b327_0_1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Gestion du Pipe</a:t>
            </a:r>
            <a:endParaRPr/>
          </a:p>
        </p:txBody>
      </p:sp>
      <p:sp>
        <p:nvSpPr>
          <p:cNvPr id="223" name="Google Shape;223;g1325a96b327_0_14"/>
          <p:cNvSpPr txBox="1"/>
          <p:nvPr>
            <p:ph idx="1" type="body"/>
          </p:nvPr>
        </p:nvSpPr>
        <p:spPr>
          <a:xfrm>
            <a:off x="677325" y="1488591"/>
            <a:ext cx="8596800" cy="5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Pipe : Lieu où circule et </a:t>
            </a:r>
            <a:r>
              <a:rPr lang="fr-FR" u="sng"/>
              <a:t>évolue</a:t>
            </a:r>
            <a:r>
              <a:rPr b="1" lang="fr-FR"/>
              <a:t> </a:t>
            </a:r>
            <a:r>
              <a:rPr lang="fr-FR"/>
              <a:t>les émissions et instanciation d’un pipe</a:t>
            </a:r>
            <a:endParaRPr/>
          </a:p>
        </p:txBody>
      </p:sp>
      <p:sp>
        <p:nvSpPr>
          <p:cNvPr id="224" name="Google Shape;224;g1325a96b327_0_14"/>
          <p:cNvSpPr txBox="1"/>
          <p:nvPr>
            <p:ph idx="1" type="body"/>
          </p:nvPr>
        </p:nvSpPr>
        <p:spPr>
          <a:xfrm>
            <a:off x="677325" y="2767925"/>
            <a:ext cx="9556200" cy="331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/>
              <a:t>Les pricipaux operateurs du pipe()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fr-FR">
                <a:solidFill>
                  <a:schemeClr val="accent1"/>
                </a:solidFill>
              </a:rPr>
              <a:t>map()</a:t>
            </a:r>
            <a:r>
              <a:rPr lang="fr-FR"/>
              <a:t> 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… permet de modifier la valeur et/ou le type de l’emission d’un Observable</a:t>
            </a:r>
            <a:endParaRPr sz="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fr-FR">
                <a:solidFill>
                  <a:schemeClr val="accent1"/>
                </a:solidFill>
              </a:rPr>
              <a:t>filter()</a:t>
            </a:r>
            <a:r>
              <a:rPr lang="fr-FR"/>
              <a:t> 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… filtre le contenu des émissions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fr-FR">
                <a:solidFill>
                  <a:schemeClr val="accent1"/>
                </a:solidFill>
              </a:rPr>
              <a:t>tap()</a:t>
            </a:r>
            <a:r>
              <a:rPr lang="fr-FR"/>
              <a:t> 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… ajoute un effet secondaire ou fonction entrainée par l’emission d’un pipe</a:t>
            </a:r>
            <a:endParaRPr/>
          </a:p>
        </p:txBody>
      </p:sp>
      <p:sp>
        <p:nvSpPr>
          <p:cNvPr id="225" name="Google Shape;225;g1325a96b327_0_14"/>
          <p:cNvSpPr txBox="1"/>
          <p:nvPr/>
        </p:nvSpPr>
        <p:spPr>
          <a:xfrm>
            <a:off x="736700" y="6081125"/>
            <a:ext cx="8596800" cy="5232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-FR" sz="11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Rappel : </a:t>
            </a:r>
            <a:r>
              <a:rPr b="1" i="1" lang="fr-FR" sz="11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i="1" lang="fr-FR" sz="11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es opérateurs touchent l’instance produite par l’observable , mais l’observable n’est pas touché et </a:t>
            </a:r>
            <a:r>
              <a:rPr b="1" i="1" lang="fr-FR" sz="11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émettra</a:t>
            </a:r>
            <a:r>
              <a:rPr b="1" i="1" lang="fr-FR" sz="11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une autre </a:t>
            </a:r>
            <a:r>
              <a:rPr b="1" i="1" lang="fr-FR" sz="11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émission revenue d’origine !</a:t>
            </a:r>
            <a:endParaRPr b="1" i="1" sz="1100" u="sng">
              <a:solidFill>
                <a:schemeClr val="lt1"/>
              </a:solidFill>
            </a:endParaRPr>
          </a:p>
        </p:txBody>
      </p:sp>
      <p:sp>
        <p:nvSpPr>
          <p:cNvPr id="226" name="Google Shape;226;g1325a96b327_0_14"/>
          <p:cNvSpPr/>
          <p:nvPr/>
        </p:nvSpPr>
        <p:spPr>
          <a:xfrm>
            <a:off x="1955625" y="1955600"/>
            <a:ext cx="6362400" cy="523200"/>
          </a:xfrm>
          <a:prstGeom prst="homePlate">
            <a:avLst>
              <a:gd fmla="val 50000" name="adj"/>
            </a:avLst>
          </a:prstGeom>
          <a:solidFill>
            <a:srgbClr val="D5A6BD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325a96b327_0_14"/>
          <p:cNvSpPr/>
          <p:nvPr/>
        </p:nvSpPr>
        <p:spPr>
          <a:xfrm>
            <a:off x="2638725" y="1959425"/>
            <a:ext cx="2009100" cy="5232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Operateur 1</a:t>
            </a:r>
            <a:endParaRPr/>
          </a:p>
        </p:txBody>
      </p:sp>
      <p:sp>
        <p:nvSpPr>
          <p:cNvPr id="228" name="Google Shape;228;g1325a96b327_0_14"/>
          <p:cNvSpPr/>
          <p:nvPr/>
        </p:nvSpPr>
        <p:spPr>
          <a:xfrm>
            <a:off x="5198650" y="1959425"/>
            <a:ext cx="2009100" cy="5232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Operateur 2</a:t>
            </a:r>
            <a:endParaRPr/>
          </a:p>
        </p:txBody>
      </p:sp>
      <p:sp>
        <p:nvSpPr>
          <p:cNvPr id="229" name="Google Shape;229;g1325a96b327_0_14"/>
          <p:cNvSpPr/>
          <p:nvPr/>
        </p:nvSpPr>
        <p:spPr>
          <a:xfrm>
            <a:off x="677325" y="1921925"/>
            <a:ext cx="1278300" cy="5607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Observable</a:t>
            </a:r>
            <a:endParaRPr/>
          </a:p>
        </p:txBody>
      </p:sp>
      <p:sp>
        <p:nvSpPr>
          <p:cNvPr id="230" name="Google Shape;230;g1325a96b327_0_14"/>
          <p:cNvSpPr/>
          <p:nvPr/>
        </p:nvSpPr>
        <p:spPr>
          <a:xfrm>
            <a:off x="8318025" y="1921925"/>
            <a:ext cx="1178700" cy="560700"/>
          </a:xfrm>
          <a:prstGeom prst="frame">
            <a:avLst>
              <a:gd fmla="val 12500" name="adj1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/>
              <a:t>Emission de Observable</a:t>
            </a:r>
            <a:endParaRPr sz="1200"/>
          </a:p>
        </p:txBody>
      </p:sp>
      <p:pic>
        <p:nvPicPr>
          <p:cNvPr id="231" name="Google Shape;231;g1325a96b32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875" y="4105700"/>
            <a:ext cx="3749375" cy="14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25a96b327_0_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Liens entre Observables</a:t>
            </a:r>
            <a:endParaRPr/>
          </a:p>
        </p:txBody>
      </p:sp>
      <p:sp>
        <p:nvSpPr>
          <p:cNvPr id="237" name="Google Shape;237;g1325a96b327_0_22"/>
          <p:cNvSpPr txBox="1"/>
          <p:nvPr>
            <p:ph idx="1" type="body"/>
          </p:nvPr>
        </p:nvSpPr>
        <p:spPr>
          <a:xfrm>
            <a:off x="677325" y="2374925"/>
            <a:ext cx="9556200" cy="461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000" u="sng"/>
              <a:t>Les pricipaux operateurs du pipe()</a:t>
            </a:r>
            <a:endParaRPr sz="20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fr-FR">
                <a:solidFill>
                  <a:schemeClr val="accent1"/>
                </a:solidFill>
              </a:rPr>
              <a:t>mergemap() : 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… </a:t>
            </a:r>
            <a:r>
              <a:rPr lang="fr-FR"/>
              <a:t>souscrit à l’Observable[2] indépendamment de l’Observable[1]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fr-FR">
                <a:solidFill>
                  <a:schemeClr val="accent1"/>
                </a:solidFill>
              </a:rPr>
              <a:t>contactMap()</a:t>
            </a:r>
            <a:r>
              <a:rPr lang="fr-FR"/>
              <a:t> 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… permet de </a:t>
            </a:r>
            <a:r>
              <a:rPr lang="fr-FR"/>
              <a:t>souscrir à l’Observable[2] à la fin (error/complete) de l’Observable[1]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fr-FR">
                <a:solidFill>
                  <a:schemeClr val="accent1"/>
                </a:solidFill>
              </a:rPr>
              <a:t>exhaustMap() </a:t>
            </a:r>
            <a:r>
              <a:rPr lang="fr-FR"/>
              <a:t>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… </a:t>
            </a:r>
            <a:r>
              <a:rPr lang="fr-FR"/>
              <a:t>souscrit à l’Observable[2] à la fin (error/complete) de l’Observable[1]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fr-FR">
                <a:solidFill>
                  <a:schemeClr val="accent1"/>
                </a:solidFill>
              </a:rPr>
              <a:t>switchMap()</a:t>
            </a:r>
            <a:r>
              <a:rPr lang="fr-FR"/>
              <a:t> :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… stoppe l’Observable[1] pour souscrire à l’</a:t>
            </a:r>
            <a:r>
              <a:rPr lang="fr-FR"/>
              <a:t>Observable[2]</a:t>
            </a:r>
            <a:endParaRPr/>
          </a:p>
        </p:txBody>
      </p:sp>
      <p:sp>
        <p:nvSpPr>
          <p:cNvPr id="238" name="Google Shape;238;g1325a96b327_0_22"/>
          <p:cNvSpPr/>
          <p:nvPr/>
        </p:nvSpPr>
        <p:spPr>
          <a:xfrm>
            <a:off x="4975725" y="1460000"/>
            <a:ext cx="1278300" cy="696600"/>
          </a:xfrm>
          <a:prstGeom prst="homePlate">
            <a:avLst>
              <a:gd fmla="val 50000" name="adj"/>
            </a:avLst>
          </a:prstGeom>
          <a:solidFill>
            <a:srgbClr val="D5A6BD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25a96b327_0_22"/>
          <p:cNvSpPr/>
          <p:nvPr/>
        </p:nvSpPr>
        <p:spPr>
          <a:xfrm>
            <a:off x="3697425" y="1426325"/>
            <a:ext cx="1278300" cy="730200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Observable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Exterieur</a:t>
            </a:r>
            <a:endParaRPr/>
          </a:p>
        </p:txBody>
      </p:sp>
      <p:sp>
        <p:nvSpPr>
          <p:cNvPr id="240" name="Google Shape;240;g1325a96b327_0_22"/>
          <p:cNvSpPr/>
          <p:nvPr/>
        </p:nvSpPr>
        <p:spPr>
          <a:xfrm flipH="1">
            <a:off x="2598525" y="1443125"/>
            <a:ext cx="1098900" cy="696600"/>
          </a:xfrm>
          <a:prstGeom prst="homePlate">
            <a:avLst>
              <a:gd fmla="val 50000" name="adj"/>
            </a:avLst>
          </a:prstGeom>
          <a:solidFill>
            <a:srgbClr val="D5A6BD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325a96b327_0_22"/>
          <p:cNvSpPr/>
          <p:nvPr/>
        </p:nvSpPr>
        <p:spPr>
          <a:xfrm>
            <a:off x="677325" y="1567025"/>
            <a:ext cx="1921200" cy="448800"/>
          </a:xfrm>
          <a:prstGeom prst="frame">
            <a:avLst>
              <a:gd fmla="val 12500" name="adj1"/>
            </a:avLst>
          </a:prstGeom>
          <a:solidFill>
            <a:srgbClr val="D663D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Observable interieur</a:t>
            </a:r>
            <a:endParaRPr/>
          </a:p>
        </p:txBody>
      </p:sp>
      <p:sp>
        <p:nvSpPr>
          <p:cNvPr id="242" name="Google Shape;242;g1325a96b327_0_22"/>
          <p:cNvSpPr/>
          <p:nvPr/>
        </p:nvSpPr>
        <p:spPr>
          <a:xfrm>
            <a:off x="6254025" y="1567025"/>
            <a:ext cx="1921200" cy="448800"/>
          </a:xfrm>
          <a:prstGeom prst="frame">
            <a:avLst>
              <a:gd fmla="val 12500" name="adj1"/>
            </a:avLst>
          </a:prstGeom>
          <a:solidFill>
            <a:srgbClr val="D663D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Observable interieur</a:t>
            </a:r>
            <a:endParaRPr/>
          </a:p>
        </p:txBody>
      </p:sp>
      <p:pic>
        <p:nvPicPr>
          <p:cNvPr id="243" name="Google Shape;243;g1325a96b327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775" y="2374926"/>
            <a:ext cx="4286250" cy="10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325a96b327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009" y="3875703"/>
            <a:ext cx="873418" cy="4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325a96b327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006" y="5827752"/>
            <a:ext cx="598841" cy="4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0a153b3f4_7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aller plus loin</a:t>
            </a:r>
            <a:endParaRPr/>
          </a:p>
        </p:txBody>
      </p:sp>
      <p:sp>
        <p:nvSpPr>
          <p:cNvPr id="251" name="Google Shape;251;g130a153b3f4_7_0"/>
          <p:cNvSpPr txBox="1"/>
          <p:nvPr>
            <p:ph idx="1" type="body"/>
          </p:nvPr>
        </p:nvSpPr>
        <p:spPr>
          <a:xfrm>
            <a:off x="267900" y="1687700"/>
            <a:ext cx="9456600" cy="43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https://betterprogramming.pub/angular-getting-started-with-ngrx-75b9139c23eb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4"/>
              </a:rPr>
              <a:t>https://ngrx.io/guide/store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5"/>
              </a:rPr>
              <a:t>https://www.placeme.io/fr/article/ngrx-angular-redux-rxjs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6"/>
              </a:rPr>
              <a:t>https://medium.com/code-divoire/cr%C3%A9ation-dune-application-angular-avec-ngrx-pattern-redux-845f9ac7606e#:~:text=NGRX%20propose%20une%20conception%20du,seulement%20via%20des%20actions%20typ%C3%A9es.*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/>
              <a:t>Sommaire</a:t>
            </a:r>
            <a:endParaRPr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Présentation générale (concept, 3 principes de Redux)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Pourquoi?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Store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Components State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Action Effect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Reducer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Selector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/>
              <a:t>NgRx qu’est-ce que c’est?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122554" y="1930394"/>
            <a:ext cx="3240300" cy="3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Implémentation de Redux</a:t>
            </a:r>
            <a:endParaRPr/>
          </a:p>
          <a:p>
            <a:pPr indent="0" lvl="1" marL="360000" rtl="0" algn="l"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i="1" lang="fr-FR" sz="105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-Single Source of Truth </a:t>
            </a:r>
            <a:endParaRPr/>
          </a:p>
          <a:p>
            <a:pPr indent="0" lvl="1" marL="360000" rtl="0" algn="l"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i="1" lang="fr-FR" sz="105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-State Readonly</a:t>
            </a:r>
            <a:endParaRPr i="1" sz="105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60000" rtl="0" algn="l"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i="1" lang="fr-FR" sz="105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-Changes are made with pure functions</a:t>
            </a:r>
            <a:endParaRPr i="1" sz="105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Permet la programmation réactive via RxJS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Flux de données asynchrones à l’aide d’observables</a:t>
            </a:r>
            <a:endParaRPr/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4543" y="0"/>
            <a:ext cx="1597457" cy="161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750" y="1481775"/>
            <a:ext cx="7209250" cy="40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/>
              <a:t>Pourquoi utiliser NgRx?</a:t>
            </a:r>
            <a:endParaRPr/>
          </a:p>
        </p:txBody>
      </p:sp>
      <p:pic>
        <p:nvPicPr>
          <p:cNvPr id="163" name="Google Shape;16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09" y="1570990"/>
            <a:ext cx="4647246" cy="16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6745" y="2305224"/>
            <a:ext cx="6051744" cy="434969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376450" y="3522725"/>
            <a:ext cx="32403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9184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b="0" i="0" lang="fr-FR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Simplifier toute une arborescence de plus en plus complexe en utilisant un service centralisé.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9184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Librairie Angular pour permettre de changer et faire </a:t>
            </a: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évoluer</a:t>
            </a: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les données composant de </a:t>
            </a: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manière</a:t>
            </a: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réactive.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9184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NgRx fournit une gestion d'état de chaque composants pour pouvoir les partager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0a153b3f4_1_0"/>
          <p:cNvSpPr txBox="1"/>
          <p:nvPr>
            <p:ph type="title"/>
          </p:nvPr>
        </p:nvSpPr>
        <p:spPr>
          <a:xfrm>
            <a:off x="677334" y="569425"/>
            <a:ext cx="8596800" cy="132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30a153b3f4_1_0"/>
          <p:cNvSpPr txBox="1"/>
          <p:nvPr>
            <p:ph idx="1" type="body"/>
          </p:nvPr>
        </p:nvSpPr>
        <p:spPr>
          <a:xfrm>
            <a:off x="677325" y="2160601"/>
            <a:ext cx="8596800" cy="428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Le Store est le composant le plus important de NgRx. Il fournit un magasin unique pour exprimer un état global à l'échelle de l'application.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Le stockage est basé sur une structure de données unique et immuable.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Le Store à plusieurs missions :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fr-FR"/>
              <a:t>permet d’</a:t>
            </a:r>
            <a:r>
              <a:rPr lang="fr-FR">
                <a:solidFill>
                  <a:srgbClr val="FF0000"/>
                </a:solidFill>
              </a:rPr>
              <a:t>accéder à l’état actuel</a:t>
            </a:r>
            <a:r>
              <a:rPr lang="fr-FR"/>
              <a:t> via store.getState()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fr-FR"/>
              <a:t>permet de </a:t>
            </a:r>
            <a:r>
              <a:rPr lang="fr-FR">
                <a:solidFill>
                  <a:srgbClr val="FF0000"/>
                </a:solidFill>
              </a:rPr>
              <a:t>mettre à jour l’état</a:t>
            </a:r>
            <a:r>
              <a:rPr lang="fr-FR"/>
              <a:t> via des store.dispatch(action)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fr-FR"/>
              <a:t>permet d’ </a:t>
            </a:r>
            <a:r>
              <a:rPr lang="fr-FR">
                <a:solidFill>
                  <a:srgbClr val="FF0000"/>
                </a:solidFill>
              </a:rPr>
              <a:t>enregistrer les rappels d’auditeur</a:t>
            </a:r>
            <a:r>
              <a:rPr lang="fr-FR"/>
              <a:t> via store.subscribe(listener)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fr-FR" u="sng"/>
              <a:t>Single source of truth	:</a:t>
            </a:r>
            <a:r>
              <a:rPr i="1" lang="fr-FR"/>
              <a:t>	</a:t>
            </a:r>
            <a:endParaRPr i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fr-FR"/>
              <a:t>Ensemble des données de l’application centralisées pour circuler dans le même sens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0a153b3f4_1_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Components et State</a:t>
            </a:r>
            <a:endParaRPr/>
          </a:p>
        </p:txBody>
      </p:sp>
      <p:sp>
        <p:nvSpPr>
          <p:cNvPr id="177" name="Google Shape;177;g130a153b3f4_1_7"/>
          <p:cNvSpPr txBox="1"/>
          <p:nvPr>
            <p:ph idx="1" type="body"/>
          </p:nvPr>
        </p:nvSpPr>
        <p:spPr>
          <a:xfrm>
            <a:off x="348250" y="1607350"/>
            <a:ext cx="9349500" cy="44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-3048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fr-FR" sz="1425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@ngrx/component-store    (librairie ngrx)</a:t>
            </a:r>
            <a:endParaRPr sz="1425"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fr-FR" sz="1425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Permet de gérer l'état local/composant.</a:t>
            </a:r>
            <a:endParaRPr sz="1425"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fr-FR" sz="1425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L'état local est généralement lié au cycle de vie d'un composant particulier et est nettoyé lorsque ce composant est détruit.</a:t>
            </a:r>
            <a:endParaRPr sz="1425"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fr-FR" sz="1425">
                <a:solidFill>
                  <a:srgbClr val="FF000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Mettre à jour l'état</a:t>
            </a:r>
            <a:r>
              <a:rPr lang="fr-FR" sz="1425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 via Setteurs ou updaters, soit en fournissant un Observable.</a:t>
            </a:r>
            <a:endParaRPr sz="1425"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fr-FR" sz="1425">
                <a:solidFill>
                  <a:srgbClr val="FF000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Lire l'état </a:t>
            </a:r>
            <a:r>
              <a:rPr lang="fr-FR" sz="1425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via Selecteurs ou un fichier state$.</a:t>
            </a:r>
            <a:endParaRPr sz="1425"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fr-FR" sz="1425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Permet de déclencher des effets secondaires, à la fois synchronisés et asynchrones, et alimenter les données de manière impérative ou réactive.</a:t>
            </a:r>
            <a:endParaRPr sz="1425"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0a153b3f4_1_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Actions et Effects</a:t>
            </a:r>
            <a:endParaRPr/>
          </a:p>
        </p:txBody>
      </p:sp>
      <p:sp>
        <p:nvSpPr>
          <p:cNvPr id="183" name="Google Shape;183;g130a153b3f4_1_12"/>
          <p:cNvSpPr txBox="1"/>
          <p:nvPr>
            <p:ph idx="1" type="body"/>
          </p:nvPr>
        </p:nvSpPr>
        <p:spPr>
          <a:xfrm>
            <a:off x="677325" y="1299275"/>
            <a:ext cx="8596800" cy="52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fr-FR"/>
              <a:t>Les actions sont des objets. Elles contiennent au minimum une propriété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fr-FR"/>
              <a:t>Les actions sont des messages distribués pour mettre à jour l’état dans le store</a:t>
            </a:r>
            <a:r>
              <a:rPr lang="fr-F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fr-FR"/>
              <a:t>Type - Payload ; Objet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►"/>
            </a:pPr>
            <a:r>
              <a:rPr lang="fr-FR">
                <a:solidFill>
                  <a:srgbClr val="FF000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@ngrx/effects</a:t>
            </a:r>
            <a:endParaRPr>
              <a:solidFill>
                <a:srgbClr val="FF000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►"/>
            </a:pPr>
            <a:r>
              <a:rPr lang="fr-FR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Les effets sont un modèle d'effets secondaires alimenté par RxJS.</a:t>
            </a:r>
            <a:endParaRPr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►"/>
            </a:pPr>
            <a:r>
              <a:rPr lang="fr-FR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Dans une application angulaire basée sur les services, les effets fournissent un moyen d'interagir avec ces services et de les isoler des composants.</a:t>
            </a:r>
            <a:endParaRPr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►"/>
            </a:pPr>
            <a:r>
              <a:rPr lang="fr-FR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Les effets sont l'endroit où vous gérez des tâches telles que la récupération de données.</a:t>
            </a:r>
            <a:endParaRPr>
              <a:solidFill>
                <a:schemeClr val="dk1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0a153b3f4_1_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Reducer</a:t>
            </a:r>
            <a:endParaRPr/>
          </a:p>
        </p:txBody>
      </p:sp>
      <p:sp>
        <p:nvSpPr>
          <p:cNvPr id="189" name="Google Shape;189;g130a153b3f4_1_17"/>
          <p:cNvSpPr txBox="1"/>
          <p:nvPr>
            <p:ph idx="1" type="body"/>
          </p:nvPr>
        </p:nvSpPr>
        <p:spPr>
          <a:xfrm>
            <a:off x="583559" y="158463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Il prend deux arguments état et action et renvoie un nouvel état.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Il ne </a:t>
            </a:r>
            <a:r>
              <a:rPr lang="fr-FR"/>
              <a:t>transforme jamais l’état précédent, il retourne toujours le nouvel état basé sur l’état actuel et l’action.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130a153b3f4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50" y="3040550"/>
            <a:ext cx="8242225" cy="38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0a153b3f4_1_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Selector</a:t>
            </a:r>
            <a:endParaRPr/>
          </a:p>
        </p:txBody>
      </p:sp>
      <p:sp>
        <p:nvSpPr>
          <p:cNvPr id="196" name="Google Shape;196;g130a153b3f4_1_22"/>
          <p:cNvSpPr txBox="1"/>
          <p:nvPr>
            <p:ph idx="1" type="body"/>
          </p:nvPr>
        </p:nvSpPr>
        <p:spPr>
          <a:xfrm>
            <a:off x="677325" y="1503367"/>
            <a:ext cx="8596800" cy="109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Les sélecteurs sont des fonctions pures qui prennent des tranches d’état en argument et renvoient des données d’état que nous pouvons transmettre à nos composants.</a:t>
            </a:r>
            <a:endParaRPr/>
          </a:p>
        </p:txBody>
      </p:sp>
      <p:pic>
        <p:nvPicPr>
          <p:cNvPr id="197" name="Google Shape;197;g130a153b3f4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600467"/>
            <a:ext cx="7027080" cy="3952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te">
  <a:themeElements>
    <a:clrScheme name="Violet 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2022-05-31T12:17:11Z</dcterms:created>
  <dc:creator>Tristan LACLAU</dc:creator>
</cp:coreProperties>
</file>