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embeddedFontLs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8RJcG3Nn22O7WjXI4edPkjeG+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14c671f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214c671f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14c671fb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14c671fb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4c671fb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214c671fb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4c671fb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214c671fb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4c671fb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214c671fb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4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0" name="Google Shape;40;p7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7" name="Google Shape;67;p1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6" name="Google Shape;76;p12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" name="Google Shape;11;p3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fr-FR"/>
              <a:t>DIFFÉRENTS DIAGRAMME UML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fr-FR"/>
              <a:t>Delmerie JOHN ROSE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/>
              <a:t>Diagrammes de structures</a:t>
            </a:r>
            <a:br>
              <a:rPr lang="fr-FR" b="1"/>
            </a:br>
            <a:r>
              <a:rPr lang="fr-FR" i="1"/>
              <a:t>Composants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2"/>
          </p:nvPr>
        </p:nvSpPr>
        <p:spPr>
          <a:xfrm>
            <a:off x="1461697" y="2197578"/>
            <a:ext cx="4447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Illustre la relation entre les différents composants d’un système ainsi que les relations</a:t>
            </a:r>
            <a:endParaRPr/>
          </a:p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Met en évidence le comportement de chaque service vis-à-vis de l’interface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401" y="1401750"/>
            <a:ext cx="6070601" cy="53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4c671fba_0_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/>
              <a:t>Diagrammes de structures</a:t>
            </a:r>
            <a:br>
              <a:rPr lang="fr-FR" b="1"/>
            </a:br>
            <a:r>
              <a:rPr lang="fr-FR" i="1"/>
              <a:t>Déploiement</a:t>
            </a:r>
            <a:endParaRPr/>
          </a:p>
        </p:txBody>
      </p:sp>
      <p:sp>
        <p:nvSpPr>
          <p:cNvPr id="107" name="Google Shape;107;g1214c671fba_0_0"/>
          <p:cNvSpPr txBox="1">
            <a:spLocks noGrp="1"/>
          </p:cNvSpPr>
          <p:nvPr>
            <p:ph type="body" idx="2"/>
          </p:nvPr>
        </p:nvSpPr>
        <p:spPr>
          <a:xfrm>
            <a:off x="1029072" y="2197578"/>
            <a:ext cx="4447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Image de l’architecture physique du système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Utile pour :</a:t>
            </a:r>
            <a:endParaRPr/>
          </a:p>
          <a:p>
            <a:pPr marL="914400" lvl="1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fr-FR"/>
              <a:t>montrer quels éléments logiciels sont déployés</a:t>
            </a:r>
            <a:endParaRPr/>
          </a:p>
          <a:p>
            <a:pPr marL="914400" lvl="1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fr-FR"/>
              <a:t>illustrer le traitement d’exécution du point de vue matériel</a:t>
            </a:r>
            <a:endParaRPr/>
          </a:p>
          <a:p>
            <a:pPr marL="914400" lvl="1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fr-FR"/>
              <a:t>visualiser la topologie du système matériel</a:t>
            </a:r>
            <a:endParaRPr/>
          </a:p>
        </p:txBody>
      </p:sp>
      <p:pic>
        <p:nvPicPr>
          <p:cNvPr id="108" name="Google Shape;108;g1214c671f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75" y="2092975"/>
            <a:ext cx="6630974" cy="39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4c671fba_0_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/>
              <a:t>Diagrammes de structures</a:t>
            </a:r>
            <a:br>
              <a:rPr lang="fr-FR" b="1"/>
            </a:br>
            <a:r>
              <a:rPr lang="fr-FR" i="1"/>
              <a:t>Package</a:t>
            </a:r>
            <a:endParaRPr/>
          </a:p>
        </p:txBody>
      </p:sp>
      <p:sp>
        <p:nvSpPr>
          <p:cNvPr id="114" name="Google Shape;114;g1214c671fba_0_7"/>
          <p:cNvSpPr txBox="1">
            <a:spLocks noGrp="1"/>
          </p:cNvSpPr>
          <p:nvPr>
            <p:ph type="body" idx="2"/>
          </p:nvPr>
        </p:nvSpPr>
        <p:spPr>
          <a:xfrm>
            <a:off x="951475" y="2171700"/>
            <a:ext cx="40641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Représentation de l’organisation et de la disposition de divers éléments modélisées sous forme de paquetages</a:t>
            </a:r>
            <a:endParaRPr/>
          </a:p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Offrent une vue d’ensemble pour les projets et système de grande ampleur</a:t>
            </a:r>
            <a:endParaRPr/>
          </a:p>
        </p:txBody>
      </p:sp>
      <p:pic>
        <p:nvPicPr>
          <p:cNvPr id="115" name="Google Shape;115;g1214c671fb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575" y="1725025"/>
            <a:ext cx="7176426" cy="51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14c671fba_0_3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/>
              <a:t>Diagrammes de structures</a:t>
            </a:r>
            <a:br>
              <a:rPr lang="fr-FR" b="1"/>
            </a:br>
            <a:r>
              <a:rPr lang="fr-FR" i="1"/>
              <a:t>Objets</a:t>
            </a:r>
            <a:endParaRPr/>
          </a:p>
        </p:txBody>
      </p:sp>
      <p:sp>
        <p:nvSpPr>
          <p:cNvPr id="121" name="Google Shape;121;g1214c671fba_0_33"/>
          <p:cNvSpPr txBox="1">
            <a:spLocks noGrp="1"/>
          </p:cNvSpPr>
          <p:nvPr>
            <p:ph type="body" idx="2"/>
          </p:nvPr>
        </p:nvSpPr>
        <p:spPr>
          <a:xfrm>
            <a:off x="928775" y="2062000"/>
            <a:ext cx="3979800" cy="4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Représentation d’une instance de classes</a:t>
            </a:r>
            <a:endParaRPr/>
          </a:p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Similaire au diagramme de classe mais se concentre sur les attributs d’un ensemble d’objets et sur la façon dont ils interagissent les uns avec les autres</a:t>
            </a:r>
            <a:endParaRPr/>
          </a:p>
        </p:txBody>
      </p:sp>
      <p:pic>
        <p:nvPicPr>
          <p:cNvPr id="122" name="Google Shape;122;g1214c671fba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50" y="2062000"/>
            <a:ext cx="7145451" cy="41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14c671fba_0_4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/>
              <a:t>Diagrammes de comportement</a:t>
            </a:r>
            <a:br>
              <a:rPr lang="fr-FR" b="1"/>
            </a:br>
            <a:r>
              <a:rPr lang="fr-FR" i="1"/>
              <a:t>Activité</a:t>
            </a:r>
            <a:endParaRPr/>
          </a:p>
        </p:txBody>
      </p:sp>
      <p:sp>
        <p:nvSpPr>
          <p:cNvPr id="128" name="Google Shape;128;g1214c671fba_0_40"/>
          <p:cNvSpPr txBox="1">
            <a:spLocks noGrp="1"/>
          </p:cNvSpPr>
          <p:nvPr>
            <p:ph type="body" idx="2"/>
          </p:nvPr>
        </p:nvSpPr>
        <p:spPr>
          <a:xfrm>
            <a:off x="1200150" y="2043300"/>
            <a:ext cx="4605900" cy="4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Présentation visuelle d’une série d’action ayant un début et une fin</a:t>
            </a:r>
            <a:endParaRPr/>
          </a:p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Montre la logique d’un algorithme en décrivant différentes étapes</a:t>
            </a:r>
            <a:endParaRPr/>
          </a:p>
        </p:txBody>
      </p:sp>
      <p:pic>
        <p:nvPicPr>
          <p:cNvPr id="129" name="Google Shape;129;g1214c671fba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000" y="1351725"/>
            <a:ext cx="5233126" cy="53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4c671fba_0_4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/>
              <a:t>Diagrammes de comportement</a:t>
            </a:r>
            <a:br>
              <a:rPr lang="fr-FR" b="1"/>
            </a:br>
            <a:r>
              <a:rPr lang="fr-FR" i="1"/>
              <a:t>Etat</a:t>
            </a:r>
            <a:endParaRPr/>
          </a:p>
        </p:txBody>
      </p:sp>
      <p:sp>
        <p:nvSpPr>
          <p:cNvPr id="135" name="Google Shape;135;g1214c671fba_0_47"/>
          <p:cNvSpPr txBox="1">
            <a:spLocks noGrp="1"/>
          </p:cNvSpPr>
          <p:nvPr>
            <p:ph type="body" idx="2"/>
          </p:nvPr>
        </p:nvSpPr>
        <p:spPr>
          <a:xfrm>
            <a:off x="1416600" y="2026500"/>
            <a:ext cx="5202900" cy="44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Aussi appelé diagramme de machine d’état ou états transitions</a:t>
            </a:r>
            <a:endParaRPr/>
          </a:p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Montre le comportement d’un objet spécifique avec la série d’évènement que va subir l’objet</a:t>
            </a:r>
            <a:endParaRPr/>
          </a:p>
          <a:p>
            <a:pPr marL="45720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Décrit comment un objet change d’état au cours de son existence</a:t>
            </a:r>
            <a:endParaRPr/>
          </a:p>
        </p:txBody>
      </p:sp>
      <p:pic>
        <p:nvPicPr>
          <p:cNvPr id="136" name="Google Shape;136;g1214c671fba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250" y="1426525"/>
            <a:ext cx="4449283" cy="53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5F054D3919934496703DCE6E7E8D44" ma:contentTypeVersion="10" ma:contentTypeDescription="Crée un document." ma:contentTypeScope="" ma:versionID="8baa9d0b3cf9263bacbd013bcd1229e5">
  <xsd:schema xmlns:xsd="http://www.w3.org/2001/XMLSchema" xmlns:xs="http://www.w3.org/2001/XMLSchema" xmlns:p="http://schemas.microsoft.com/office/2006/metadata/properties" xmlns:ns2="f84e5a0e-9056-47b8-820c-6ef0d5914545" xmlns:ns3="215ee3f1-d109-4095-9c97-b07a2870745e" targetNamespace="http://schemas.microsoft.com/office/2006/metadata/properties" ma:root="true" ma:fieldsID="d92d3d27d13ee363b91eee679440a2e5" ns2:_="" ns3:_="">
    <xsd:import namespace="f84e5a0e-9056-47b8-820c-6ef0d5914545"/>
    <xsd:import namespace="215ee3f1-d109-4095-9c97-b07a2870745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e5a0e-9056-47b8-820c-6ef0d59145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ee3f1-d109-4095-9c97-b07a28707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4A7AB2-0951-466E-897E-698889DEAC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6FB271-D0EC-4FA9-AC98-70CFE5B380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B36436-9C17-4B0E-BA65-1DFD2065B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4e5a0e-9056-47b8-820c-6ef0d5914545"/>
    <ds:schemaRef ds:uri="215ee3f1-d109-4095-9c97-b07a28707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Grand écran</PresentationFormat>
  <Paragraphs>25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Libre Franklin</vt:lpstr>
      <vt:lpstr>Crop</vt:lpstr>
      <vt:lpstr>DIFFÉRENTS DIAGRAMME UML</vt:lpstr>
      <vt:lpstr>Diagrammes de structures Composants</vt:lpstr>
      <vt:lpstr>Diagrammes de structures Déploiement</vt:lpstr>
      <vt:lpstr>Diagrammes de structures Package</vt:lpstr>
      <vt:lpstr>Diagrammes de structures Objets</vt:lpstr>
      <vt:lpstr>Diagrammes de comportement Activité</vt:lpstr>
      <vt:lpstr>Diagrammes de comportement Etat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DIFFÉRENTS DIAGRAMME UML</dc:title>
  <dc:creator>Delmerie</dc:creator>
  <cp:lastModifiedBy>Jean Charles  DUFFAU</cp:lastModifiedBy>
  <cp:revision>1</cp:revision>
  <dcterms:created xsi:type="dcterms:W3CDTF">2022-03-31T15:50:30Z</dcterms:created>
  <dcterms:modified xsi:type="dcterms:W3CDTF">2022-04-05T08:51:49Z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0x010100A35F054D3919934496703DCE6E7E8D44</vt:lpwstr>
  </property>
</Properties>
</file>