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4" r:id="rId11"/>
    <p:sldId id="265" r:id="rId12"/>
    <p:sldId id="262" r:id="rId13"/>
    <p:sldId id="263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0BC26E-2AFF-24BA-5553-0766F2ECF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2F86A65-1DAC-C3BE-B2EE-1F9F8B00D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945474-A624-DDF8-702D-965D67656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A714-F0F9-4B00-A5B9-BF66333AB233}" type="datetimeFigureOut">
              <a:rPr lang="fr-FR" smtClean="0"/>
              <a:t>21/07/2022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6CAA25-D242-1F02-3AC8-761C321CA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E4D881-AB0B-15A1-C5E1-5C0370023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F07-9968-446B-AA70-2F7E62FD6B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493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C86ED-35AF-9F4D-2901-69D8BF8DC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03A76A0-04FA-F582-15FD-DD114815E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FE0ADA-C0D8-5F5D-4C30-0BF281CC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A714-F0F9-4B00-A5B9-BF66333AB233}" type="datetimeFigureOut">
              <a:rPr lang="fr-FR" smtClean="0"/>
              <a:t>21/07/2022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909603-1BA0-3CAB-3BF4-40E2FCAB1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8A3C1B-130C-883B-713B-3C8E0DD4F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F07-9968-446B-AA70-2F7E62FD6B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19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7DED092-00F9-E55B-1ABD-0FBC866C0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A15325-0A7D-2266-221C-76F291203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877993-511B-8752-23DC-1C5D20503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A714-F0F9-4B00-A5B9-BF66333AB233}" type="datetimeFigureOut">
              <a:rPr lang="fr-FR" smtClean="0"/>
              <a:t>21/07/2022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152D81-5C85-EB48-0077-F2DD79C8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DE3470-7A0E-760D-4E72-A8F919CB6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F07-9968-446B-AA70-2F7E62FD6B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97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7D8B9C-F124-BB6E-9FD0-16D3A310D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5CE75C-DDA2-E366-CAB9-CCF0BC878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6CB7DE-6CBC-703D-8BBB-63635D66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A714-F0F9-4B00-A5B9-BF66333AB233}" type="datetimeFigureOut">
              <a:rPr lang="fr-FR" smtClean="0"/>
              <a:t>21/07/2022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82E965-9C91-E9E1-E00D-7E7F41B8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D68513-21F5-97B5-9E2A-75E38D122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F07-9968-446B-AA70-2F7E62FD6B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71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309A0C-EEB4-C56D-218C-B4B744FD5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FE4DF3-7A7D-95A4-326D-0687AF858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BEAFAB-0377-DAE0-C6F9-BE6CA1857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A714-F0F9-4B00-A5B9-BF66333AB233}" type="datetimeFigureOut">
              <a:rPr lang="fr-FR" smtClean="0"/>
              <a:t>21/07/2022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B34868-A894-1085-D50F-0A0158F0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50525D-4689-04D6-4AD4-C332EB50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F07-9968-446B-AA70-2F7E62FD6B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06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CCF1E7-6974-B8A4-4952-EED5E123A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7BEC2E-AA1D-69AD-D862-434504C1B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377E6F-2C9A-65D7-73AF-44AE684E9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7D9599-0123-56F0-1BD9-AA6D71322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A714-F0F9-4B00-A5B9-BF66333AB233}" type="datetimeFigureOut">
              <a:rPr lang="fr-FR" smtClean="0"/>
              <a:t>21/07/2022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9F5C5E-956B-3A5C-51F2-BAC9E53D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839022-882D-5B11-5D37-62162987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F07-9968-446B-AA70-2F7E62FD6B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77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A0F3C-2E74-EF52-10D0-C38F14FB2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CF4C95-4714-8C34-E88C-AE18FD2CD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B0CEFED-8A27-4E09-AAFE-7836B46D0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76CAD4F-4325-F3F5-DFC0-517A184D2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E8AF3B1-1E0F-BE27-FA26-31A3483D7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ACEB0F-B7AF-3A09-68F2-146BA41AD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A714-F0F9-4B00-A5B9-BF66333AB233}" type="datetimeFigureOut">
              <a:rPr lang="fr-FR" smtClean="0"/>
              <a:t>21/07/2022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CFC1015-0D82-9C52-7191-BC87CA265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6D0577-C73D-6B97-0E1E-0319D0F9A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F07-9968-446B-AA70-2F7E62FD6B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60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EA426B-8A29-AAFC-83D2-FA9C3E4C7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2790419-8102-102A-C949-0727FEC8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A714-F0F9-4B00-A5B9-BF66333AB233}" type="datetimeFigureOut">
              <a:rPr lang="fr-FR" smtClean="0"/>
              <a:t>21/07/2022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A89A022-11DB-48A7-DADA-77789E42B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69FEF9A-E652-BAE0-367E-020CB385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F07-9968-446B-AA70-2F7E62FD6B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48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9A251B2-874A-F76B-8BEC-9DD11CAA1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A714-F0F9-4B00-A5B9-BF66333AB233}" type="datetimeFigureOut">
              <a:rPr lang="fr-FR" smtClean="0"/>
              <a:t>21/07/2022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995C15F-55FA-9E8F-7C48-3F8564F23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6AA0C3-6E21-77FA-DC92-45A51B3A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F07-9968-446B-AA70-2F7E62FD6B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570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2FBF97-EE2E-5D53-85D6-E591CD16E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89B5B2-FCCF-3B59-057D-680B5AA7A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F663F2-A141-1E33-CD41-0E537673F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F2BDF3-7858-F82B-D2FD-22CF212B5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A714-F0F9-4B00-A5B9-BF66333AB233}" type="datetimeFigureOut">
              <a:rPr lang="fr-FR" smtClean="0"/>
              <a:t>21/07/2022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A72088-A525-FEC6-A2EB-D07FDFB06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0E25DB-E431-91EB-49AA-8D6631A2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F07-9968-446B-AA70-2F7E62FD6B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715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6EC609-A76B-9619-11B0-043E84F9B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3BDB449-9757-FB1C-48DE-FCAB10EF8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026454-F40D-32F1-DDEE-D92602F30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7E92E9-69E4-E43D-5910-494C338A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A714-F0F9-4B00-A5B9-BF66333AB233}" type="datetimeFigureOut">
              <a:rPr lang="fr-FR" smtClean="0"/>
              <a:t>21/07/2022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64BC10-114C-ADDD-4824-88FFD1637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AB4F83-9F5C-2A36-C0B2-7D810019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F07-9968-446B-AA70-2F7E62FD6B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38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2B9E272-09D0-9B54-00F8-9FB7A0F22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04D8D0-4B0C-9178-71B6-3FA9474DC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077551-3000-2EB5-00F1-13F0B9E0A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EA714-F0F9-4B00-A5B9-BF66333AB233}" type="datetimeFigureOut">
              <a:rPr lang="fr-FR" smtClean="0"/>
              <a:t>21/07/2022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533197-56B5-C316-7E9A-B3AEC34A2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06DF8A-DF72-EB79-62DB-3D3BEAD43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73F07-9968-446B-AA70-2F7E62FD6B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94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KNumi2VOJQ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7260CEB-B7BA-892F-C116-0CE042837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40" y="832360"/>
            <a:ext cx="10371719" cy="24767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383599-F5AA-1C9B-3821-081C794B922A}"/>
              </a:ext>
            </a:extLst>
          </p:cNvPr>
          <p:cNvSpPr/>
          <p:nvPr/>
        </p:nvSpPr>
        <p:spPr>
          <a:xfrm>
            <a:off x="3870664" y="3639845"/>
            <a:ext cx="4705165" cy="5948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Belkacem ZEHER</a:t>
            </a:r>
          </a:p>
        </p:txBody>
      </p:sp>
    </p:spTree>
    <p:extLst>
      <p:ext uri="{BB962C8B-B14F-4D97-AF65-F5344CB8AC3E}">
        <p14:creationId xmlns:p14="http://schemas.microsoft.com/office/powerpoint/2010/main" val="2178613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5028E8D-0F2D-6DFF-D2CE-39CCD437C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22389"/>
            <a:ext cx="10371719" cy="830652"/>
          </a:xfr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AD3D6D3-65DF-0A33-19B7-7BC028F73EAA}"/>
              </a:ext>
            </a:extLst>
          </p:cNvPr>
          <p:cNvSpPr txBox="1"/>
          <p:nvPr/>
        </p:nvSpPr>
        <p:spPr>
          <a:xfrm>
            <a:off x="245715" y="420789"/>
            <a:ext cx="3178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C00000"/>
                </a:solidFill>
              </a:rPr>
              <a:t>Sources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C15A514-817F-B973-2114-537A9EC13FBD}"/>
              </a:ext>
            </a:extLst>
          </p:cNvPr>
          <p:cNvSpPr txBox="1"/>
          <p:nvPr/>
        </p:nvSpPr>
        <p:spPr>
          <a:xfrm>
            <a:off x="2720340" y="2578100"/>
            <a:ext cx="7155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3"/>
              </a:rPr>
              <a:t>https://www.youtube.com/watch?v=oKNumi2VOJQ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880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5028E8D-0F2D-6DFF-D2CE-39CCD437C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22389"/>
            <a:ext cx="10371719" cy="830652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DF2C3D9-7ED0-7FDA-A998-C219C6BF50C0}"/>
              </a:ext>
            </a:extLst>
          </p:cNvPr>
          <p:cNvSpPr txBox="1"/>
          <p:nvPr/>
        </p:nvSpPr>
        <p:spPr>
          <a:xfrm>
            <a:off x="1421906" y="2183907"/>
            <a:ext cx="9348187" cy="389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fr-FR" b="1" dirty="0"/>
              <a:t>Installation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fr-FR" b="1" dirty="0"/>
              <a:t>Un tour dans l’IDE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fr-FR" b="1" dirty="0"/>
              <a:t>Travailler avec Spring boot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fr-FR" b="1" dirty="0"/>
              <a:t>Travailler le Débuggeur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fr-FR" b="1" dirty="0"/>
              <a:t>Travailler avec Git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fr-FR" b="1" dirty="0"/>
              <a:t>Fiche mémoire raccourcis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fr-FR" b="1" dirty="0"/>
              <a:t>Sources </a:t>
            </a:r>
          </a:p>
        </p:txBody>
      </p:sp>
    </p:spTree>
    <p:extLst>
      <p:ext uri="{BB962C8B-B14F-4D97-AF65-F5344CB8AC3E}">
        <p14:creationId xmlns:p14="http://schemas.microsoft.com/office/powerpoint/2010/main" val="295016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5028E8D-0F2D-6DFF-D2CE-39CCD437C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22389"/>
            <a:ext cx="10371719" cy="830652"/>
          </a:xfr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AD3D6D3-65DF-0A33-19B7-7BC028F73EAA}"/>
              </a:ext>
            </a:extLst>
          </p:cNvPr>
          <p:cNvSpPr txBox="1"/>
          <p:nvPr/>
        </p:nvSpPr>
        <p:spPr>
          <a:xfrm>
            <a:off x="479395" y="522389"/>
            <a:ext cx="317820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C00000"/>
                </a:solidFill>
              </a:rPr>
              <a:t>Installation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A72C82B-079F-1CC2-917C-4D16A41AA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973" y="1499794"/>
            <a:ext cx="7287943" cy="469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31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5028E8D-0F2D-6DFF-D2CE-39CCD437C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22389"/>
            <a:ext cx="10371719" cy="830652"/>
          </a:xfr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AD3D6D3-65DF-0A33-19B7-7BC028F73EAA}"/>
              </a:ext>
            </a:extLst>
          </p:cNvPr>
          <p:cNvSpPr txBox="1"/>
          <p:nvPr/>
        </p:nvSpPr>
        <p:spPr>
          <a:xfrm>
            <a:off x="479395" y="522389"/>
            <a:ext cx="3178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C00000"/>
                </a:solidFill>
              </a:rPr>
              <a:t>Un tour dans l’IDE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46BAEFB-A722-B838-22C0-0F386B13B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880" y="1443185"/>
            <a:ext cx="7367664" cy="490766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E2DAA83-EF51-BAFC-EB1C-1B11401EB548}"/>
              </a:ext>
            </a:extLst>
          </p:cNvPr>
          <p:cNvSpPr/>
          <p:nvPr/>
        </p:nvSpPr>
        <p:spPr>
          <a:xfrm>
            <a:off x="81280" y="1798320"/>
            <a:ext cx="3848765" cy="41554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À visiter: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400" dirty="0"/>
              <a:t>File/Settings/Apparence &amp; Behavior/Apparences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400" dirty="0"/>
              <a:t>File/Settings/Plugins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400" dirty="0"/>
              <a:t>File/Settings/Editor/Code Style/Java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400" dirty="0"/>
              <a:t>View/Tool Windows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400" dirty="0"/>
              <a:t>Code/…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400" dirty="0"/>
              <a:t>Refactor/…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400" dirty="0"/>
              <a:t>Settings/Always opened file selected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400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4189976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5028E8D-0F2D-6DFF-D2CE-39CCD437C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22389"/>
            <a:ext cx="10371719" cy="830652"/>
          </a:xfr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AD3D6D3-65DF-0A33-19B7-7BC028F73EAA}"/>
              </a:ext>
            </a:extLst>
          </p:cNvPr>
          <p:cNvSpPr txBox="1"/>
          <p:nvPr/>
        </p:nvSpPr>
        <p:spPr>
          <a:xfrm>
            <a:off x="245715" y="420789"/>
            <a:ext cx="3178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C00000"/>
                </a:solidFill>
              </a:rPr>
              <a:t>Travailler avec Spring boot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3998B07-7B33-ECF0-EB1F-F8F6D986C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173" y="1746047"/>
            <a:ext cx="9167654" cy="468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5028E8D-0F2D-6DFF-D2CE-39CCD437C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22389"/>
            <a:ext cx="10371719" cy="830652"/>
          </a:xfr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AD3D6D3-65DF-0A33-19B7-7BC028F73EAA}"/>
              </a:ext>
            </a:extLst>
          </p:cNvPr>
          <p:cNvSpPr txBox="1"/>
          <p:nvPr/>
        </p:nvSpPr>
        <p:spPr>
          <a:xfrm>
            <a:off x="245715" y="420789"/>
            <a:ext cx="3178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C00000"/>
                </a:solidFill>
              </a:rPr>
              <a:t>Travailler avec Spring boot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ACD1591-108A-6017-1A58-04D447B0C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28" y="1993721"/>
            <a:ext cx="11088061" cy="413039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87FD768-E00B-A01A-AE25-57BA1F136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520" y="6084129"/>
            <a:ext cx="7534569" cy="5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6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5028E8D-0F2D-6DFF-D2CE-39CCD437C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22389"/>
            <a:ext cx="10371719" cy="830652"/>
          </a:xfr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AD3D6D3-65DF-0A33-19B7-7BC028F73EAA}"/>
              </a:ext>
            </a:extLst>
          </p:cNvPr>
          <p:cNvSpPr txBox="1"/>
          <p:nvPr/>
        </p:nvSpPr>
        <p:spPr>
          <a:xfrm>
            <a:off x="266035" y="262334"/>
            <a:ext cx="3178205" cy="62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000" b="1" dirty="0">
                <a:solidFill>
                  <a:srgbClr val="C00000"/>
                </a:solidFill>
              </a:rPr>
              <a:t>Travailler le Débuggeur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9C88281-6236-FFBD-1EB7-F84D6CD31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90" y="1452620"/>
            <a:ext cx="9900537" cy="535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2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5028E8D-0F2D-6DFF-D2CE-39CCD437C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22389"/>
            <a:ext cx="10371719" cy="830652"/>
          </a:xfr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AD3D6D3-65DF-0A33-19B7-7BC028F73EAA}"/>
              </a:ext>
            </a:extLst>
          </p:cNvPr>
          <p:cNvSpPr txBox="1"/>
          <p:nvPr/>
        </p:nvSpPr>
        <p:spPr>
          <a:xfrm>
            <a:off x="266035" y="262334"/>
            <a:ext cx="3178205" cy="62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000" b="1" dirty="0">
                <a:solidFill>
                  <a:srgbClr val="C00000"/>
                </a:solidFill>
              </a:rPr>
              <a:t>Travailler avec Git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F977CE3-F87F-54C0-D3C5-63E1F5AED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206" y="1795597"/>
            <a:ext cx="8405588" cy="42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244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5028E8D-0F2D-6DFF-D2CE-39CCD437C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22389"/>
            <a:ext cx="10371719" cy="830652"/>
          </a:xfr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AD3D6D3-65DF-0A33-19B7-7BC028F73EAA}"/>
              </a:ext>
            </a:extLst>
          </p:cNvPr>
          <p:cNvSpPr txBox="1"/>
          <p:nvPr/>
        </p:nvSpPr>
        <p:spPr>
          <a:xfrm>
            <a:off x="245715" y="420789"/>
            <a:ext cx="3178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C00000"/>
                </a:solidFill>
              </a:rPr>
              <a:t>Fiche mémoire raccourcis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3EED2BC-F99E-DEF5-E74C-B4EDD998A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361" y="1454641"/>
            <a:ext cx="6904318" cy="460287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BFDDDD2-D8D6-ED35-F526-60FFF50C2568}"/>
              </a:ext>
            </a:extLst>
          </p:cNvPr>
          <p:cNvSpPr txBox="1"/>
          <p:nvPr/>
        </p:nvSpPr>
        <p:spPr>
          <a:xfrm>
            <a:off x="4439099" y="2326640"/>
            <a:ext cx="1584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/Sur une ligne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49AC85E-2E33-6998-13B2-024AAE113A35}"/>
              </a:ext>
            </a:extLst>
          </p:cNvPr>
          <p:cNvSpPr txBox="1"/>
          <p:nvPr/>
        </p:nvSpPr>
        <p:spPr>
          <a:xfrm>
            <a:off x="5952938" y="4988560"/>
            <a:ext cx="352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Ctrl+Maj+/   :    </a:t>
            </a:r>
            <a:r>
              <a:rPr lang="fr-FR" sz="1400" dirty="0"/>
              <a:t>commenter un block de code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0BCB3BB-1DBF-8DEF-C8A8-6FB44EEE2C68}"/>
              </a:ext>
            </a:extLst>
          </p:cNvPr>
          <p:cNvSpPr txBox="1"/>
          <p:nvPr/>
        </p:nvSpPr>
        <p:spPr>
          <a:xfrm>
            <a:off x="5942778" y="5354320"/>
            <a:ext cx="352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Ctrl+Alt+L     :     </a:t>
            </a:r>
            <a:r>
              <a:rPr lang="fr-FR" sz="1400" dirty="0"/>
              <a:t>indenter son code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276906B-3D01-5863-08F6-5E848F8AE2B1}"/>
              </a:ext>
            </a:extLst>
          </p:cNvPr>
          <p:cNvSpPr txBox="1"/>
          <p:nvPr/>
        </p:nvSpPr>
        <p:spPr>
          <a:xfrm>
            <a:off x="6024058" y="5740400"/>
            <a:ext cx="352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Ctrl+K     :     Voir git status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5232306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5F054D3919934496703DCE6E7E8D44" ma:contentTypeVersion="12" ma:contentTypeDescription="Crée un document." ma:contentTypeScope="" ma:versionID="4db2ecd8e488b2eaef249a3b4ac86740">
  <xsd:schema xmlns:xsd="http://www.w3.org/2001/XMLSchema" xmlns:xs="http://www.w3.org/2001/XMLSchema" xmlns:p="http://schemas.microsoft.com/office/2006/metadata/properties" xmlns:ns2="f84e5a0e-9056-47b8-820c-6ef0d5914545" xmlns:ns3="215ee3f1-d109-4095-9c97-b07a2870745e" targetNamespace="http://schemas.microsoft.com/office/2006/metadata/properties" ma:root="true" ma:fieldsID="4812eba785e11cf13aabb60e30ba862c" ns2:_="" ns3:_="">
    <xsd:import namespace="f84e5a0e-9056-47b8-820c-6ef0d5914545"/>
    <xsd:import namespace="215ee3f1-d109-4095-9c97-b07a2870745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4e5a0e-9056-47b8-820c-6ef0d591454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5ee3f1-d109-4095-9c97-b07a287074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afbc0575-b692-48b3-94b0-968145802e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15ee3f1-d109-4095-9c97-b07a2870745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D98A877-E1ED-4941-B84D-FB818CEF94A9}"/>
</file>

<file path=customXml/itemProps2.xml><?xml version="1.0" encoding="utf-8"?>
<ds:datastoreItem xmlns:ds="http://schemas.openxmlformats.org/officeDocument/2006/customXml" ds:itemID="{3A9A1C75-45D9-45FF-83D2-1D65979936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D9D96C-D947-4E60-B9B1-9890F44EEC56}">
  <ds:schemaRefs>
    <ds:schemaRef ds:uri="63de8d40-1e77-4cc1-b8e3-3440476ac936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053658-c9ba-4525-976f-29fbc75fc4e9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129</Words>
  <Application>Microsoft Office PowerPoint</Application>
  <PresentationFormat>Grand écran</PresentationFormat>
  <Paragraphs>30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Belkacem  ZEHER</dc:creator>
  <cp:lastModifiedBy>Belkacem  ZEHER</cp:lastModifiedBy>
  <cp:revision>6</cp:revision>
  <dcterms:created xsi:type="dcterms:W3CDTF">2022-07-21T20:03:45Z</dcterms:created>
  <dcterms:modified xsi:type="dcterms:W3CDTF">2022-07-21T22:03:09Z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0x010100A35F054D3919934496703DCE6E7E8D44</vt:lpwstr>
  </property>
</Properties>
</file>