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Voice controlled snake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7CEBFF"/>
                </a:solidFill>
              </a:rPr>
              <a:t>Thomas Duffy</a:t>
            </a:r>
          </a:p>
          <a:p>
            <a:r>
              <a:rPr lang="en-US" dirty="0" err="1">
                <a:solidFill>
                  <a:srgbClr val="7CEBFF"/>
                </a:solidFill>
              </a:rPr>
              <a:t>kieran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o'halloran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D80C-9688-4082-A125-81CEC2C3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Voice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5E4B-32EA-46A6-9134-2E05424B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Those keywords call methods we have set up to move the snake </a:t>
            </a:r>
          </a:p>
          <a:p>
            <a:pPr marL="324000" lvl="1" indent="0">
              <a:buNone/>
            </a:pPr>
            <a:r>
              <a:rPr lang="en-IE" sz="1800" dirty="0"/>
              <a:t>in a direction based on what command is picked up.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14C23-9E2D-4C85-95A7-BB2C7ECA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487" y="2314116"/>
            <a:ext cx="3425249" cy="33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0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668A-3980-4BFB-B162-86A3F69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5107-53D7-436B-9885-ED7F8E76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Add voice commands for the start and pause menu</a:t>
            </a:r>
          </a:p>
          <a:p>
            <a:r>
              <a:rPr lang="en-IE" dirty="0"/>
              <a:t>Music</a:t>
            </a:r>
          </a:p>
          <a:p>
            <a:r>
              <a:rPr lang="en-IE" dirty="0"/>
              <a:t>Add death screen</a:t>
            </a:r>
          </a:p>
        </p:txBody>
      </p:sp>
    </p:spTree>
    <p:extLst>
      <p:ext uri="{BB962C8B-B14F-4D97-AF65-F5344CB8AC3E}">
        <p14:creationId xmlns:p14="http://schemas.microsoft.com/office/powerpoint/2010/main" val="27633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92522" y="713664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9D363F5A-BB5A-47A2-AB35-5385DA168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0033-7889-46BC-9C08-376CDFBD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536A-8B9E-4459-8D1C-89119F50E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First we had to research what would be the best method to build the game of snake but also leave us room to add voice commands.</a:t>
            </a:r>
          </a:p>
          <a:p>
            <a:r>
              <a:rPr lang="en-IE" dirty="0"/>
              <a:t>First option we looked at was building the game in Python using </a:t>
            </a:r>
            <a:r>
              <a:rPr lang="en-IE" dirty="0" err="1"/>
              <a:t>pygame</a:t>
            </a:r>
            <a:r>
              <a:rPr lang="en-IE" dirty="0"/>
              <a:t> which</a:t>
            </a:r>
            <a:r>
              <a:rPr lang="en-GB" dirty="0"/>
              <a:t> is a cross-platform set of Python modules designed for writing video games.</a:t>
            </a:r>
          </a:p>
          <a:p>
            <a:r>
              <a:rPr lang="en-GB" dirty="0"/>
              <a:t>We kept doing research and seen that unity has some built in voice command options and as we had just recently completed a module where we both used unity we felt this would be the best option for this project.</a:t>
            </a:r>
          </a:p>
          <a:p>
            <a:r>
              <a:rPr lang="en-GB" dirty="0"/>
              <a:t>So we decided to go with Unity and build the scripts in C#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49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396C-61C4-4C7D-A719-F0641D15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3C4D-497B-4243-B0EA-CCA55D20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decided to build the game of snake first with keyboard controls and then add voice commands after</a:t>
            </a:r>
          </a:p>
          <a:p>
            <a:r>
              <a:rPr lang="en-IE" dirty="0"/>
              <a:t>The first challenge we faced in game was building the area for the snake to move around in, we used two </a:t>
            </a:r>
            <a:r>
              <a:rPr lang="en-IE" dirty="0" err="1"/>
              <a:t>png</a:t>
            </a:r>
            <a:r>
              <a:rPr lang="en-IE" dirty="0"/>
              <a:t> images and set them with a box collider 2D, this will give the image the collision detection so if the snake hits it we can kill the snake.</a:t>
            </a:r>
          </a:p>
          <a:p>
            <a:r>
              <a:rPr lang="en-IE" dirty="0"/>
              <a:t>Next, we created a food image ( a blue square ) prefab and set it to have a box collider 2D as well so if the snake makes contact we can destroy the food and make the snake longer.</a:t>
            </a:r>
          </a:p>
        </p:txBody>
      </p:sp>
    </p:spTree>
    <p:extLst>
      <p:ext uri="{BB962C8B-B14F-4D97-AF65-F5344CB8AC3E}">
        <p14:creationId xmlns:p14="http://schemas.microsoft.com/office/powerpoint/2010/main" val="372258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3586-5CC4-4F45-8F38-4198DA08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65398"/>
            <a:ext cx="11029616" cy="1013800"/>
          </a:xfrm>
        </p:spPr>
        <p:txBody>
          <a:bodyPr/>
          <a:lstStyle/>
          <a:p>
            <a:r>
              <a:rPr lang="en-IE" dirty="0"/>
              <a:t>Coding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961E-1CE3-4534-954A-CBF9321B5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238124"/>
            <a:ext cx="11029615" cy="6096924"/>
          </a:xfrm>
        </p:spPr>
        <p:txBody>
          <a:bodyPr/>
          <a:lstStyle/>
          <a:p>
            <a:r>
              <a:rPr lang="en-IE" dirty="0"/>
              <a:t>First we created borders, so the snake and the food would not go outside this area.</a:t>
            </a:r>
          </a:p>
          <a:p>
            <a:r>
              <a:rPr lang="en-IE" dirty="0"/>
              <a:t>We then created a food prefab which would spawn in random places inside our borders, so we created a </a:t>
            </a:r>
            <a:r>
              <a:rPr lang="en-IE" b="1" dirty="0" err="1"/>
              <a:t>SpawnFood</a:t>
            </a:r>
            <a:r>
              <a:rPr lang="en-IE" dirty="0"/>
              <a:t> Script in C# to deal with the logic of this.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E0877-7C1D-448F-899E-A214B6E8B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58" y="4396892"/>
            <a:ext cx="3736139" cy="101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765F1-EDC3-4018-9AF5-E97C4ABD0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72" y="4380071"/>
            <a:ext cx="3162574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6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0DD4-0E6B-4F3E-9189-19775860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Coding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7A91-2CF8-4808-B9C0-BD317C4A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To create the Snake we used an image of a square white box which will get </a:t>
            </a:r>
          </a:p>
          <a:p>
            <a:pPr marL="0" indent="0">
              <a:buNone/>
            </a:pPr>
            <a:r>
              <a:rPr lang="en-IE" dirty="0"/>
              <a:t>     bigger as the Snake eats the food.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Currently our game looks like this :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We then added movement to the head and created a </a:t>
            </a:r>
            <a:r>
              <a:rPr lang="en-IE" b="1" dirty="0"/>
              <a:t>tail</a:t>
            </a:r>
            <a:r>
              <a:rPr lang="en-IE" dirty="0"/>
              <a:t> </a:t>
            </a:r>
          </a:p>
          <a:p>
            <a:pPr marL="0" indent="0">
              <a:buNone/>
            </a:pPr>
            <a:r>
              <a:rPr lang="en-IE" dirty="0"/>
              <a:t>     prefab which would be added to the head every time it ate </a:t>
            </a:r>
          </a:p>
          <a:p>
            <a:pPr marL="0" indent="0">
              <a:buNone/>
            </a:pPr>
            <a:r>
              <a:rPr lang="en-IE" dirty="0"/>
              <a:t>     a piece of food.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87C5C-0F96-4597-8547-F259C788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2679440"/>
            <a:ext cx="3903514" cy="268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C0E0-6077-4FF0-9211-DCA02E39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E" dirty="0"/>
              <a:t>Coding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4DE1-A05A-4A2A-B007-2BB3B3D2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r>
              <a:rPr lang="en-IE" dirty="0"/>
              <a:t>At first we used keyboard controls to move the snake.</a:t>
            </a:r>
          </a:p>
          <a:p>
            <a:pPr marL="0" indent="0">
              <a:buNone/>
            </a:pPr>
            <a:r>
              <a:rPr lang="en-IE" dirty="0"/>
              <a:t>	We later changed this to Voice Controls.</a:t>
            </a:r>
          </a:p>
          <a:p>
            <a:r>
              <a:rPr lang="en-IE" dirty="0"/>
              <a:t>We added a scoring system to the game. For every piece of</a:t>
            </a:r>
          </a:p>
          <a:p>
            <a:pPr marL="0" indent="0">
              <a:buNone/>
            </a:pPr>
            <a:r>
              <a:rPr lang="en-IE" dirty="0"/>
              <a:t>     food the snake eat the user would receive 100 points.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04090-C450-4FAF-826B-42C4A9F79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3" r="9867" b="3"/>
          <a:stretch/>
        </p:blipFill>
        <p:spPr>
          <a:xfrm>
            <a:off x="8051799" y="1871133"/>
            <a:ext cx="3683001" cy="45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0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E9A9-D44B-49C7-9D23-F33282C2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E" dirty="0"/>
              <a:t>Coding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2CB8-BEA2-4818-A5AD-44292AD35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r>
              <a:rPr lang="en-GB" dirty="0"/>
              <a:t>W</a:t>
            </a:r>
            <a:r>
              <a:rPr lang="en-IE" dirty="0"/>
              <a:t>e then added a main menu to the start of the game </a:t>
            </a:r>
          </a:p>
          <a:p>
            <a:pPr marL="0" indent="0">
              <a:buNone/>
            </a:pPr>
            <a:r>
              <a:rPr lang="en-IE" dirty="0"/>
              <a:t>     where the user can choose to “Start New Game”, </a:t>
            </a:r>
          </a:p>
          <a:p>
            <a:pPr marL="0" indent="0">
              <a:buNone/>
            </a:pPr>
            <a:r>
              <a:rPr lang="en-IE" dirty="0"/>
              <a:t>     View “Scores” or “Quit” the game.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654DC-BBF4-4F17-A6A0-EB198155B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18" r="8411" b="3"/>
          <a:stretch/>
        </p:blipFill>
        <p:spPr>
          <a:xfrm>
            <a:off x="7264401" y="1871133"/>
            <a:ext cx="4470400" cy="45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1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3400-49A7-4633-87A9-9BC1620C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E" dirty="0"/>
              <a:t>Coding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2D95-C2E5-463C-9483-F831D0255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r>
              <a:rPr lang="en-GB" dirty="0"/>
              <a:t>W</a:t>
            </a:r>
            <a:r>
              <a:rPr lang="en-IE" dirty="0"/>
              <a:t>e also added a Pause menu to the game. </a:t>
            </a:r>
          </a:p>
          <a:p>
            <a:r>
              <a:rPr lang="en-IE" dirty="0"/>
              <a:t>Where the user can choose to “Continue” the game or </a:t>
            </a:r>
          </a:p>
          <a:p>
            <a:pPr marL="0" indent="0">
              <a:buNone/>
            </a:pPr>
            <a:r>
              <a:rPr lang="en-IE" dirty="0"/>
              <a:t>     Return to the “Main Menu”.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F5AC3-8514-4C60-BA4C-8504362FA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0" r="14355" b="-4"/>
          <a:stretch/>
        </p:blipFill>
        <p:spPr>
          <a:xfrm>
            <a:off x="6776721" y="1871133"/>
            <a:ext cx="4958080" cy="45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3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5225-4371-4CAD-870F-85D749BE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Voice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2F20-9F05-428B-A82C-2E451BAE4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add in the voice commands we used the built in voice command with unity. </a:t>
            </a:r>
          </a:p>
          <a:p>
            <a:r>
              <a:rPr lang="en-IE" dirty="0"/>
              <a:t>using </a:t>
            </a:r>
            <a:r>
              <a:rPr lang="en-IE" dirty="0" err="1"/>
              <a:t>UnityEngine.Windows.Speech</a:t>
            </a:r>
            <a:r>
              <a:rPr lang="en-IE" dirty="0"/>
              <a:t>; </a:t>
            </a:r>
          </a:p>
          <a:p>
            <a:r>
              <a:rPr lang="en-IE" dirty="0"/>
              <a:t>This allows us to set actions to keywords when</a:t>
            </a:r>
          </a:p>
          <a:p>
            <a:pPr marL="324000" lvl="1" indent="0">
              <a:buNone/>
            </a:pPr>
            <a:r>
              <a:rPr lang="en-IE" sz="1800" dirty="0"/>
              <a:t>they are heard.</a:t>
            </a:r>
          </a:p>
          <a:p>
            <a:pPr marL="324000" lvl="1" indent="0">
              <a:buNone/>
            </a:pPr>
            <a:r>
              <a:rPr lang="en-GB" dirty="0" err="1"/>
              <a:t>KeywordRecognizer</a:t>
            </a:r>
            <a:r>
              <a:rPr lang="en-GB" dirty="0"/>
              <a:t> listens for specified keywords </a:t>
            </a:r>
          </a:p>
          <a:p>
            <a:pPr marL="324000" lvl="1" indent="0">
              <a:buNone/>
            </a:pPr>
            <a:r>
              <a:rPr lang="en-GB" dirty="0"/>
              <a:t>with the specified minimum confidence. </a:t>
            </a:r>
          </a:p>
          <a:p>
            <a:pPr marL="324000" lvl="1" indent="0">
              <a:buNone/>
            </a:pPr>
            <a:r>
              <a:rPr lang="en-GB" dirty="0"/>
              <a:t>Phrases under the specified minimum level will be ignored.</a:t>
            </a:r>
          </a:p>
          <a:p>
            <a:pPr marL="324000" lvl="1" indent="0">
              <a:buNone/>
            </a:pPr>
            <a:r>
              <a:rPr lang="en-GB" dirty="0"/>
              <a:t>Keyword recognizer is currently functional only on Windows 10.</a:t>
            </a:r>
            <a:endParaRPr lang="en-I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943FA-5E2F-4C3B-98F3-CAF43C22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623" y="3699492"/>
            <a:ext cx="4778154" cy="411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810FB-D5B9-46ED-8321-8BCA13156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915" y="4683886"/>
            <a:ext cx="4256625" cy="108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898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</vt:lpstr>
      <vt:lpstr>Voice controlled snake</vt:lpstr>
      <vt:lpstr>Research</vt:lpstr>
      <vt:lpstr>Challenges</vt:lpstr>
      <vt:lpstr>Coding snake</vt:lpstr>
      <vt:lpstr>Coding snake</vt:lpstr>
      <vt:lpstr>Coding snake</vt:lpstr>
      <vt:lpstr>Coding Snake</vt:lpstr>
      <vt:lpstr>Coding snake</vt:lpstr>
      <vt:lpstr>Voice commands</vt:lpstr>
      <vt:lpstr>Voice commands</vt:lpstr>
      <vt:lpstr>TODO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2019-04-04T20:14:35Z</dcterms:created>
  <dcterms:modified xsi:type="dcterms:W3CDTF">2019-04-15T19:33:49Z</dcterms:modified>
</cp:coreProperties>
</file>