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 id="263"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DC39A-4258-43B9-ABCF-6B30251CB270}" v="1" dt="2024-01-16T22:33:51.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Step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Data Exploration/Cleaning</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Step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Model Creation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Step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Model Predicting</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 Exploration/Cleaning</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Model Creation</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Model Predicting</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Final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Hockey Point predictor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Hockey point predictor</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693674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p:txBody>
          <a:bodyPr/>
          <a:lstStyle/>
          <a:p>
            <a:r>
              <a:rPr lang="en-CA" dirty="0"/>
              <a:t>Step 1 – data exploration/cleaning</a:t>
            </a:r>
          </a:p>
        </p:txBody>
      </p:sp>
      <p:sp>
        <p:nvSpPr>
          <p:cNvPr id="3" name="Content Placeholder 2">
            <a:extLst>
              <a:ext uri="{FF2B5EF4-FFF2-40B4-BE49-F238E27FC236}">
                <a16:creationId xmlns:a16="http://schemas.microsoft.com/office/drawing/2014/main" id="{39D4AE05-54FE-7138-ACA4-B2BC581DD73C}"/>
              </a:ext>
            </a:extLst>
          </p:cNvPr>
          <p:cNvSpPr>
            <a:spLocks noGrp="1"/>
          </p:cNvSpPr>
          <p:nvPr>
            <p:ph idx="1"/>
          </p:nvPr>
        </p:nvSpPr>
        <p:spPr>
          <a:xfrm>
            <a:off x="581193" y="2340864"/>
            <a:ext cx="5514807" cy="3634486"/>
          </a:xfrm>
        </p:spPr>
        <p:txBody>
          <a:bodyPr/>
          <a:lstStyle/>
          <a:p>
            <a:r>
              <a:rPr lang="en-CA" dirty="0"/>
              <a:t>Data (CSV) found on MoneyPuck.com</a:t>
            </a:r>
          </a:p>
          <a:p>
            <a:r>
              <a:rPr lang="en-CA" dirty="0"/>
              <a:t>CSV loaded into MongoDB</a:t>
            </a:r>
          </a:p>
          <a:p>
            <a:r>
              <a:rPr lang="en-CA" dirty="0"/>
              <a:t>Connect to MongoDB to pull JSON data</a:t>
            </a:r>
          </a:p>
          <a:p>
            <a:r>
              <a:rPr lang="en-CA" dirty="0"/>
              <a:t>Create Pandas DF with the data</a:t>
            </a:r>
          </a:p>
          <a:p>
            <a:r>
              <a:rPr lang="en-CA" dirty="0"/>
              <a:t>Used Seaborn and Matplotlib to visualize the dataset and find what features to keep</a:t>
            </a:r>
          </a:p>
          <a:p>
            <a:r>
              <a:rPr lang="en-CA" dirty="0"/>
              <a:t>Drop features that are not needed from the dataset</a:t>
            </a:r>
          </a:p>
          <a:p>
            <a:r>
              <a:rPr lang="en-CA" dirty="0"/>
              <a:t>Save the new DF to a CSV file</a:t>
            </a:r>
          </a:p>
        </p:txBody>
      </p:sp>
      <p:pic>
        <p:nvPicPr>
          <p:cNvPr id="5" name="Picture 4">
            <a:extLst>
              <a:ext uri="{FF2B5EF4-FFF2-40B4-BE49-F238E27FC236}">
                <a16:creationId xmlns:a16="http://schemas.microsoft.com/office/drawing/2014/main" id="{E618A4D4-E1A1-24EC-FCE1-D97C3A09B2E4}"/>
              </a:ext>
            </a:extLst>
          </p:cNvPr>
          <p:cNvPicPr>
            <a:picLocks noChangeAspect="1"/>
          </p:cNvPicPr>
          <p:nvPr/>
        </p:nvPicPr>
        <p:blipFill>
          <a:blip r:embed="rId2"/>
          <a:stretch>
            <a:fillRect/>
          </a:stretch>
        </p:blipFill>
        <p:spPr>
          <a:xfrm>
            <a:off x="6096000" y="2889981"/>
            <a:ext cx="5665778" cy="2536251"/>
          </a:xfrm>
          <a:prstGeom prst="rect">
            <a:avLst/>
          </a:prstGeom>
        </p:spPr>
      </p:pic>
    </p:spTree>
    <p:extLst>
      <p:ext uri="{BB962C8B-B14F-4D97-AF65-F5344CB8AC3E}">
        <p14:creationId xmlns:p14="http://schemas.microsoft.com/office/powerpoint/2010/main" val="9605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 Linear regression</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3" y="2340864"/>
            <a:ext cx="6381081" cy="3634486"/>
          </a:xfrm>
        </p:spPr>
        <p:txBody>
          <a:bodyPr/>
          <a:lstStyle/>
          <a:p>
            <a:endParaRPr lang="en-CA" dirty="0"/>
          </a:p>
        </p:txBody>
      </p:sp>
      <p:pic>
        <p:nvPicPr>
          <p:cNvPr id="7" name="Picture 6">
            <a:extLst>
              <a:ext uri="{FF2B5EF4-FFF2-40B4-BE49-F238E27FC236}">
                <a16:creationId xmlns:a16="http://schemas.microsoft.com/office/drawing/2014/main" id="{DCCA9A13-00B4-54DB-FAF2-4C7B8CE069E6}"/>
              </a:ext>
            </a:extLst>
          </p:cNvPr>
          <p:cNvPicPr>
            <a:picLocks noChangeAspect="1"/>
          </p:cNvPicPr>
          <p:nvPr/>
        </p:nvPicPr>
        <p:blipFill>
          <a:blip r:embed="rId2"/>
          <a:stretch>
            <a:fillRect/>
          </a:stretch>
        </p:blipFill>
        <p:spPr>
          <a:xfrm>
            <a:off x="7462933" y="3565990"/>
            <a:ext cx="4147874" cy="1188720"/>
          </a:xfrm>
          <a:prstGeom prst="rect">
            <a:avLst/>
          </a:prstGeom>
        </p:spPr>
      </p:pic>
    </p:spTree>
    <p:extLst>
      <p:ext uri="{BB962C8B-B14F-4D97-AF65-F5344CB8AC3E}">
        <p14:creationId xmlns:p14="http://schemas.microsoft.com/office/powerpoint/2010/main" val="331171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 Random forest</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2" y="2340864"/>
            <a:ext cx="6541503" cy="3634486"/>
          </a:xfrm>
        </p:spPr>
        <p:txBody>
          <a:bodyPr/>
          <a:lstStyle/>
          <a:p>
            <a:endParaRPr lang="en-CA" dirty="0"/>
          </a:p>
        </p:txBody>
      </p:sp>
      <p:pic>
        <p:nvPicPr>
          <p:cNvPr id="7" name="Picture 6">
            <a:extLst>
              <a:ext uri="{FF2B5EF4-FFF2-40B4-BE49-F238E27FC236}">
                <a16:creationId xmlns:a16="http://schemas.microsoft.com/office/drawing/2014/main" id="{548E69E4-DA32-393F-52F6-E8593336A3E9}"/>
              </a:ext>
            </a:extLst>
          </p:cNvPr>
          <p:cNvPicPr>
            <a:picLocks noChangeAspect="1"/>
          </p:cNvPicPr>
          <p:nvPr/>
        </p:nvPicPr>
        <p:blipFill>
          <a:blip r:embed="rId2"/>
          <a:stretch>
            <a:fillRect/>
          </a:stretch>
        </p:blipFill>
        <p:spPr>
          <a:xfrm>
            <a:off x="7418250" y="3563747"/>
            <a:ext cx="4484716" cy="1188720"/>
          </a:xfrm>
          <a:prstGeom prst="rect">
            <a:avLst/>
          </a:prstGeom>
        </p:spPr>
      </p:pic>
    </p:spTree>
    <p:extLst>
      <p:ext uri="{BB962C8B-B14F-4D97-AF65-F5344CB8AC3E}">
        <p14:creationId xmlns:p14="http://schemas.microsoft.com/office/powerpoint/2010/main" val="53087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 NN</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2" y="2340864"/>
            <a:ext cx="5627103" cy="3634486"/>
          </a:xfrm>
        </p:spPr>
        <p:txBody>
          <a:bodyPr/>
          <a:lstStyle/>
          <a:p>
            <a:r>
              <a:rPr lang="en-CA" dirty="0"/>
              <a:t>RELU activation function used (prediction)</a:t>
            </a:r>
          </a:p>
          <a:p>
            <a:r>
              <a:rPr lang="en-CA" dirty="0"/>
              <a:t>Mean Squared Error for loss calculation (prediction)</a:t>
            </a:r>
          </a:p>
          <a:p>
            <a:r>
              <a:rPr lang="en-CA" dirty="0"/>
              <a:t>RSquare for evaluation (prediction)</a:t>
            </a:r>
          </a:p>
          <a:p>
            <a:r>
              <a:rPr lang="en-CA" dirty="0"/>
              <a:t>Challenge: predict data was not averaged out over an entire season, we had to change to a complete season worth of data</a:t>
            </a:r>
          </a:p>
          <a:p>
            <a:r>
              <a:rPr lang="en-CA" dirty="0"/>
              <a:t>Challenge: functions originally chosen were for classification</a:t>
            </a:r>
          </a:p>
        </p:txBody>
      </p:sp>
      <p:pic>
        <p:nvPicPr>
          <p:cNvPr id="13" name="Picture 12">
            <a:extLst>
              <a:ext uri="{FF2B5EF4-FFF2-40B4-BE49-F238E27FC236}">
                <a16:creationId xmlns:a16="http://schemas.microsoft.com/office/drawing/2014/main" id="{340C84F7-42F9-01CE-E73D-34E26FA2DC96}"/>
              </a:ext>
            </a:extLst>
          </p:cNvPr>
          <p:cNvPicPr>
            <a:picLocks noChangeAspect="1"/>
          </p:cNvPicPr>
          <p:nvPr/>
        </p:nvPicPr>
        <p:blipFill>
          <a:blip r:embed="rId2"/>
          <a:stretch>
            <a:fillRect/>
          </a:stretch>
        </p:blipFill>
        <p:spPr>
          <a:xfrm>
            <a:off x="6357483" y="1612580"/>
            <a:ext cx="5079187" cy="2267231"/>
          </a:xfrm>
          <a:prstGeom prst="rect">
            <a:avLst/>
          </a:prstGeom>
        </p:spPr>
      </p:pic>
      <p:pic>
        <p:nvPicPr>
          <p:cNvPr id="15" name="Picture 14">
            <a:extLst>
              <a:ext uri="{FF2B5EF4-FFF2-40B4-BE49-F238E27FC236}">
                <a16:creationId xmlns:a16="http://schemas.microsoft.com/office/drawing/2014/main" id="{DC431B59-3A1E-FD5F-6A16-4A05FB616956}"/>
              </a:ext>
            </a:extLst>
          </p:cNvPr>
          <p:cNvPicPr>
            <a:picLocks noChangeAspect="1"/>
          </p:cNvPicPr>
          <p:nvPr/>
        </p:nvPicPr>
        <p:blipFill>
          <a:blip r:embed="rId3"/>
          <a:stretch>
            <a:fillRect/>
          </a:stretch>
        </p:blipFill>
        <p:spPr>
          <a:xfrm>
            <a:off x="6357483" y="4016524"/>
            <a:ext cx="4696480" cy="1228896"/>
          </a:xfrm>
          <a:prstGeom prst="rect">
            <a:avLst/>
          </a:prstGeom>
        </p:spPr>
      </p:pic>
      <p:pic>
        <p:nvPicPr>
          <p:cNvPr id="17" name="Picture 16">
            <a:extLst>
              <a:ext uri="{FF2B5EF4-FFF2-40B4-BE49-F238E27FC236}">
                <a16:creationId xmlns:a16="http://schemas.microsoft.com/office/drawing/2014/main" id="{4FEEDA2D-4D52-B462-AC8C-632A17D80C3F}"/>
              </a:ext>
            </a:extLst>
          </p:cNvPr>
          <p:cNvPicPr>
            <a:picLocks noChangeAspect="1"/>
          </p:cNvPicPr>
          <p:nvPr/>
        </p:nvPicPr>
        <p:blipFill>
          <a:blip r:embed="rId4"/>
          <a:stretch>
            <a:fillRect/>
          </a:stretch>
        </p:blipFill>
        <p:spPr>
          <a:xfrm>
            <a:off x="6357483" y="5382133"/>
            <a:ext cx="4277322" cy="400106"/>
          </a:xfrm>
          <a:prstGeom prst="rect">
            <a:avLst/>
          </a:prstGeom>
        </p:spPr>
      </p:pic>
    </p:spTree>
    <p:extLst>
      <p:ext uri="{BB962C8B-B14F-4D97-AF65-F5344CB8AC3E}">
        <p14:creationId xmlns:p14="http://schemas.microsoft.com/office/powerpoint/2010/main" val="38877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 name="Title 1">
            <a:extLst>
              <a:ext uri="{FF2B5EF4-FFF2-40B4-BE49-F238E27FC236}">
                <a16:creationId xmlns:a16="http://schemas.microsoft.com/office/drawing/2014/main" id="{BFE1BD33-89E9-2EBA-5A56-15F21701F322}"/>
              </a:ext>
            </a:extLst>
          </p:cNvPr>
          <p:cNvSpPr>
            <a:spLocks noGrp="1"/>
          </p:cNvSpPr>
          <p:nvPr>
            <p:ph type="title"/>
          </p:nvPr>
        </p:nvSpPr>
        <p:spPr>
          <a:xfrm>
            <a:off x="601255" y="702155"/>
            <a:ext cx="3409783" cy="1300365"/>
          </a:xfrm>
        </p:spPr>
        <p:txBody>
          <a:bodyPr>
            <a:normAutofit/>
          </a:bodyPr>
          <a:lstStyle/>
          <a:p>
            <a:r>
              <a:rPr lang="en-CA" dirty="0">
                <a:solidFill>
                  <a:srgbClr val="FFFFFF"/>
                </a:solidFill>
              </a:rPr>
              <a:t>Step 3 – model predicting</a:t>
            </a:r>
          </a:p>
        </p:txBody>
      </p:sp>
      <p:sp>
        <p:nvSpPr>
          <p:cNvPr id="3" name="Content Placeholder 2">
            <a:extLst>
              <a:ext uri="{FF2B5EF4-FFF2-40B4-BE49-F238E27FC236}">
                <a16:creationId xmlns:a16="http://schemas.microsoft.com/office/drawing/2014/main" id="{6A14DDCA-8BA9-C986-EB27-F5762E83C8B3}"/>
              </a:ext>
            </a:extLst>
          </p:cNvPr>
          <p:cNvSpPr>
            <a:spLocks noGrp="1"/>
          </p:cNvSpPr>
          <p:nvPr>
            <p:ph idx="1"/>
          </p:nvPr>
        </p:nvSpPr>
        <p:spPr>
          <a:xfrm>
            <a:off x="591224" y="2506859"/>
            <a:ext cx="3409782" cy="3893941"/>
          </a:xfrm>
        </p:spPr>
        <p:txBody>
          <a:bodyPr>
            <a:normAutofit/>
          </a:bodyPr>
          <a:lstStyle/>
          <a:p>
            <a:pPr>
              <a:lnSpc>
                <a:spcPct val="100000"/>
              </a:lnSpc>
            </a:pPr>
            <a:r>
              <a:rPr lang="en-CA" sz="1200" dirty="0">
                <a:solidFill>
                  <a:srgbClr val="FFFFFF"/>
                </a:solidFill>
                <a:latin typeface="Consolas" panose="020B0609020204030204" pitchFamily="49" charset="0"/>
              </a:rPr>
              <a:t>Loaded data with Keras “load_model”</a:t>
            </a:r>
          </a:p>
          <a:p>
            <a:pPr>
              <a:lnSpc>
                <a:spcPct val="100000"/>
              </a:lnSpc>
            </a:pPr>
            <a:r>
              <a:rPr lang="en-CA" sz="1200" b="0" dirty="0">
                <a:solidFill>
                  <a:srgbClr val="FFFFFF"/>
                </a:solidFill>
                <a:effectLst/>
                <a:latin typeface="Consolas" panose="020B0609020204030204" pitchFamily="49" charset="0"/>
              </a:rPr>
              <a:t>Created a variable for the players name before running the model</a:t>
            </a:r>
          </a:p>
          <a:p>
            <a:pPr>
              <a:lnSpc>
                <a:spcPct val="100000"/>
              </a:lnSpc>
            </a:pPr>
            <a:r>
              <a:rPr lang="en-CA" sz="1200" b="0" dirty="0">
                <a:solidFill>
                  <a:srgbClr val="FFFFFF"/>
                </a:solidFill>
                <a:effectLst/>
                <a:latin typeface="Consolas" panose="020B0609020204030204" pitchFamily="49" charset="0"/>
              </a:rPr>
              <a:t>.info to find total amount of players</a:t>
            </a:r>
          </a:p>
          <a:p>
            <a:pPr>
              <a:lnSpc>
                <a:spcPct val="100000"/>
              </a:lnSpc>
            </a:pPr>
            <a:r>
              <a:rPr lang="en-CA" sz="1200" b="0" dirty="0">
                <a:solidFill>
                  <a:srgbClr val="FFFFFF"/>
                </a:solidFill>
                <a:effectLst/>
                <a:latin typeface="Consolas" panose="020B0609020204030204" pitchFamily="49" charset="0"/>
              </a:rPr>
              <a:t>Y </a:t>
            </a:r>
            <a:r>
              <a:rPr lang="en-CA" sz="1200" dirty="0">
                <a:solidFill>
                  <a:srgbClr val="FFFFFF"/>
                </a:solidFill>
                <a:latin typeface="Consolas" panose="020B0609020204030204" pitchFamily="49" charset="0"/>
              </a:rPr>
              <a:t>= “I_F_points”</a:t>
            </a:r>
          </a:p>
          <a:p>
            <a:pPr>
              <a:lnSpc>
                <a:spcPct val="100000"/>
              </a:lnSpc>
            </a:pPr>
            <a:r>
              <a:rPr lang="en-CA" sz="1200" b="0" dirty="0">
                <a:solidFill>
                  <a:srgbClr val="FFFFFF"/>
                </a:solidFill>
                <a:effectLst/>
                <a:latin typeface="Consolas" panose="020B0609020204030204" pitchFamily="49" charset="0"/>
              </a:rPr>
              <a:t>X = </a:t>
            </a:r>
            <a:r>
              <a:rPr lang="en-CA" sz="1200" dirty="0">
                <a:solidFill>
                  <a:srgbClr val="FFFFFF"/>
                </a:solidFill>
                <a:latin typeface="Consolas" panose="020B0609020204030204" pitchFamily="49" charset="0"/>
              </a:rPr>
              <a:t>all other columns in dataframe</a:t>
            </a:r>
            <a:endParaRPr lang="en-CA" sz="1200" b="0" dirty="0">
              <a:solidFill>
                <a:srgbClr val="FFFFFF"/>
              </a:solidFill>
              <a:effectLst/>
              <a:latin typeface="Consolas" panose="020B0609020204030204" pitchFamily="49" charset="0"/>
            </a:endParaRPr>
          </a:p>
          <a:p>
            <a:pPr>
              <a:lnSpc>
                <a:spcPct val="100000"/>
              </a:lnSpc>
            </a:pPr>
            <a:r>
              <a:rPr lang="en-CA" sz="1200" dirty="0">
                <a:solidFill>
                  <a:srgbClr val="FFFFFF"/>
                </a:solidFill>
                <a:latin typeface="Consolas" panose="020B0609020204030204" pitchFamily="49" charset="0"/>
              </a:rPr>
              <a:t>Ran “predict” on the X : </a:t>
            </a:r>
            <a:r>
              <a:rPr lang="en-CA" sz="1200" b="0" dirty="0">
                <a:solidFill>
                  <a:srgbClr val="FFFFFF"/>
                </a:solidFill>
                <a:effectLst/>
                <a:latin typeface="Consolas" panose="020B0609020204030204" pitchFamily="49" charset="0"/>
              </a:rPr>
              <a:t>prediction = nn.predict(X)</a:t>
            </a:r>
          </a:p>
          <a:p>
            <a:pPr>
              <a:lnSpc>
                <a:spcPct val="100000"/>
              </a:lnSpc>
            </a:pPr>
            <a:r>
              <a:rPr lang="en-CA" sz="1200" b="0" dirty="0">
                <a:solidFill>
                  <a:srgbClr val="FFFFFF"/>
                </a:solidFill>
                <a:effectLst/>
                <a:latin typeface="Consolas" panose="020B0609020204030204" pitchFamily="49" charset="0"/>
              </a:rPr>
              <a:t>Used Random library to randomly select 1 of the 810 players, created variable</a:t>
            </a:r>
          </a:p>
          <a:p>
            <a:pPr>
              <a:lnSpc>
                <a:spcPct val="100000"/>
              </a:lnSpc>
            </a:pPr>
            <a:r>
              <a:rPr lang="en-CA" sz="1200" b="0" dirty="0">
                <a:solidFill>
                  <a:srgbClr val="FFFFFF"/>
                </a:solidFill>
                <a:effectLst/>
                <a:latin typeface="Consolas" panose="020B0609020204030204" pitchFamily="49" charset="0"/>
              </a:rPr>
              <a:t>F</a:t>
            </a:r>
            <a:r>
              <a:rPr lang="en-CA" sz="1200" dirty="0">
                <a:solidFill>
                  <a:srgbClr val="FFFFFF"/>
                </a:solidFill>
                <a:latin typeface="Consolas" panose="020B0609020204030204" pitchFamily="49" charset="0"/>
              </a:rPr>
              <a:t>inal tool prints the random player, their predicted points and their actual points</a:t>
            </a:r>
            <a:endParaRPr lang="en-CA" sz="1200" b="0" dirty="0">
              <a:solidFill>
                <a:srgbClr val="FFFFFF"/>
              </a:solidFill>
              <a:effectLst/>
              <a:latin typeface="Consolas" panose="020B0609020204030204" pitchFamily="49" charset="0"/>
            </a:endParaRPr>
          </a:p>
          <a:p>
            <a:pPr>
              <a:lnSpc>
                <a:spcPct val="100000"/>
              </a:lnSpc>
            </a:pPr>
            <a:endParaRPr lang="en-CA" sz="1100" b="0" dirty="0">
              <a:solidFill>
                <a:srgbClr val="FFFFFF"/>
              </a:solidFill>
              <a:effectLst/>
              <a:latin typeface="Consolas" panose="020B0609020204030204" pitchFamily="49" charset="0"/>
            </a:endParaRPr>
          </a:p>
          <a:p>
            <a:pPr>
              <a:lnSpc>
                <a:spcPct val="100000"/>
              </a:lnSpc>
            </a:pPr>
            <a:endParaRPr lang="en-US" sz="1100" b="0" dirty="0">
              <a:solidFill>
                <a:srgbClr val="FFFFFF"/>
              </a:solidFill>
              <a:effectLst/>
              <a:latin typeface="Consolas" panose="020B0609020204030204" pitchFamily="49" charset="0"/>
            </a:endParaRPr>
          </a:p>
          <a:p>
            <a:pPr>
              <a:lnSpc>
                <a:spcPct val="100000"/>
              </a:lnSpc>
            </a:pPr>
            <a:endParaRPr lang="en-CA" sz="1100" dirty="0">
              <a:solidFill>
                <a:srgbClr val="FFFFFF"/>
              </a:solidFill>
            </a:endParaRPr>
          </a:p>
        </p:txBody>
      </p:sp>
      <p:pic>
        <p:nvPicPr>
          <p:cNvPr id="7" name="Picture 6" descr="A computer screen shot of a program&#10;&#10;Description automatically generated">
            <a:extLst>
              <a:ext uri="{FF2B5EF4-FFF2-40B4-BE49-F238E27FC236}">
                <a16:creationId xmlns:a16="http://schemas.microsoft.com/office/drawing/2014/main" id="{5A565C16-5D10-2420-FFFF-A70BFE8803F8}"/>
              </a:ext>
            </a:extLst>
          </p:cNvPr>
          <p:cNvPicPr>
            <a:picLocks noChangeAspect="1"/>
          </p:cNvPicPr>
          <p:nvPr/>
        </p:nvPicPr>
        <p:blipFill>
          <a:blip r:embed="rId2"/>
          <a:stretch>
            <a:fillRect/>
          </a:stretch>
        </p:blipFill>
        <p:spPr>
          <a:xfrm>
            <a:off x="4592231" y="1723778"/>
            <a:ext cx="6831503" cy="3393030"/>
          </a:xfrm>
          <a:prstGeom prst="rect">
            <a:avLst/>
          </a:prstGeom>
        </p:spPr>
      </p:pic>
    </p:spTree>
    <p:extLst>
      <p:ext uri="{BB962C8B-B14F-4D97-AF65-F5344CB8AC3E}">
        <p14:creationId xmlns:p14="http://schemas.microsoft.com/office/powerpoint/2010/main" val="42323484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{72670C64-8108-4977-A786-AB64949E08CC}tf33552983_win32</Template>
  <TotalTime>1280</TotalTime>
  <Words>256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Consolas</vt:lpstr>
      <vt:lpstr>Franklin Gothic Book</vt:lpstr>
      <vt:lpstr>Franklin Gothic Demi</vt:lpstr>
      <vt:lpstr>Wingdings 2</vt:lpstr>
      <vt:lpstr>DividendVTI</vt:lpstr>
      <vt:lpstr>Final Project</vt:lpstr>
      <vt:lpstr>Hockey point predictor</vt:lpstr>
      <vt:lpstr>Step 1 – data exploration/cleaning</vt:lpstr>
      <vt:lpstr>Step 2 – model creation – Linear regression</vt:lpstr>
      <vt:lpstr>Step 2 – model creation – Random forest</vt:lpstr>
      <vt:lpstr>Step 2 – model creation - NN</vt:lpstr>
      <vt:lpstr>Step 3 – model predicting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Danik Lafrance</dc:creator>
  <cp:lastModifiedBy>Danik Lafrance</cp:lastModifiedBy>
  <cp:revision>3</cp:revision>
  <dcterms:created xsi:type="dcterms:W3CDTF">2024-01-16T01:06:58Z</dcterms:created>
  <dcterms:modified xsi:type="dcterms:W3CDTF">2024-01-16T22:37:49Z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