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44B4A-5A85-41AD-B5AB-D66170FAEBEB}" v="491" dt="2022-11-07T21:41:1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727323"/>
            <a:ext cx="4933950" cy="1596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Lopaty xd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0" y="2434196"/>
            <a:ext cx="4933950" cy="3430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Jiří Balcar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Vojtěch Čížek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Jan Dufek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Michal </a:t>
            </a:r>
            <a:r>
              <a:rPr lang="en-US" dirty="0" err="1"/>
              <a:t>Mrtka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Vojtěch </a:t>
            </a:r>
            <a:r>
              <a:rPr lang="en-US" dirty="0" err="1"/>
              <a:t>Šelepa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Dominik </a:t>
            </a:r>
            <a:r>
              <a:rPr lang="en-US" dirty="0" err="1"/>
              <a:t>Volavka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7" descr="Obsah obrázku země, exteriér, toaleta, nástroj&#10;&#10;Popis se vygeneroval automaticky.">
            <a:extLst>
              <a:ext uri="{FF2B5EF4-FFF2-40B4-BE49-F238E27FC236}">
                <a16:creationId xmlns:a16="http://schemas.microsoft.com/office/drawing/2014/main" id="{A1E72958-D50A-775C-C616-743C3994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60" y="1522855"/>
            <a:ext cx="4824168" cy="38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5D8BE6-18DD-F534-469D-D59CB66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D79187-6D63-E5DC-5ECF-CA021BA2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Webová aplikace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Html, </a:t>
            </a:r>
            <a:r>
              <a:rPr lang="cs-CZ" dirty="0" err="1"/>
              <a:t>php</a:t>
            </a:r>
            <a:r>
              <a:rPr lang="cs-CZ" dirty="0"/>
              <a:t>, </a:t>
            </a:r>
            <a:r>
              <a:rPr lang="cs-CZ" dirty="0" err="1"/>
              <a:t>MySQL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Webová stránka pro čtenáře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86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2D7C91-7B1C-402E-C310-D02FDD1B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Hotovo za 1. sprint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BBAE18-6E79-DBA8-7900-2BC90082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Web</a:t>
            </a:r>
          </a:p>
          <a:p>
            <a:r>
              <a:rPr lang="cs-CZ" dirty="0"/>
              <a:t>UI</a:t>
            </a:r>
          </a:p>
          <a:p>
            <a:r>
              <a:rPr lang="cs-CZ" dirty="0"/>
              <a:t>Databáze</a:t>
            </a:r>
          </a:p>
          <a:p>
            <a:r>
              <a:rPr lang="cs-CZ" dirty="0"/>
              <a:t>Zobrazení archivu</a:t>
            </a:r>
          </a:p>
          <a:p>
            <a:r>
              <a:rPr lang="cs-CZ" dirty="0"/>
              <a:t>Přihlašování </a:t>
            </a:r>
          </a:p>
          <a:p>
            <a:r>
              <a:rPr lang="cs-CZ" dirty="0"/>
              <a:t>Informace o časopisu</a:t>
            </a:r>
          </a:p>
          <a:p>
            <a:r>
              <a:rPr lang="cs-CZ" dirty="0"/>
              <a:t>Administrace účtů</a:t>
            </a:r>
          </a:p>
          <a:p>
            <a:r>
              <a:rPr lang="cs-CZ" dirty="0"/>
              <a:t>Nabídnutí článku</a:t>
            </a:r>
          </a:p>
        </p:txBody>
      </p:sp>
    </p:spTree>
    <p:extLst>
      <p:ext uri="{BB962C8B-B14F-4D97-AF65-F5344CB8AC3E}">
        <p14:creationId xmlns:p14="http://schemas.microsoft.com/office/powerpoint/2010/main" val="406156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A4C375-0B58-D4D6-7744-ABF7D77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 ER diagram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6A651FB-6EE3-8F30-3233-120D18173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105" y="1711131"/>
            <a:ext cx="6937109" cy="4348692"/>
          </a:xfrm>
        </p:spPr>
      </p:pic>
    </p:spTree>
    <p:extLst>
      <p:ext uri="{BB962C8B-B14F-4D97-AF65-F5344CB8AC3E}">
        <p14:creationId xmlns:p14="http://schemas.microsoft.com/office/powerpoint/2010/main" val="10458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A6AC-B0A0-3972-3ED1-C7B6E377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Webdesign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A51CD3FD-AFB0-B6F1-9778-5BA804503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780" y="2213727"/>
            <a:ext cx="7411801" cy="3821778"/>
          </a:xfrm>
        </p:spPr>
      </p:pic>
    </p:spTree>
    <p:extLst>
      <p:ext uri="{BB962C8B-B14F-4D97-AF65-F5344CB8AC3E}">
        <p14:creationId xmlns:p14="http://schemas.microsoft.com/office/powerpoint/2010/main" val="32506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7F0F8-070B-FB88-9FBD-541F7D6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Rozpracováno ve 2. sprintu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A567E-6E96-6F98-7EDE-353B8089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Převzetí článku</a:t>
            </a:r>
          </a:p>
          <a:p>
            <a:r>
              <a:rPr lang="cs-CZ" dirty="0"/>
              <a:t>Seznámení s posudky</a:t>
            </a:r>
          </a:p>
          <a:p>
            <a:r>
              <a:rPr lang="cs-CZ" dirty="0"/>
              <a:t>Přijetí článku</a:t>
            </a:r>
          </a:p>
          <a:p>
            <a:r>
              <a:rPr lang="cs-CZ" dirty="0"/>
              <a:t>Správa aplikace</a:t>
            </a:r>
          </a:p>
          <a:p>
            <a:r>
              <a:rPr lang="cs-CZ" dirty="0"/>
              <a:t>Komunikace s recenzenty</a:t>
            </a:r>
          </a:p>
          <a:p>
            <a:r>
              <a:rPr lang="cs-CZ" dirty="0"/>
              <a:t>Vytvoření recenzního posudku</a:t>
            </a:r>
          </a:p>
          <a:p>
            <a:r>
              <a:rPr lang="cs-CZ" dirty="0"/>
              <a:t>Vrácení článku autorovi</a:t>
            </a:r>
          </a:p>
          <a:p>
            <a:r>
              <a:rPr lang="cs-CZ" dirty="0"/>
              <a:t>Zpracování recenzních komentářů</a:t>
            </a:r>
          </a:p>
        </p:txBody>
      </p:sp>
    </p:spTree>
    <p:extLst>
      <p:ext uri="{BB962C8B-B14F-4D97-AF65-F5344CB8AC3E}">
        <p14:creationId xmlns:p14="http://schemas.microsoft.com/office/powerpoint/2010/main" val="177607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343E0-940D-346A-C466-066D334C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Práce s týmovými nástroji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25040D-6D14-0B82-82D3-C0A513AC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MS Teams</a:t>
            </a:r>
          </a:p>
          <a:p>
            <a:endParaRPr lang="cs-CZ" dirty="0"/>
          </a:p>
          <a:p>
            <a:r>
              <a:rPr lang="cs-CZ" dirty="0" err="1"/>
              <a:t>ScrumDeck</a:t>
            </a:r>
          </a:p>
          <a:p>
            <a:endParaRPr lang="cs-CZ" dirty="0"/>
          </a:p>
          <a:p>
            <a:r>
              <a:rPr lang="cs-CZ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4602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7F0E9E-3BC9-C950-0A77-A3F5C3B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15F6A5-C1E6-188C-4827-2200DA15F5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dirty="0"/>
              <a:t>Umíme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Plánovat ve </a:t>
            </a:r>
            <a:r>
              <a:rPr lang="cs-CZ" dirty="0" err="1"/>
              <a:t>ScrumDesku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Dodat části včas a hotové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Efektivně komunikovat</a:t>
            </a:r>
          </a:p>
          <a:p>
            <a:pPr marL="0" indent="0" algn="ctr">
              <a:buNone/>
            </a:pP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EAE0B6-B256-7333-13D1-44F3C133C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dirty="0"/>
              <a:t>Budeme umět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Nahrávat GitHub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Spojit části do celku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Průběžně zapisovat hodiny a updatovat </a:t>
            </a:r>
            <a:r>
              <a:rPr lang="cs-CZ" dirty="0" err="1"/>
              <a:t>ScrumDesk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77C95A88-C085-4740-B4C1-685F2C6F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Čas na dotazy</a:t>
            </a:r>
          </a:p>
        </p:txBody>
      </p:sp>
      <p:pic>
        <p:nvPicPr>
          <p:cNvPr id="6" name="Obrázek 6" descr="Obsah obrázku text&#10;&#10;Popis se vygeneroval automaticky.">
            <a:extLst>
              <a:ext uri="{FF2B5EF4-FFF2-40B4-BE49-F238E27FC236}">
                <a16:creationId xmlns:a16="http://schemas.microsoft.com/office/drawing/2014/main" id="{EFCFB25A-E4B5-DD42-FE7D-88AF7CC8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19" y="2058067"/>
            <a:ext cx="6504560" cy="39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197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ArchVTI</vt:lpstr>
      <vt:lpstr>Lopaty xd</vt:lpstr>
      <vt:lpstr>Platforma</vt:lpstr>
      <vt:lpstr>Hotovo za 1. sprint</vt:lpstr>
      <vt:lpstr>Databáze ER diagram</vt:lpstr>
      <vt:lpstr>Webdesign</vt:lpstr>
      <vt:lpstr>Rozpracováno ve 2. sprintu</vt:lpstr>
      <vt:lpstr>Práce s týmovými nástroji</vt:lpstr>
      <vt:lpstr>Retrospektiva</vt:lpstr>
      <vt:lpstr>Čas na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171</cp:revision>
  <dcterms:created xsi:type="dcterms:W3CDTF">2022-11-07T20:49:50Z</dcterms:created>
  <dcterms:modified xsi:type="dcterms:W3CDTF">2022-11-07T21:42:04Z</dcterms:modified>
</cp:coreProperties>
</file>