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Minimum-redundancy-maximum-relevance (mRMR) 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Quadratic programming 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Joint mutual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 principles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 of feature selection metaheuristics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7200" dirty="0"/>
              <a:t>Feature Selection: An Exploration of Algorithm Performance, Selection Bias, and Multicollinearity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Jason Case, Abhishek </a:t>
            </a:r>
            <a:r>
              <a:rPr lang="en-US" sz="2800" dirty="0" err="1"/>
              <a:t>Dugar</a:t>
            </a:r>
            <a:r>
              <a:rPr lang="en-US" sz="2800" dirty="0"/>
              <a:t>, Daniel </a:t>
            </a:r>
            <a:r>
              <a:rPr lang="en-US" sz="2800" dirty="0" err="1"/>
              <a:t>Nkuah</a:t>
            </a:r>
            <a:r>
              <a:rPr lang="en-US" sz="2800" dirty="0"/>
              <a:t>, Khoa Tran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17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Regularized trees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44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Overview on metaheuristics methods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157608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selection embedded in learning algorithms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50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9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Subset selection</a:t>
            </a:r>
          </a:p>
          <a:p>
            <a:r>
              <a:rPr lang="en-US" sz="2400" dirty="0"/>
              <a:t>Optimality criteria</a:t>
            </a:r>
          </a:p>
          <a:p>
            <a:r>
              <a:rPr lang="en-US" sz="2400" dirty="0"/>
              <a:t>Structure learning</a:t>
            </a:r>
          </a:p>
          <a:p>
            <a:r>
              <a:rPr lang="en-US" sz="2400" dirty="0"/>
              <a:t>Information Theory Based Feature Selection Mechanisms</a:t>
            </a:r>
          </a:p>
          <a:p>
            <a:r>
              <a:rPr lang="en-US" sz="2400" dirty="0"/>
              <a:t>Hilbert-Schmidt Independence Criterion Lasso based feature selection</a:t>
            </a:r>
          </a:p>
          <a:p>
            <a:r>
              <a:rPr lang="en-US" sz="2400" dirty="0"/>
              <a:t>Correlation feature selection</a:t>
            </a:r>
          </a:p>
          <a:p>
            <a:r>
              <a:rPr lang="en-US" sz="2400" dirty="0"/>
              <a:t>Regularized trees</a:t>
            </a:r>
          </a:p>
          <a:p>
            <a:r>
              <a:rPr lang="en-US" sz="2400" dirty="0"/>
              <a:t>Overview on metaheuristics methods</a:t>
            </a:r>
          </a:p>
          <a:p>
            <a:r>
              <a:rPr lang="en-US" sz="2400" dirty="0"/>
              <a:t>Feature selection embedded in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988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2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Subset selection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53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Optimality criteria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75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Structure learning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00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Information Theory Based Feature Selection Mechanisms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413404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Hilbert-Schmidt Independence Criterion Lasso based feature selection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88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Correlation feature selection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59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152</Words>
  <Application>Microsoft Macintosh PowerPoint</Application>
  <PresentationFormat>Widescreen</PresentationFormat>
  <Paragraphs>35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Feature Selection: An Exploration of Algorithm Performance, Selection Bias, and Multicollinearity </vt:lpstr>
      <vt:lpstr>Contents</vt:lpstr>
      <vt:lpstr>Introduction</vt:lpstr>
      <vt:lpstr>Subset selection</vt:lpstr>
      <vt:lpstr>Optimality criteria</vt:lpstr>
      <vt:lpstr>Structure learning</vt:lpstr>
      <vt:lpstr>Information Theory Based Feature Selection Mechanisms</vt:lpstr>
      <vt:lpstr>Hilbert-Schmidt Independence Criterion Lasso based feature selection</vt:lpstr>
      <vt:lpstr>Correlation feature selection</vt:lpstr>
      <vt:lpstr>Regularized trees</vt:lpstr>
      <vt:lpstr>Overview on metaheuristics methods</vt:lpstr>
      <vt:lpstr>Feature selection embedded in learning algorithms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Case</dc:creator>
  <cp:lastModifiedBy>Jason Case</cp:lastModifiedBy>
  <cp:revision>1</cp:revision>
  <dcterms:created xsi:type="dcterms:W3CDTF">2024-07-23T22:22:44Z</dcterms:created>
  <dcterms:modified xsi:type="dcterms:W3CDTF">2024-07-23T22:23:52Z</dcterms:modified>
</cp:coreProperties>
</file>