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il Duggineni" initials="AD" lastIdx="1" clrIdx="0">
    <p:extLst>
      <p:ext uri="{19B8F6BF-5375-455C-9EA6-DF929625EA0E}">
        <p15:presenceInfo xmlns:p15="http://schemas.microsoft.com/office/powerpoint/2012/main" userId="80082a1a4b63cd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3" d="100"/>
          <a:sy n="83"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 Duggineni" userId="80082a1a4b63cd07" providerId="LiveId" clId="{A37CCEB1-E0D5-4E10-B35C-C80F862995F3}"/>
    <pc:docChg chg="undo custSel addSld modSld sldOrd">
      <pc:chgData name="Akhil Duggineni" userId="80082a1a4b63cd07" providerId="LiveId" clId="{A37CCEB1-E0D5-4E10-B35C-C80F862995F3}" dt="2025-06-26T16:59:51.874" v="417" actId="113"/>
      <pc:docMkLst>
        <pc:docMk/>
      </pc:docMkLst>
      <pc:sldChg chg="modSp mod">
        <pc:chgData name="Akhil Duggineni" userId="80082a1a4b63cd07" providerId="LiveId" clId="{A37CCEB1-E0D5-4E10-B35C-C80F862995F3}" dt="2025-06-26T14:54:59.474" v="33" actId="20577"/>
        <pc:sldMkLst>
          <pc:docMk/>
          <pc:sldMk cId="2968664353" sldId="259"/>
        </pc:sldMkLst>
        <pc:spChg chg="mod">
          <ac:chgData name="Akhil Duggineni" userId="80082a1a4b63cd07" providerId="LiveId" clId="{A37CCEB1-E0D5-4E10-B35C-C80F862995F3}" dt="2025-06-26T14:54:59.474" v="33" actId="20577"/>
          <ac:spMkLst>
            <pc:docMk/>
            <pc:sldMk cId="2968664353" sldId="259"/>
            <ac:spMk id="8" creationId="{D9396A9E-BE45-B395-886C-209EC74FCD49}"/>
          </ac:spMkLst>
        </pc:spChg>
      </pc:sldChg>
      <pc:sldChg chg="addSp delSp modSp new mod">
        <pc:chgData name="Akhil Duggineni" userId="80082a1a4b63cd07" providerId="LiveId" clId="{A37CCEB1-E0D5-4E10-B35C-C80F862995F3}" dt="2025-06-26T14:59:40.939" v="59" actId="14100"/>
        <pc:sldMkLst>
          <pc:docMk/>
          <pc:sldMk cId="3141798387" sldId="260"/>
        </pc:sldMkLst>
        <pc:spChg chg="mod">
          <ac:chgData name="Akhil Duggineni" userId="80082a1a4b63cd07" providerId="LiveId" clId="{A37CCEB1-E0D5-4E10-B35C-C80F862995F3}" dt="2025-06-26T14:57:57.037" v="45" actId="207"/>
          <ac:spMkLst>
            <pc:docMk/>
            <pc:sldMk cId="3141798387" sldId="260"/>
            <ac:spMk id="2" creationId="{ABBC4206-D66A-638C-F261-95C429A18B43}"/>
          </ac:spMkLst>
        </pc:spChg>
        <pc:spChg chg="del">
          <ac:chgData name="Akhil Duggineni" userId="80082a1a4b63cd07" providerId="LiveId" clId="{A37CCEB1-E0D5-4E10-B35C-C80F862995F3}" dt="2025-06-26T14:56:23.314" v="35"/>
          <ac:spMkLst>
            <pc:docMk/>
            <pc:sldMk cId="3141798387" sldId="260"/>
            <ac:spMk id="3" creationId="{BF5D6DAE-9914-22C5-88AD-EA3278A1051D}"/>
          </ac:spMkLst>
        </pc:spChg>
        <pc:spChg chg="mod">
          <ac:chgData name="Akhil Duggineni" userId="80082a1a4b63cd07" providerId="LiveId" clId="{A37CCEB1-E0D5-4E10-B35C-C80F862995F3}" dt="2025-06-26T14:59:40.939" v="59" actId="14100"/>
          <ac:spMkLst>
            <pc:docMk/>
            <pc:sldMk cId="3141798387" sldId="260"/>
            <ac:spMk id="4" creationId="{D0E8B5BB-C21C-BE3F-8372-4E226C5DF5C0}"/>
          </ac:spMkLst>
        </pc:spChg>
        <pc:picChg chg="add mod">
          <ac:chgData name="Akhil Duggineni" userId="80082a1a4b63cd07" providerId="LiveId" clId="{A37CCEB1-E0D5-4E10-B35C-C80F862995F3}" dt="2025-06-26T14:59:15.790" v="56" actId="1076"/>
          <ac:picMkLst>
            <pc:docMk/>
            <pc:sldMk cId="3141798387" sldId="260"/>
            <ac:picMk id="1026" creationId="{96F7A5A5-52A0-8CF4-BB7D-D8FC33622E50}"/>
          </ac:picMkLst>
        </pc:picChg>
      </pc:sldChg>
      <pc:sldChg chg="addSp delSp modSp new mod">
        <pc:chgData name="Akhil Duggineni" userId="80082a1a4b63cd07" providerId="LiveId" clId="{A37CCEB1-E0D5-4E10-B35C-C80F862995F3}" dt="2025-06-26T15:08:00.557" v="129" actId="1076"/>
        <pc:sldMkLst>
          <pc:docMk/>
          <pc:sldMk cId="3756311788" sldId="261"/>
        </pc:sldMkLst>
        <pc:spChg chg="mod">
          <ac:chgData name="Akhil Duggineni" userId="80082a1a4b63cd07" providerId="LiveId" clId="{A37CCEB1-E0D5-4E10-B35C-C80F862995F3}" dt="2025-06-26T15:00:40.953" v="66" actId="207"/>
          <ac:spMkLst>
            <pc:docMk/>
            <pc:sldMk cId="3756311788" sldId="261"/>
            <ac:spMk id="2" creationId="{AD465C9D-53A1-2734-24DD-B4E301712D4A}"/>
          </ac:spMkLst>
        </pc:spChg>
        <pc:spChg chg="add del">
          <ac:chgData name="Akhil Duggineni" userId="80082a1a4b63cd07" providerId="LiveId" clId="{A37CCEB1-E0D5-4E10-B35C-C80F862995F3}" dt="2025-06-26T15:00:56.248" v="68" actId="22"/>
          <ac:spMkLst>
            <pc:docMk/>
            <pc:sldMk cId="3756311788" sldId="261"/>
            <ac:spMk id="4" creationId="{FE7C8465-745C-2743-E3B0-73E50A4DCB5F}"/>
          </ac:spMkLst>
        </pc:spChg>
        <pc:spChg chg="add del mod">
          <ac:chgData name="Akhil Duggineni" userId="80082a1a4b63cd07" providerId="LiveId" clId="{A37CCEB1-E0D5-4E10-B35C-C80F862995F3}" dt="2025-06-26T15:02:47.552" v="95" actId="20577"/>
          <ac:spMkLst>
            <pc:docMk/>
            <pc:sldMk cId="3756311788" sldId="261"/>
            <ac:spMk id="5" creationId="{21DDD36F-0EA5-D969-FB1C-B53DDD29BD96}"/>
          </ac:spMkLst>
        </pc:spChg>
        <pc:spChg chg="add mod">
          <ac:chgData name="Akhil Duggineni" userId="80082a1a4b63cd07" providerId="LiveId" clId="{A37CCEB1-E0D5-4E10-B35C-C80F862995F3}" dt="2025-06-26T15:01:23.633" v="71" actId="571"/>
          <ac:spMkLst>
            <pc:docMk/>
            <pc:sldMk cId="3756311788" sldId="261"/>
            <ac:spMk id="6" creationId="{D0675940-A8AF-35F4-3E33-DDD4117B247E}"/>
          </ac:spMkLst>
        </pc:spChg>
        <pc:spChg chg="add mod">
          <ac:chgData name="Akhil Duggineni" userId="80082a1a4b63cd07" providerId="LiveId" clId="{A37CCEB1-E0D5-4E10-B35C-C80F862995F3}" dt="2025-06-26T15:01:30.683" v="73" actId="571"/>
          <ac:spMkLst>
            <pc:docMk/>
            <pc:sldMk cId="3756311788" sldId="261"/>
            <ac:spMk id="7" creationId="{0D5ED1F9-7B25-077C-5739-3C5D1B848A2F}"/>
          </ac:spMkLst>
        </pc:spChg>
        <pc:spChg chg="add mod">
          <ac:chgData name="Akhil Duggineni" userId="80082a1a4b63cd07" providerId="LiveId" clId="{A37CCEB1-E0D5-4E10-B35C-C80F862995F3}" dt="2025-06-26T15:01:36.319" v="75" actId="571"/>
          <ac:spMkLst>
            <pc:docMk/>
            <pc:sldMk cId="3756311788" sldId="261"/>
            <ac:spMk id="8" creationId="{D1961368-9031-ECE5-A8B8-1F1FB78E5AFB}"/>
          </ac:spMkLst>
        </pc:spChg>
        <pc:spChg chg="add mod">
          <ac:chgData name="Akhil Duggineni" userId="80082a1a4b63cd07" providerId="LiveId" clId="{A37CCEB1-E0D5-4E10-B35C-C80F862995F3}" dt="2025-06-26T15:07:48.967" v="127" actId="1076"/>
          <ac:spMkLst>
            <pc:docMk/>
            <pc:sldMk cId="3756311788" sldId="261"/>
            <ac:spMk id="9" creationId="{43BF451D-A2A2-957A-6D79-E612C4886FA1}"/>
          </ac:spMkLst>
        </pc:spChg>
        <pc:spChg chg="add mod">
          <ac:chgData name="Akhil Duggineni" userId="80082a1a4b63cd07" providerId="LiveId" clId="{A37CCEB1-E0D5-4E10-B35C-C80F862995F3}" dt="2025-06-26T15:03:01.237" v="98" actId="113"/>
          <ac:spMkLst>
            <pc:docMk/>
            <pc:sldMk cId="3756311788" sldId="261"/>
            <ac:spMk id="10" creationId="{651E6E05-2984-4995-C0AE-12D6D87B47E3}"/>
          </ac:spMkLst>
        </pc:spChg>
        <pc:picChg chg="add mod">
          <ac:chgData name="Akhil Duggineni" userId="80082a1a4b63cd07" providerId="LiveId" clId="{A37CCEB1-E0D5-4E10-B35C-C80F862995F3}" dt="2025-06-26T15:04:47.850" v="103" actId="1076"/>
          <ac:picMkLst>
            <pc:docMk/>
            <pc:sldMk cId="3756311788" sldId="261"/>
            <ac:picMk id="2050" creationId="{1B811D27-90C6-6819-BBAF-E00D87A1236F}"/>
          </ac:picMkLst>
        </pc:picChg>
        <pc:picChg chg="add mod">
          <ac:chgData name="Akhil Duggineni" userId="80082a1a4b63cd07" providerId="LiveId" clId="{A37CCEB1-E0D5-4E10-B35C-C80F862995F3}" dt="2025-06-26T15:05:47.146" v="110" actId="1076"/>
          <ac:picMkLst>
            <pc:docMk/>
            <pc:sldMk cId="3756311788" sldId="261"/>
            <ac:picMk id="2052" creationId="{347F9A39-6749-E8AF-3B1F-8FCCC1C1EDAE}"/>
          </ac:picMkLst>
        </pc:picChg>
        <pc:picChg chg="add mod">
          <ac:chgData name="Akhil Duggineni" userId="80082a1a4b63cd07" providerId="LiveId" clId="{A37CCEB1-E0D5-4E10-B35C-C80F862995F3}" dt="2025-06-26T15:08:00.557" v="129" actId="1076"/>
          <ac:picMkLst>
            <pc:docMk/>
            <pc:sldMk cId="3756311788" sldId="261"/>
            <ac:picMk id="2054" creationId="{85E55A9F-EB47-EA2E-F136-0BB06E92F69E}"/>
          </ac:picMkLst>
        </pc:picChg>
      </pc:sldChg>
      <pc:sldChg chg="addSp delSp modSp new mod">
        <pc:chgData name="Akhil Duggineni" userId="80082a1a4b63cd07" providerId="LiveId" clId="{A37CCEB1-E0D5-4E10-B35C-C80F862995F3}" dt="2025-06-26T15:16:19.678" v="214" actId="14100"/>
        <pc:sldMkLst>
          <pc:docMk/>
          <pc:sldMk cId="1821747518" sldId="262"/>
        </pc:sldMkLst>
        <pc:spChg chg="mod">
          <ac:chgData name="Akhil Duggineni" userId="80082a1a4b63cd07" providerId="LiveId" clId="{A37CCEB1-E0D5-4E10-B35C-C80F862995F3}" dt="2025-06-26T15:15:30.720" v="204" actId="207"/>
          <ac:spMkLst>
            <pc:docMk/>
            <pc:sldMk cId="1821747518" sldId="262"/>
            <ac:spMk id="2" creationId="{80EAD9D3-C2A8-4A18-899B-CFF806A384AF}"/>
          </ac:spMkLst>
        </pc:spChg>
        <pc:spChg chg="add del mod">
          <ac:chgData name="Akhil Duggineni" userId="80082a1a4b63cd07" providerId="LiveId" clId="{A37CCEB1-E0D5-4E10-B35C-C80F862995F3}" dt="2025-06-26T15:11:35.145" v="163"/>
          <ac:spMkLst>
            <pc:docMk/>
            <pc:sldMk cId="1821747518" sldId="262"/>
            <ac:spMk id="3" creationId="{83F21920-5547-6592-245A-CE9324346B06}"/>
          </ac:spMkLst>
        </pc:spChg>
        <pc:spChg chg="mod">
          <ac:chgData name="Akhil Duggineni" userId="80082a1a4b63cd07" providerId="LiveId" clId="{A37CCEB1-E0D5-4E10-B35C-C80F862995F3}" dt="2025-06-26T15:16:14.029" v="213" actId="113"/>
          <ac:spMkLst>
            <pc:docMk/>
            <pc:sldMk cId="1821747518" sldId="262"/>
            <ac:spMk id="4" creationId="{87CCD44A-473E-7027-B1EE-AE3502A5205F}"/>
          </ac:spMkLst>
        </pc:spChg>
        <pc:spChg chg="add del mod">
          <ac:chgData name="Akhil Duggineni" userId="80082a1a4b63cd07" providerId="LiveId" clId="{A37CCEB1-E0D5-4E10-B35C-C80F862995F3}" dt="2025-06-26T15:13:10.639" v="179"/>
          <ac:spMkLst>
            <pc:docMk/>
            <pc:sldMk cId="1821747518" sldId="262"/>
            <ac:spMk id="5" creationId="{3847ADEA-4579-9063-353B-19B295CEF16A}"/>
          </ac:spMkLst>
        </pc:spChg>
        <pc:picChg chg="add mod">
          <ac:chgData name="Akhil Duggineni" userId="80082a1a4b63cd07" providerId="LiveId" clId="{A37CCEB1-E0D5-4E10-B35C-C80F862995F3}" dt="2025-06-26T15:10:08.818" v="136"/>
          <ac:picMkLst>
            <pc:docMk/>
            <pc:sldMk cId="1821747518" sldId="262"/>
            <ac:picMk id="3074" creationId="{E0FF3E8B-9FBD-47A5-3192-F89DFFD2D712}"/>
          </ac:picMkLst>
        </pc:picChg>
        <pc:picChg chg="add mod">
          <ac:chgData name="Akhil Duggineni" userId="80082a1a4b63cd07" providerId="LiveId" clId="{A37CCEB1-E0D5-4E10-B35C-C80F862995F3}" dt="2025-06-26T15:10:24.470" v="138"/>
          <ac:picMkLst>
            <pc:docMk/>
            <pc:sldMk cId="1821747518" sldId="262"/>
            <ac:picMk id="3076" creationId="{0800DD4E-6AB8-3144-A1A6-F1730744D120}"/>
          </ac:picMkLst>
        </pc:picChg>
        <pc:picChg chg="add mod">
          <ac:chgData name="Akhil Duggineni" userId="80082a1a4b63cd07" providerId="LiveId" clId="{A37CCEB1-E0D5-4E10-B35C-C80F862995F3}" dt="2025-06-26T15:11:33.043" v="161"/>
          <ac:picMkLst>
            <pc:docMk/>
            <pc:sldMk cId="1821747518" sldId="262"/>
            <ac:picMk id="3078" creationId="{3508EE86-251E-B9C7-3A6A-B5BC13EB2E86}"/>
          </ac:picMkLst>
        </pc:picChg>
        <pc:picChg chg="add mod">
          <ac:chgData name="Akhil Duggineni" userId="80082a1a4b63cd07" providerId="LiveId" clId="{A37CCEB1-E0D5-4E10-B35C-C80F862995F3}" dt="2025-06-26T15:11:29.008" v="155" actId="1076"/>
          <ac:picMkLst>
            <pc:docMk/>
            <pc:sldMk cId="1821747518" sldId="262"/>
            <ac:picMk id="3080" creationId="{C7D3DDF0-7457-87C0-8AAA-4C5B1977B04A}"/>
          </ac:picMkLst>
        </pc:picChg>
        <pc:picChg chg="add del mod">
          <ac:chgData name="Akhil Duggineni" userId="80082a1a4b63cd07" providerId="LiveId" clId="{A37CCEB1-E0D5-4E10-B35C-C80F862995F3}" dt="2025-06-26T15:11:56.287" v="165" actId="478"/>
          <ac:picMkLst>
            <pc:docMk/>
            <pc:sldMk cId="1821747518" sldId="262"/>
            <ac:picMk id="3082" creationId="{DB26FD19-5AC9-3015-3F3E-E52C5F3DFE34}"/>
          </ac:picMkLst>
        </pc:picChg>
        <pc:picChg chg="add mod">
          <ac:chgData name="Akhil Duggineni" userId="80082a1a4b63cd07" providerId="LiveId" clId="{A37CCEB1-E0D5-4E10-B35C-C80F862995F3}" dt="2025-06-26T15:12:25.819" v="174" actId="1076"/>
          <ac:picMkLst>
            <pc:docMk/>
            <pc:sldMk cId="1821747518" sldId="262"/>
            <ac:picMk id="3084" creationId="{F85EF274-F054-B45A-1683-6C622AC7CF6F}"/>
          </ac:picMkLst>
        </pc:picChg>
        <pc:picChg chg="add mod">
          <ac:chgData name="Akhil Duggineni" userId="80082a1a4b63cd07" providerId="LiveId" clId="{A37CCEB1-E0D5-4E10-B35C-C80F862995F3}" dt="2025-06-26T15:13:07.298" v="178"/>
          <ac:picMkLst>
            <pc:docMk/>
            <pc:sldMk cId="1821747518" sldId="262"/>
            <ac:picMk id="3086" creationId="{DA4D9F33-D0E5-761B-ED3D-A49DD6F71E29}"/>
          </ac:picMkLst>
        </pc:picChg>
        <pc:picChg chg="add mod">
          <ac:chgData name="Akhil Duggineni" userId="80082a1a4b63cd07" providerId="LiveId" clId="{A37CCEB1-E0D5-4E10-B35C-C80F862995F3}" dt="2025-06-26T15:16:19.678" v="214" actId="14100"/>
          <ac:picMkLst>
            <pc:docMk/>
            <pc:sldMk cId="1821747518" sldId="262"/>
            <ac:picMk id="3088" creationId="{FDD7CDFF-1161-2894-E17C-F5CBB5DD5C2B}"/>
          </ac:picMkLst>
        </pc:picChg>
      </pc:sldChg>
      <pc:sldChg chg="addSp delSp modSp add mod ord">
        <pc:chgData name="Akhil Duggineni" userId="80082a1a4b63cd07" providerId="LiveId" clId="{A37CCEB1-E0D5-4E10-B35C-C80F862995F3}" dt="2025-06-26T15:23:36.337" v="245"/>
        <pc:sldMkLst>
          <pc:docMk/>
          <pc:sldMk cId="921565952" sldId="263"/>
        </pc:sldMkLst>
        <pc:spChg chg="mod">
          <ac:chgData name="Akhil Duggineni" userId="80082a1a4b63cd07" providerId="LiveId" clId="{A37CCEB1-E0D5-4E10-B35C-C80F862995F3}" dt="2025-06-26T15:19:20.030" v="222" actId="207"/>
          <ac:spMkLst>
            <pc:docMk/>
            <pc:sldMk cId="921565952" sldId="263"/>
            <ac:spMk id="2" creationId="{426E4465-D258-8EA3-FDF0-1F1D6A751CC8}"/>
          </ac:spMkLst>
        </pc:spChg>
        <pc:spChg chg="mod">
          <ac:chgData name="Akhil Duggineni" userId="80082a1a4b63cd07" providerId="LiveId" clId="{A37CCEB1-E0D5-4E10-B35C-C80F862995F3}" dt="2025-06-26T15:19:58.105" v="229" actId="113"/>
          <ac:spMkLst>
            <pc:docMk/>
            <pc:sldMk cId="921565952" sldId="263"/>
            <ac:spMk id="5" creationId="{524500D2-4E32-1213-A329-E050EAE924EE}"/>
          </ac:spMkLst>
        </pc:spChg>
        <pc:spChg chg="mod">
          <ac:chgData name="Akhil Duggineni" userId="80082a1a4b63cd07" providerId="LiveId" clId="{A37CCEB1-E0D5-4E10-B35C-C80F862995F3}" dt="2025-06-26T15:20:04.473" v="230" actId="113"/>
          <ac:spMkLst>
            <pc:docMk/>
            <pc:sldMk cId="921565952" sldId="263"/>
            <ac:spMk id="9" creationId="{6E328CCF-7A5D-4ECA-AA39-47A65333E83D}"/>
          </ac:spMkLst>
        </pc:spChg>
        <pc:spChg chg="mod">
          <ac:chgData name="Akhil Duggineni" userId="80082a1a4b63cd07" providerId="LiveId" clId="{A37CCEB1-E0D5-4E10-B35C-C80F862995F3}" dt="2025-06-26T15:20:13.845" v="232" actId="20577"/>
          <ac:spMkLst>
            <pc:docMk/>
            <pc:sldMk cId="921565952" sldId="263"/>
            <ac:spMk id="10" creationId="{8787F4BC-7004-1781-B6AD-5223E234F9FF}"/>
          </ac:spMkLst>
        </pc:spChg>
        <pc:picChg chg="del">
          <ac:chgData name="Akhil Duggineni" userId="80082a1a4b63cd07" providerId="LiveId" clId="{A37CCEB1-E0D5-4E10-B35C-C80F862995F3}" dt="2025-06-26T15:20:55.648" v="240" actId="478"/>
          <ac:picMkLst>
            <pc:docMk/>
            <pc:sldMk cId="921565952" sldId="263"/>
            <ac:picMk id="2050" creationId="{11908AB8-CF5F-A688-9AAD-F7201C14C22A}"/>
          </ac:picMkLst>
        </pc:picChg>
        <pc:picChg chg="mod">
          <ac:chgData name="Akhil Duggineni" userId="80082a1a4b63cd07" providerId="LiveId" clId="{A37CCEB1-E0D5-4E10-B35C-C80F862995F3}" dt="2025-06-26T15:22:30.463" v="244" actId="1076"/>
          <ac:picMkLst>
            <pc:docMk/>
            <pc:sldMk cId="921565952" sldId="263"/>
            <ac:picMk id="2052" creationId="{F46A3DA7-4FEB-02FC-EE76-E179097BA266}"/>
          </ac:picMkLst>
        </pc:picChg>
        <pc:picChg chg="add mod">
          <ac:chgData name="Akhil Duggineni" userId="80082a1a4b63cd07" providerId="LiveId" clId="{A37CCEB1-E0D5-4E10-B35C-C80F862995F3}" dt="2025-06-26T15:21:03.232" v="241" actId="1076"/>
          <ac:picMkLst>
            <pc:docMk/>
            <pc:sldMk cId="921565952" sldId="263"/>
            <ac:picMk id="4098" creationId="{D67425CC-ADA2-3830-B862-E4EBB85A2007}"/>
          </ac:picMkLst>
        </pc:picChg>
        <pc:picChg chg="add mod">
          <ac:chgData name="Akhil Duggineni" userId="80082a1a4b63cd07" providerId="LiveId" clId="{A37CCEB1-E0D5-4E10-B35C-C80F862995F3}" dt="2025-06-26T15:22:30.463" v="244" actId="1076"/>
          <ac:picMkLst>
            <pc:docMk/>
            <pc:sldMk cId="921565952" sldId="263"/>
            <ac:picMk id="4100" creationId="{15031738-C474-328D-4DE3-EE04A6B8AF2A}"/>
          </ac:picMkLst>
        </pc:picChg>
        <pc:picChg chg="add">
          <ac:chgData name="Akhil Duggineni" userId="80082a1a4b63cd07" providerId="LiveId" clId="{A37CCEB1-E0D5-4E10-B35C-C80F862995F3}" dt="2025-06-26T15:23:36.337" v="245"/>
          <ac:picMkLst>
            <pc:docMk/>
            <pc:sldMk cId="921565952" sldId="263"/>
            <ac:picMk id="4102" creationId="{6784F847-F134-F551-E0EE-3FEE8C2A36D2}"/>
          </ac:picMkLst>
        </pc:picChg>
      </pc:sldChg>
      <pc:sldChg chg="addSp delSp modSp add mod ord">
        <pc:chgData name="Akhil Duggineni" userId="80082a1a4b63cd07" providerId="LiveId" clId="{A37CCEB1-E0D5-4E10-B35C-C80F862995F3}" dt="2025-06-26T15:26:56.924" v="275" actId="113"/>
        <pc:sldMkLst>
          <pc:docMk/>
          <pc:sldMk cId="3898794992" sldId="264"/>
        </pc:sldMkLst>
        <pc:spChg chg="mod">
          <ac:chgData name="Akhil Duggineni" userId="80082a1a4b63cd07" providerId="LiveId" clId="{A37CCEB1-E0D5-4E10-B35C-C80F862995F3}" dt="2025-06-26T15:26:21.313" v="269" actId="14100"/>
          <ac:spMkLst>
            <pc:docMk/>
            <pc:sldMk cId="3898794992" sldId="264"/>
            <ac:spMk id="2" creationId="{D15F16A8-D3D9-EDE1-683B-6C8A4B14B000}"/>
          </ac:spMkLst>
        </pc:spChg>
        <pc:spChg chg="add del mod">
          <ac:chgData name="Akhil Duggineni" userId="80082a1a4b63cd07" providerId="LiveId" clId="{A37CCEB1-E0D5-4E10-B35C-C80F862995F3}" dt="2025-06-26T15:24:48.385" v="253"/>
          <ac:spMkLst>
            <pc:docMk/>
            <pc:sldMk cId="3898794992" sldId="264"/>
            <ac:spMk id="3" creationId="{83EFA071-4443-7CCB-5AAE-E087DB3BBF12}"/>
          </ac:spMkLst>
        </pc:spChg>
        <pc:spChg chg="mod">
          <ac:chgData name="Akhil Duggineni" userId="80082a1a4b63cd07" providerId="LiveId" clId="{A37CCEB1-E0D5-4E10-B35C-C80F862995F3}" dt="2025-06-26T15:26:56.924" v="275" actId="113"/>
          <ac:spMkLst>
            <pc:docMk/>
            <pc:sldMk cId="3898794992" sldId="264"/>
            <ac:spMk id="4" creationId="{0ABBF421-4061-063F-4893-90D7EB32AA7E}"/>
          </ac:spMkLst>
        </pc:spChg>
        <pc:picChg chg="del">
          <ac:chgData name="Akhil Duggineni" userId="80082a1a4b63cd07" providerId="LiveId" clId="{A37CCEB1-E0D5-4E10-B35C-C80F862995F3}" dt="2025-06-26T15:24:30.758" v="250" actId="478"/>
          <ac:picMkLst>
            <pc:docMk/>
            <pc:sldMk cId="3898794992" sldId="264"/>
            <ac:picMk id="1026" creationId="{C1A06C2F-0DB8-3057-71A3-30DB8D0D85F6}"/>
          </ac:picMkLst>
        </pc:picChg>
        <pc:picChg chg="add del">
          <ac:chgData name="Akhil Duggineni" userId="80082a1a4b63cd07" providerId="LiveId" clId="{A37CCEB1-E0D5-4E10-B35C-C80F862995F3}" dt="2025-06-26T15:24:30.758" v="250" actId="478"/>
          <ac:picMkLst>
            <pc:docMk/>
            <pc:sldMk cId="3898794992" sldId="264"/>
            <ac:picMk id="5122" creationId="{C22997ED-71CA-3FEC-31DA-9BD2B45E8FC4}"/>
          </ac:picMkLst>
        </pc:picChg>
        <pc:picChg chg="add mod">
          <ac:chgData name="Akhil Duggineni" userId="80082a1a4b63cd07" providerId="LiveId" clId="{A37CCEB1-E0D5-4E10-B35C-C80F862995F3}" dt="2025-06-26T15:24:36.091" v="252"/>
          <ac:picMkLst>
            <pc:docMk/>
            <pc:sldMk cId="3898794992" sldId="264"/>
            <ac:picMk id="5124" creationId="{E0068B52-3E0B-92F8-4E0F-49446D1DCDBD}"/>
          </ac:picMkLst>
        </pc:picChg>
        <pc:picChg chg="add mod">
          <ac:chgData name="Akhil Duggineni" userId="80082a1a4b63cd07" providerId="LiveId" clId="{A37CCEB1-E0D5-4E10-B35C-C80F862995F3}" dt="2025-06-26T15:25:02.886" v="257" actId="1076"/>
          <ac:picMkLst>
            <pc:docMk/>
            <pc:sldMk cId="3898794992" sldId="264"/>
            <ac:picMk id="5126" creationId="{1EFD91EA-5DA0-E490-D287-A8D3589D7987}"/>
          </ac:picMkLst>
        </pc:picChg>
      </pc:sldChg>
      <pc:sldChg chg="addSp delSp modSp add mod ord">
        <pc:chgData name="Akhil Duggineni" userId="80082a1a4b63cd07" providerId="LiveId" clId="{A37CCEB1-E0D5-4E10-B35C-C80F862995F3}" dt="2025-06-26T15:34:04.009" v="313" actId="208"/>
        <pc:sldMkLst>
          <pc:docMk/>
          <pc:sldMk cId="3048145134" sldId="265"/>
        </pc:sldMkLst>
        <pc:spChg chg="mod">
          <ac:chgData name="Akhil Duggineni" userId="80082a1a4b63cd07" providerId="LiveId" clId="{A37CCEB1-E0D5-4E10-B35C-C80F862995F3}" dt="2025-06-26T15:28:49.028" v="284" actId="207"/>
          <ac:spMkLst>
            <pc:docMk/>
            <pc:sldMk cId="3048145134" sldId="265"/>
            <ac:spMk id="2" creationId="{ECFFB290-4E0C-E81B-4AC1-CFBA56A89740}"/>
          </ac:spMkLst>
        </pc:spChg>
        <pc:spChg chg="mod">
          <ac:chgData name="Akhil Duggineni" userId="80082a1a4b63cd07" providerId="LiveId" clId="{A37CCEB1-E0D5-4E10-B35C-C80F862995F3}" dt="2025-06-26T15:29:33.176" v="289" actId="20577"/>
          <ac:spMkLst>
            <pc:docMk/>
            <pc:sldMk cId="3048145134" sldId="265"/>
            <ac:spMk id="5" creationId="{0EE8DD12-2183-480F-0B89-187C3519C033}"/>
          </ac:spMkLst>
        </pc:spChg>
        <pc:spChg chg="mod">
          <ac:chgData name="Akhil Duggineni" userId="80082a1a4b63cd07" providerId="LiveId" clId="{A37CCEB1-E0D5-4E10-B35C-C80F862995F3}" dt="2025-06-26T15:29:44.220" v="293" actId="20577"/>
          <ac:spMkLst>
            <pc:docMk/>
            <pc:sldMk cId="3048145134" sldId="265"/>
            <ac:spMk id="9" creationId="{66EBB1FB-8166-0698-D664-68F87A66D535}"/>
          </ac:spMkLst>
        </pc:spChg>
        <pc:spChg chg="mod">
          <ac:chgData name="Akhil Duggineni" userId="80082a1a4b63cd07" providerId="LiveId" clId="{A37CCEB1-E0D5-4E10-B35C-C80F862995F3}" dt="2025-06-26T15:29:49.763" v="294" actId="113"/>
          <ac:spMkLst>
            <pc:docMk/>
            <pc:sldMk cId="3048145134" sldId="265"/>
            <ac:spMk id="10" creationId="{1C4EFF92-0A17-B835-7D39-3FDD337BD9FB}"/>
          </ac:spMkLst>
        </pc:spChg>
        <pc:picChg chg="del">
          <ac:chgData name="Akhil Duggineni" userId="80082a1a4b63cd07" providerId="LiveId" clId="{A37CCEB1-E0D5-4E10-B35C-C80F862995F3}" dt="2025-06-26T15:32:41.801" v="301" actId="478"/>
          <ac:picMkLst>
            <pc:docMk/>
            <pc:sldMk cId="3048145134" sldId="265"/>
            <ac:picMk id="2052" creationId="{803CAF4B-DC92-C0C0-69AB-267EE9A6D351}"/>
          </ac:picMkLst>
        </pc:picChg>
        <pc:picChg chg="mod">
          <ac:chgData name="Akhil Duggineni" userId="80082a1a4b63cd07" providerId="LiveId" clId="{A37CCEB1-E0D5-4E10-B35C-C80F862995F3}" dt="2025-06-26T15:33:38.221" v="309" actId="208"/>
          <ac:picMkLst>
            <pc:docMk/>
            <pc:sldMk cId="3048145134" sldId="265"/>
            <ac:picMk id="2054" creationId="{98520ACB-C060-754A-2D33-113958AABF26}"/>
          </ac:picMkLst>
        </pc:picChg>
        <pc:picChg chg="mod">
          <ac:chgData name="Akhil Duggineni" userId="80082a1a4b63cd07" providerId="LiveId" clId="{A37CCEB1-E0D5-4E10-B35C-C80F862995F3}" dt="2025-06-26T15:34:04.009" v="313" actId="208"/>
          <ac:picMkLst>
            <pc:docMk/>
            <pc:sldMk cId="3048145134" sldId="265"/>
            <ac:picMk id="4098" creationId="{D30D5F8D-F6B3-0F0B-8540-8E1178B48FC2}"/>
          </ac:picMkLst>
        </pc:picChg>
        <pc:picChg chg="add mod">
          <ac:chgData name="Akhil Duggineni" userId="80082a1a4b63cd07" providerId="LiveId" clId="{A37CCEB1-E0D5-4E10-B35C-C80F862995F3}" dt="2025-06-26T15:32:53.763" v="305" actId="1076"/>
          <ac:picMkLst>
            <pc:docMk/>
            <pc:sldMk cId="3048145134" sldId="265"/>
            <ac:picMk id="6146" creationId="{5AF3EB6F-655D-472B-0E77-191126E1468D}"/>
          </ac:picMkLst>
        </pc:picChg>
      </pc:sldChg>
      <pc:sldChg chg="modSp add mod">
        <pc:chgData name="Akhil Duggineni" userId="80082a1a4b63cd07" providerId="LiveId" clId="{A37CCEB1-E0D5-4E10-B35C-C80F862995F3}" dt="2025-06-26T15:38:02.512" v="333" actId="14826"/>
        <pc:sldMkLst>
          <pc:docMk/>
          <pc:sldMk cId="1002411631" sldId="266"/>
        </pc:sldMkLst>
        <pc:spChg chg="mod">
          <ac:chgData name="Akhil Duggineni" userId="80082a1a4b63cd07" providerId="LiveId" clId="{A37CCEB1-E0D5-4E10-B35C-C80F862995F3}" dt="2025-06-26T15:35:33.351" v="320" actId="207"/>
          <ac:spMkLst>
            <pc:docMk/>
            <pc:sldMk cId="1002411631" sldId="266"/>
            <ac:spMk id="2" creationId="{335F0418-3733-B4F6-7C1B-196EA4645E57}"/>
          </ac:spMkLst>
        </pc:spChg>
        <pc:spChg chg="mod">
          <ac:chgData name="Akhil Duggineni" userId="80082a1a4b63cd07" providerId="LiveId" clId="{A37CCEB1-E0D5-4E10-B35C-C80F862995F3}" dt="2025-06-26T15:36:15.672" v="326" actId="113"/>
          <ac:spMkLst>
            <pc:docMk/>
            <pc:sldMk cId="1002411631" sldId="266"/>
            <ac:spMk id="5" creationId="{58662458-21FD-FA19-E408-80D38DB6FFF9}"/>
          </ac:spMkLst>
        </pc:spChg>
        <pc:spChg chg="mod">
          <ac:chgData name="Akhil Duggineni" userId="80082a1a4b63cd07" providerId="LiveId" clId="{A37CCEB1-E0D5-4E10-B35C-C80F862995F3}" dt="2025-06-26T15:36:23.103" v="328" actId="20577"/>
          <ac:spMkLst>
            <pc:docMk/>
            <pc:sldMk cId="1002411631" sldId="266"/>
            <ac:spMk id="9" creationId="{8EEA3EC9-F70C-D23B-147A-69284F50BFC5}"/>
          </ac:spMkLst>
        </pc:spChg>
        <pc:spChg chg="mod">
          <ac:chgData name="Akhil Duggineni" userId="80082a1a4b63cd07" providerId="LiveId" clId="{A37CCEB1-E0D5-4E10-B35C-C80F862995F3}" dt="2025-06-26T15:36:29.910" v="330" actId="20577"/>
          <ac:spMkLst>
            <pc:docMk/>
            <pc:sldMk cId="1002411631" sldId="266"/>
            <ac:spMk id="10" creationId="{7D6F1B88-BD56-D962-6342-0825C62BF385}"/>
          </ac:spMkLst>
        </pc:spChg>
        <pc:picChg chg="mod">
          <ac:chgData name="Akhil Duggineni" userId="80082a1a4b63cd07" providerId="LiveId" clId="{A37CCEB1-E0D5-4E10-B35C-C80F862995F3}" dt="2025-06-26T15:38:02.512" v="333" actId="14826"/>
          <ac:picMkLst>
            <pc:docMk/>
            <pc:sldMk cId="1002411631" sldId="266"/>
            <ac:picMk id="2054" creationId="{9BBE404C-C63B-FAE1-04AF-6F634C6004CE}"/>
          </ac:picMkLst>
        </pc:picChg>
        <pc:picChg chg="mod">
          <ac:chgData name="Akhil Duggineni" userId="80082a1a4b63cd07" providerId="LiveId" clId="{A37CCEB1-E0D5-4E10-B35C-C80F862995F3}" dt="2025-06-26T15:37:18.795" v="331" actId="14826"/>
          <ac:picMkLst>
            <pc:docMk/>
            <pc:sldMk cId="1002411631" sldId="266"/>
            <ac:picMk id="4098" creationId="{33F3E97E-37ED-6FA3-0E85-57B9B2EC25C4}"/>
          </ac:picMkLst>
        </pc:picChg>
        <pc:picChg chg="mod">
          <ac:chgData name="Akhil Duggineni" userId="80082a1a4b63cd07" providerId="LiveId" clId="{A37CCEB1-E0D5-4E10-B35C-C80F862995F3}" dt="2025-06-26T15:37:42.334" v="332" actId="14826"/>
          <ac:picMkLst>
            <pc:docMk/>
            <pc:sldMk cId="1002411631" sldId="266"/>
            <ac:picMk id="6146" creationId="{B80F0D38-CF5E-E8F8-E000-957E89F4C7B7}"/>
          </ac:picMkLst>
        </pc:picChg>
      </pc:sldChg>
      <pc:sldChg chg="modSp add mod">
        <pc:chgData name="Akhil Duggineni" userId="80082a1a4b63cd07" providerId="LiveId" clId="{A37CCEB1-E0D5-4E10-B35C-C80F862995F3}" dt="2025-06-26T16:53:32.281" v="352" actId="20577"/>
        <pc:sldMkLst>
          <pc:docMk/>
          <pc:sldMk cId="461152879" sldId="267"/>
        </pc:sldMkLst>
        <pc:spChg chg="mod">
          <ac:chgData name="Akhil Duggineni" userId="80082a1a4b63cd07" providerId="LiveId" clId="{A37CCEB1-E0D5-4E10-B35C-C80F862995F3}" dt="2025-06-26T16:51:35.157" v="339" actId="207"/>
          <ac:spMkLst>
            <pc:docMk/>
            <pc:sldMk cId="461152879" sldId="267"/>
            <ac:spMk id="2" creationId="{A3A22F49-0F2E-D50D-46E6-B61A91C1C82D}"/>
          </ac:spMkLst>
        </pc:spChg>
        <pc:spChg chg="mod">
          <ac:chgData name="Akhil Duggineni" userId="80082a1a4b63cd07" providerId="LiveId" clId="{A37CCEB1-E0D5-4E10-B35C-C80F862995F3}" dt="2025-06-26T16:53:16.344" v="348" actId="20577"/>
          <ac:spMkLst>
            <pc:docMk/>
            <pc:sldMk cId="461152879" sldId="267"/>
            <ac:spMk id="5" creationId="{B062C482-9319-883D-946E-E323E1D5C05B}"/>
          </ac:spMkLst>
        </pc:spChg>
        <pc:spChg chg="mod">
          <ac:chgData name="Akhil Duggineni" userId="80082a1a4b63cd07" providerId="LiveId" clId="{A37CCEB1-E0D5-4E10-B35C-C80F862995F3}" dt="2025-06-26T16:53:23.070" v="350" actId="20577"/>
          <ac:spMkLst>
            <pc:docMk/>
            <pc:sldMk cId="461152879" sldId="267"/>
            <ac:spMk id="9" creationId="{C19B036B-2BE4-E0B7-23FB-03BBD4B9DF1D}"/>
          </ac:spMkLst>
        </pc:spChg>
        <pc:spChg chg="mod">
          <ac:chgData name="Akhil Duggineni" userId="80082a1a4b63cd07" providerId="LiveId" clId="{A37CCEB1-E0D5-4E10-B35C-C80F862995F3}" dt="2025-06-26T16:53:32.281" v="352" actId="20577"/>
          <ac:spMkLst>
            <pc:docMk/>
            <pc:sldMk cId="461152879" sldId="267"/>
            <ac:spMk id="10" creationId="{2969E4DA-40D7-B9E6-A81A-986D93975525}"/>
          </ac:spMkLst>
        </pc:spChg>
        <pc:picChg chg="mod">
          <ac:chgData name="Akhil Duggineni" userId="80082a1a4b63cd07" providerId="LiveId" clId="{A37CCEB1-E0D5-4E10-B35C-C80F862995F3}" dt="2025-06-26T16:53:00.641" v="345" actId="14826"/>
          <ac:picMkLst>
            <pc:docMk/>
            <pc:sldMk cId="461152879" sldId="267"/>
            <ac:picMk id="2054" creationId="{D3FB8A02-EBE2-7964-98D0-51B4BAD1DB50}"/>
          </ac:picMkLst>
        </pc:picChg>
        <pc:picChg chg="mod">
          <ac:chgData name="Akhil Duggineni" userId="80082a1a4b63cd07" providerId="LiveId" clId="{A37CCEB1-E0D5-4E10-B35C-C80F862995F3}" dt="2025-06-26T16:52:21.627" v="343" actId="14826"/>
          <ac:picMkLst>
            <pc:docMk/>
            <pc:sldMk cId="461152879" sldId="267"/>
            <ac:picMk id="4098" creationId="{B4E8BD57-6056-9C6C-1C3F-8F061798928F}"/>
          </ac:picMkLst>
        </pc:picChg>
        <pc:picChg chg="mod">
          <ac:chgData name="Akhil Duggineni" userId="80082a1a4b63cd07" providerId="LiveId" clId="{A37CCEB1-E0D5-4E10-B35C-C80F862995F3}" dt="2025-06-26T16:52:36.463" v="344" actId="14826"/>
          <ac:picMkLst>
            <pc:docMk/>
            <pc:sldMk cId="461152879" sldId="267"/>
            <ac:picMk id="6146" creationId="{FAA83DE5-061F-D54F-1EC2-5F911D459E20}"/>
          </ac:picMkLst>
        </pc:picChg>
      </pc:sldChg>
      <pc:sldChg chg="addSp delSp modSp add mod ord">
        <pc:chgData name="Akhil Duggineni" userId="80082a1a4b63cd07" providerId="LiveId" clId="{A37CCEB1-E0D5-4E10-B35C-C80F862995F3}" dt="2025-06-26T16:55:59.785" v="376" actId="113"/>
        <pc:sldMkLst>
          <pc:docMk/>
          <pc:sldMk cId="4242582945" sldId="268"/>
        </pc:sldMkLst>
        <pc:spChg chg="mod">
          <ac:chgData name="Akhil Duggineni" userId="80082a1a4b63cd07" providerId="LiveId" clId="{A37CCEB1-E0D5-4E10-B35C-C80F862995F3}" dt="2025-06-26T16:55:12.693" v="366" actId="207"/>
          <ac:spMkLst>
            <pc:docMk/>
            <pc:sldMk cId="4242582945" sldId="268"/>
            <ac:spMk id="2" creationId="{79E141D5-1353-2A26-2EC3-183E648B09F2}"/>
          </ac:spMkLst>
        </pc:spChg>
        <pc:spChg chg="add del mod">
          <ac:chgData name="Akhil Duggineni" userId="80082a1a4b63cd07" providerId="LiveId" clId="{A37CCEB1-E0D5-4E10-B35C-C80F862995F3}" dt="2025-06-26T16:54:28.210" v="358"/>
          <ac:spMkLst>
            <pc:docMk/>
            <pc:sldMk cId="4242582945" sldId="268"/>
            <ac:spMk id="3" creationId="{4471E75C-E146-0150-89DC-EC294F0045B9}"/>
          </ac:spMkLst>
        </pc:spChg>
        <pc:spChg chg="mod">
          <ac:chgData name="Akhil Duggineni" userId="80082a1a4b63cd07" providerId="LiveId" clId="{A37CCEB1-E0D5-4E10-B35C-C80F862995F3}" dt="2025-06-26T16:55:59.785" v="376" actId="113"/>
          <ac:spMkLst>
            <pc:docMk/>
            <pc:sldMk cId="4242582945" sldId="268"/>
            <ac:spMk id="4" creationId="{E7B4F7F9-BC03-CCC9-ACAF-D5EC1F0C6744}"/>
          </ac:spMkLst>
        </pc:spChg>
        <pc:picChg chg="del">
          <ac:chgData name="Akhil Duggineni" userId="80082a1a4b63cd07" providerId="LiveId" clId="{A37CCEB1-E0D5-4E10-B35C-C80F862995F3}" dt="2025-06-26T16:54:20.122" v="356" actId="478"/>
          <ac:picMkLst>
            <pc:docMk/>
            <pc:sldMk cId="4242582945" sldId="268"/>
            <ac:picMk id="5126" creationId="{6CAE22FE-E694-1A0B-4EAE-4542B06DF5AC}"/>
          </ac:picMkLst>
        </pc:picChg>
        <pc:picChg chg="add">
          <ac:chgData name="Akhil Duggineni" userId="80082a1a4b63cd07" providerId="LiveId" clId="{A37CCEB1-E0D5-4E10-B35C-C80F862995F3}" dt="2025-06-26T16:54:21.481" v="357"/>
          <ac:picMkLst>
            <pc:docMk/>
            <pc:sldMk cId="4242582945" sldId="268"/>
            <ac:picMk id="7170" creationId="{C6657724-342D-1135-2AB3-CFAAB332F719}"/>
          </ac:picMkLst>
        </pc:picChg>
        <pc:picChg chg="add mod">
          <ac:chgData name="Akhil Duggineni" userId="80082a1a4b63cd07" providerId="LiveId" clId="{A37CCEB1-E0D5-4E10-B35C-C80F862995F3}" dt="2025-06-26T16:54:37.474" v="361" actId="14100"/>
          <ac:picMkLst>
            <pc:docMk/>
            <pc:sldMk cId="4242582945" sldId="268"/>
            <ac:picMk id="7172" creationId="{4075736B-34EA-C8CB-528A-577058F21F8B}"/>
          </ac:picMkLst>
        </pc:picChg>
      </pc:sldChg>
      <pc:sldChg chg="addSp delSp modSp add mod">
        <pc:chgData name="Akhil Duggineni" userId="80082a1a4b63cd07" providerId="LiveId" clId="{A37CCEB1-E0D5-4E10-B35C-C80F862995F3}" dt="2025-06-26T16:58:10.602" v="399" actId="113"/>
        <pc:sldMkLst>
          <pc:docMk/>
          <pc:sldMk cId="1671262043" sldId="269"/>
        </pc:sldMkLst>
        <pc:spChg chg="mod">
          <ac:chgData name="Akhil Duggineni" userId="80082a1a4b63cd07" providerId="LiveId" clId="{A37CCEB1-E0D5-4E10-B35C-C80F862995F3}" dt="2025-06-26T16:57:40.605" v="393" actId="27636"/>
          <ac:spMkLst>
            <pc:docMk/>
            <pc:sldMk cId="1671262043" sldId="269"/>
            <ac:spMk id="2" creationId="{6C386600-5955-F453-7C5F-CDC53040BA55}"/>
          </ac:spMkLst>
        </pc:spChg>
        <pc:spChg chg="mod">
          <ac:chgData name="Akhil Duggineni" userId="80082a1a4b63cd07" providerId="LiveId" clId="{A37CCEB1-E0D5-4E10-B35C-C80F862995F3}" dt="2025-06-26T16:58:10.602" v="399" actId="113"/>
          <ac:spMkLst>
            <pc:docMk/>
            <pc:sldMk cId="1671262043" sldId="269"/>
            <ac:spMk id="4" creationId="{638F81D0-6D0F-C26A-B76C-DE70001A511F}"/>
          </ac:spMkLst>
        </pc:spChg>
        <pc:spChg chg="add del mod">
          <ac:chgData name="Akhil Duggineni" userId="80082a1a4b63cd07" providerId="LiveId" clId="{A37CCEB1-E0D5-4E10-B35C-C80F862995F3}" dt="2025-06-26T16:57:08.777" v="383"/>
          <ac:spMkLst>
            <pc:docMk/>
            <pc:sldMk cId="1671262043" sldId="269"/>
            <ac:spMk id="6" creationId="{1B6CEBB9-06FB-DF1D-59F1-3A51BE8353C2}"/>
          </ac:spMkLst>
        </pc:spChg>
        <pc:picChg chg="add del">
          <ac:chgData name="Akhil Duggineni" userId="80082a1a4b63cd07" providerId="LiveId" clId="{A37CCEB1-E0D5-4E10-B35C-C80F862995F3}" dt="2025-06-26T16:56:25.017" v="379" actId="22"/>
          <ac:picMkLst>
            <pc:docMk/>
            <pc:sldMk cId="1671262043" sldId="269"/>
            <ac:picMk id="5" creationId="{D69CEF6D-C08A-84FF-55AA-73D9271C3179}"/>
          </ac:picMkLst>
        </pc:picChg>
        <pc:picChg chg="del">
          <ac:chgData name="Akhil Duggineni" userId="80082a1a4b63cd07" providerId="LiveId" clId="{A37CCEB1-E0D5-4E10-B35C-C80F862995F3}" dt="2025-06-26T16:57:07.546" v="382" actId="478"/>
          <ac:picMkLst>
            <pc:docMk/>
            <pc:sldMk cId="1671262043" sldId="269"/>
            <ac:picMk id="7172" creationId="{182256FA-CD82-BDC9-81A2-AFDAB61FA61A}"/>
          </ac:picMkLst>
        </pc:picChg>
        <pc:picChg chg="add">
          <ac:chgData name="Akhil Duggineni" userId="80082a1a4b63cd07" providerId="LiveId" clId="{A37CCEB1-E0D5-4E10-B35C-C80F862995F3}" dt="2025-06-26T16:56:57.596" v="380"/>
          <ac:picMkLst>
            <pc:docMk/>
            <pc:sldMk cId="1671262043" sldId="269"/>
            <ac:picMk id="8194" creationId="{ECD0EB5C-64BF-295D-1E11-3CDF573AB83A}"/>
          </ac:picMkLst>
        </pc:picChg>
        <pc:picChg chg="add">
          <ac:chgData name="Akhil Duggineni" userId="80082a1a4b63cd07" providerId="LiveId" clId="{A37CCEB1-E0D5-4E10-B35C-C80F862995F3}" dt="2025-06-26T16:57:05.820" v="381"/>
          <ac:picMkLst>
            <pc:docMk/>
            <pc:sldMk cId="1671262043" sldId="269"/>
            <ac:picMk id="8196" creationId="{89B78F37-F7D2-43C2-B1F8-95C3D04707BB}"/>
          </ac:picMkLst>
        </pc:picChg>
        <pc:picChg chg="add mod">
          <ac:chgData name="Akhil Duggineni" userId="80082a1a4b63cd07" providerId="LiveId" clId="{A37CCEB1-E0D5-4E10-B35C-C80F862995F3}" dt="2025-06-26T16:57:15.969" v="387" actId="1076"/>
          <ac:picMkLst>
            <pc:docMk/>
            <pc:sldMk cId="1671262043" sldId="269"/>
            <ac:picMk id="8198" creationId="{906D4CAB-888F-52F3-D994-6918CBB7079E}"/>
          </ac:picMkLst>
        </pc:picChg>
      </pc:sldChg>
      <pc:sldChg chg="addSp delSp modSp add mod">
        <pc:chgData name="Akhil Duggineni" userId="80082a1a4b63cd07" providerId="LiveId" clId="{A37CCEB1-E0D5-4E10-B35C-C80F862995F3}" dt="2025-06-26T16:59:51.874" v="417" actId="113"/>
        <pc:sldMkLst>
          <pc:docMk/>
          <pc:sldMk cId="2509059306" sldId="270"/>
        </pc:sldMkLst>
        <pc:spChg chg="mod">
          <ac:chgData name="Akhil Duggineni" userId="80082a1a4b63cd07" providerId="LiveId" clId="{A37CCEB1-E0D5-4E10-B35C-C80F862995F3}" dt="2025-06-26T16:59:22.370" v="409" actId="2711"/>
          <ac:spMkLst>
            <pc:docMk/>
            <pc:sldMk cId="2509059306" sldId="270"/>
            <ac:spMk id="2" creationId="{45D9E0F2-F5A8-92C9-2144-AA75F16DFBE1}"/>
          </ac:spMkLst>
        </pc:spChg>
        <pc:spChg chg="add del mod">
          <ac:chgData name="Akhil Duggineni" userId="80082a1a4b63cd07" providerId="LiveId" clId="{A37CCEB1-E0D5-4E10-B35C-C80F862995F3}" dt="2025-06-26T16:58:54.950" v="402"/>
          <ac:spMkLst>
            <pc:docMk/>
            <pc:sldMk cId="2509059306" sldId="270"/>
            <ac:spMk id="3" creationId="{FAA982B7-A0A6-1598-DA97-8A0D57541655}"/>
          </ac:spMkLst>
        </pc:spChg>
        <pc:spChg chg="mod">
          <ac:chgData name="Akhil Duggineni" userId="80082a1a4b63cd07" providerId="LiveId" clId="{A37CCEB1-E0D5-4E10-B35C-C80F862995F3}" dt="2025-06-26T16:59:51.874" v="417" actId="113"/>
          <ac:spMkLst>
            <pc:docMk/>
            <pc:sldMk cId="2509059306" sldId="270"/>
            <ac:spMk id="4" creationId="{B6D3620C-5CE2-5BDD-E2AD-F69385C3534A}"/>
          </ac:spMkLst>
        </pc:spChg>
        <pc:picChg chg="del">
          <ac:chgData name="Akhil Duggineni" userId="80082a1a4b63cd07" providerId="LiveId" clId="{A37CCEB1-E0D5-4E10-B35C-C80F862995F3}" dt="2025-06-26T16:58:49.332" v="401" actId="478"/>
          <ac:picMkLst>
            <pc:docMk/>
            <pc:sldMk cId="2509059306" sldId="270"/>
            <ac:picMk id="8198" creationId="{88289925-4DA5-2370-252E-DC05620027CD}"/>
          </ac:picMkLst>
        </pc:picChg>
        <pc:picChg chg="add mod">
          <ac:chgData name="Akhil Duggineni" userId="80082a1a4b63cd07" providerId="LiveId" clId="{A37CCEB1-E0D5-4E10-B35C-C80F862995F3}" dt="2025-06-26T16:59:05.235" v="405" actId="14100"/>
          <ac:picMkLst>
            <pc:docMk/>
            <pc:sldMk cId="2509059306" sldId="270"/>
            <ac:picMk id="9218" creationId="{F100D258-1E8C-6FC7-3FCF-03B32A54D7E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8DA2-3881-72C4-523A-F821BC274B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916795-650A-7C12-DB75-92EA1B86A4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F42AE1-5D84-B912-B02D-651D48E1A10A}"/>
              </a:ext>
            </a:extLst>
          </p:cNvPr>
          <p:cNvSpPr>
            <a:spLocks noGrp="1"/>
          </p:cNvSpPr>
          <p:nvPr>
            <p:ph type="dt" sz="half" idx="10"/>
          </p:nvPr>
        </p:nvSpPr>
        <p:spPr/>
        <p:txBody>
          <a:bodyPr/>
          <a:lstStyle/>
          <a:p>
            <a:fld id="{DD6B6E18-69FB-4354-AD02-CAA565DEA414}" type="datetimeFigureOut">
              <a:rPr lang="en-US" smtClean="0"/>
              <a:t>6/26/2025</a:t>
            </a:fld>
            <a:endParaRPr lang="en-US"/>
          </a:p>
        </p:txBody>
      </p:sp>
      <p:sp>
        <p:nvSpPr>
          <p:cNvPr id="5" name="Footer Placeholder 4">
            <a:extLst>
              <a:ext uri="{FF2B5EF4-FFF2-40B4-BE49-F238E27FC236}">
                <a16:creationId xmlns:a16="http://schemas.microsoft.com/office/drawing/2014/main" id="{9C81920A-7504-1679-C5F8-C0DC0FA50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0B86C-795C-14E5-7822-3D41B0CEFE03}"/>
              </a:ext>
            </a:extLst>
          </p:cNvPr>
          <p:cNvSpPr>
            <a:spLocks noGrp="1"/>
          </p:cNvSpPr>
          <p:nvPr>
            <p:ph type="sldNum" sz="quarter" idx="12"/>
          </p:nvPr>
        </p:nvSpPr>
        <p:spPr/>
        <p:txBody>
          <a:bodyPr/>
          <a:lstStyle/>
          <a:p>
            <a:fld id="{988A9BE4-B133-4067-94CC-E058A4A1B43F}" type="slidenum">
              <a:rPr lang="en-US" smtClean="0"/>
              <a:t>‹#›</a:t>
            </a:fld>
            <a:endParaRPr lang="en-US"/>
          </a:p>
        </p:txBody>
      </p:sp>
    </p:spTree>
    <p:extLst>
      <p:ext uri="{BB962C8B-B14F-4D97-AF65-F5344CB8AC3E}">
        <p14:creationId xmlns:p14="http://schemas.microsoft.com/office/powerpoint/2010/main" val="250473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7A40-7511-207C-997B-3F451F2457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B48D4D-935F-69D3-11FF-B1046479FD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24901-BE1B-694E-05F9-7F1A12E8F033}"/>
              </a:ext>
            </a:extLst>
          </p:cNvPr>
          <p:cNvSpPr>
            <a:spLocks noGrp="1"/>
          </p:cNvSpPr>
          <p:nvPr>
            <p:ph type="dt" sz="half" idx="10"/>
          </p:nvPr>
        </p:nvSpPr>
        <p:spPr/>
        <p:txBody>
          <a:bodyPr/>
          <a:lstStyle/>
          <a:p>
            <a:fld id="{DD6B6E18-69FB-4354-AD02-CAA565DEA414}" type="datetimeFigureOut">
              <a:rPr lang="en-US" smtClean="0"/>
              <a:t>6/26/2025</a:t>
            </a:fld>
            <a:endParaRPr lang="en-US"/>
          </a:p>
        </p:txBody>
      </p:sp>
      <p:sp>
        <p:nvSpPr>
          <p:cNvPr id="5" name="Footer Placeholder 4">
            <a:extLst>
              <a:ext uri="{FF2B5EF4-FFF2-40B4-BE49-F238E27FC236}">
                <a16:creationId xmlns:a16="http://schemas.microsoft.com/office/drawing/2014/main" id="{6009D022-2A12-7047-83DC-1826916E1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30AF2-CB76-9BEB-D4EA-37848B84A6E7}"/>
              </a:ext>
            </a:extLst>
          </p:cNvPr>
          <p:cNvSpPr>
            <a:spLocks noGrp="1"/>
          </p:cNvSpPr>
          <p:nvPr>
            <p:ph type="sldNum" sz="quarter" idx="12"/>
          </p:nvPr>
        </p:nvSpPr>
        <p:spPr/>
        <p:txBody>
          <a:bodyPr/>
          <a:lstStyle/>
          <a:p>
            <a:fld id="{988A9BE4-B133-4067-94CC-E058A4A1B43F}" type="slidenum">
              <a:rPr lang="en-US" smtClean="0"/>
              <a:t>‹#›</a:t>
            </a:fld>
            <a:endParaRPr lang="en-US"/>
          </a:p>
        </p:txBody>
      </p:sp>
    </p:spTree>
    <p:extLst>
      <p:ext uri="{BB962C8B-B14F-4D97-AF65-F5344CB8AC3E}">
        <p14:creationId xmlns:p14="http://schemas.microsoft.com/office/powerpoint/2010/main" val="316036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7728D7-DE49-297A-B086-EAEB0F24B2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93DF30-A725-F1F6-7C2B-E8392B5020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0AFFE-E621-A980-F753-717A2C3C0BEB}"/>
              </a:ext>
            </a:extLst>
          </p:cNvPr>
          <p:cNvSpPr>
            <a:spLocks noGrp="1"/>
          </p:cNvSpPr>
          <p:nvPr>
            <p:ph type="dt" sz="half" idx="10"/>
          </p:nvPr>
        </p:nvSpPr>
        <p:spPr/>
        <p:txBody>
          <a:bodyPr/>
          <a:lstStyle/>
          <a:p>
            <a:fld id="{DD6B6E18-69FB-4354-AD02-CAA565DEA414}" type="datetimeFigureOut">
              <a:rPr lang="en-US" smtClean="0"/>
              <a:t>6/26/2025</a:t>
            </a:fld>
            <a:endParaRPr lang="en-US"/>
          </a:p>
        </p:txBody>
      </p:sp>
      <p:sp>
        <p:nvSpPr>
          <p:cNvPr id="5" name="Footer Placeholder 4">
            <a:extLst>
              <a:ext uri="{FF2B5EF4-FFF2-40B4-BE49-F238E27FC236}">
                <a16:creationId xmlns:a16="http://schemas.microsoft.com/office/drawing/2014/main" id="{AF3C4190-1C16-AEF5-DDDA-8059B8C16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B9200-40BD-E0D6-C06E-CDD2E4866C79}"/>
              </a:ext>
            </a:extLst>
          </p:cNvPr>
          <p:cNvSpPr>
            <a:spLocks noGrp="1"/>
          </p:cNvSpPr>
          <p:nvPr>
            <p:ph type="sldNum" sz="quarter" idx="12"/>
          </p:nvPr>
        </p:nvSpPr>
        <p:spPr/>
        <p:txBody>
          <a:bodyPr/>
          <a:lstStyle/>
          <a:p>
            <a:fld id="{988A9BE4-B133-4067-94CC-E058A4A1B43F}" type="slidenum">
              <a:rPr lang="en-US" smtClean="0"/>
              <a:t>‹#›</a:t>
            </a:fld>
            <a:endParaRPr lang="en-US"/>
          </a:p>
        </p:txBody>
      </p:sp>
    </p:spTree>
    <p:extLst>
      <p:ext uri="{BB962C8B-B14F-4D97-AF65-F5344CB8AC3E}">
        <p14:creationId xmlns:p14="http://schemas.microsoft.com/office/powerpoint/2010/main" val="10924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6BFF-AC03-A800-087D-CE23136382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18A42-89F0-C928-F1E3-B6396BEC76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75BDD-74CB-0C6D-BE29-37061B7302F5}"/>
              </a:ext>
            </a:extLst>
          </p:cNvPr>
          <p:cNvSpPr>
            <a:spLocks noGrp="1"/>
          </p:cNvSpPr>
          <p:nvPr>
            <p:ph type="dt" sz="half" idx="10"/>
          </p:nvPr>
        </p:nvSpPr>
        <p:spPr/>
        <p:txBody>
          <a:bodyPr/>
          <a:lstStyle/>
          <a:p>
            <a:fld id="{DD6B6E18-69FB-4354-AD02-CAA565DEA414}" type="datetimeFigureOut">
              <a:rPr lang="en-US" smtClean="0"/>
              <a:t>6/26/2025</a:t>
            </a:fld>
            <a:endParaRPr lang="en-US"/>
          </a:p>
        </p:txBody>
      </p:sp>
      <p:sp>
        <p:nvSpPr>
          <p:cNvPr id="5" name="Footer Placeholder 4">
            <a:extLst>
              <a:ext uri="{FF2B5EF4-FFF2-40B4-BE49-F238E27FC236}">
                <a16:creationId xmlns:a16="http://schemas.microsoft.com/office/drawing/2014/main" id="{FBC57230-22AA-41BD-A8C3-3B68B0F8E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83E5C-9D5B-4515-A3FF-9BC0490E734B}"/>
              </a:ext>
            </a:extLst>
          </p:cNvPr>
          <p:cNvSpPr>
            <a:spLocks noGrp="1"/>
          </p:cNvSpPr>
          <p:nvPr>
            <p:ph type="sldNum" sz="quarter" idx="12"/>
          </p:nvPr>
        </p:nvSpPr>
        <p:spPr/>
        <p:txBody>
          <a:bodyPr/>
          <a:lstStyle/>
          <a:p>
            <a:fld id="{988A9BE4-B133-4067-94CC-E058A4A1B43F}" type="slidenum">
              <a:rPr lang="en-US" smtClean="0"/>
              <a:t>‹#›</a:t>
            </a:fld>
            <a:endParaRPr lang="en-US"/>
          </a:p>
        </p:txBody>
      </p:sp>
    </p:spTree>
    <p:extLst>
      <p:ext uri="{BB962C8B-B14F-4D97-AF65-F5344CB8AC3E}">
        <p14:creationId xmlns:p14="http://schemas.microsoft.com/office/powerpoint/2010/main" val="39773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C3C35-C9B5-8F77-D997-4DB09FEB7A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40CF21-ABF5-4F3F-DA22-A140639DF7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C756B-B3B6-659E-E81C-FAFA7A25A582}"/>
              </a:ext>
            </a:extLst>
          </p:cNvPr>
          <p:cNvSpPr>
            <a:spLocks noGrp="1"/>
          </p:cNvSpPr>
          <p:nvPr>
            <p:ph type="dt" sz="half" idx="10"/>
          </p:nvPr>
        </p:nvSpPr>
        <p:spPr/>
        <p:txBody>
          <a:bodyPr/>
          <a:lstStyle/>
          <a:p>
            <a:fld id="{DD6B6E18-69FB-4354-AD02-CAA565DEA414}" type="datetimeFigureOut">
              <a:rPr lang="en-US" smtClean="0"/>
              <a:t>6/26/2025</a:t>
            </a:fld>
            <a:endParaRPr lang="en-US"/>
          </a:p>
        </p:txBody>
      </p:sp>
      <p:sp>
        <p:nvSpPr>
          <p:cNvPr id="5" name="Footer Placeholder 4">
            <a:extLst>
              <a:ext uri="{FF2B5EF4-FFF2-40B4-BE49-F238E27FC236}">
                <a16:creationId xmlns:a16="http://schemas.microsoft.com/office/drawing/2014/main" id="{E75B6107-A9FE-BE4B-340A-7C6971C80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7706A-1A64-D9F6-C883-33DE30C2C08D}"/>
              </a:ext>
            </a:extLst>
          </p:cNvPr>
          <p:cNvSpPr>
            <a:spLocks noGrp="1"/>
          </p:cNvSpPr>
          <p:nvPr>
            <p:ph type="sldNum" sz="quarter" idx="12"/>
          </p:nvPr>
        </p:nvSpPr>
        <p:spPr/>
        <p:txBody>
          <a:bodyPr/>
          <a:lstStyle/>
          <a:p>
            <a:fld id="{988A9BE4-B133-4067-94CC-E058A4A1B43F}" type="slidenum">
              <a:rPr lang="en-US" smtClean="0"/>
              <a:t>‹#›</a:t>
            </a:fld>
            <a:endParaRPr lang="en-US"/>
          </a:p>
        </p:txBody>
      </p:sp>
    </p:spTree>
    <p:extLst>
      <p:ext uri="{BB962C8B-B14F-4D97-AF65-F5344CB8AC3E}">
        <p14:creationId xmlns:p14="http://schemas.microsoft.com/office/powerpoint/2010/main" val="3865307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75CB-5CB5-0F43-5BFF-7A0428B8F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6CC469-0653-BD2D-AC30-350BCEE92B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A5ED3D-3EED-4791-0478-818CFAE3CD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7D61AD-2761-7797-CECB-A93545EC1895}"/>
              </a:ext>
            </a:extLst>
          </p:cNvPr>
          <p:cNvSpPr>
            <a:spLocks noGrp="1"/>
          </p:cNvSpPr>
          <p:nvPr>
            <p:ph type="dt" sz="half" idx="10"/>
          </p:nvPr>
        </p:nvSpPr>
        <p:spPr/>
        <p:txBody>
          <a:bodyPr/>
          <a:lstStyle/>
          <a:p>
            <a:fld id="{DD6B6E18-69FB-4354-AD02-CAA565DEA414}" type="datetimeFigureOut">
              <a:rPr lang="en-US" smtClean="0"/>
              <a:t>6/26/2025</a:t>
            </a:fld>
            <a:endParaRPr lang="en-US"/>
          </a:p>
        </p:txBody>
      </p:sp>
      <p:sp>
        <p:nvSpPr>
          <p:cNvPr id="6" name="Footer Placeholder 5">
            <a:extLst>
              <a:ext uri="{FF2B5EF4-FFF2-40B4-BE49-F238E27FC236}">
                <a16:creationId xmlns:a16="http://schemas.microsoft.com/office/drawing/2014/main" id="{F8E08F78-35A9-D079-2FAD-A6A5CA5B4D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5E7C99-4B27-66AA-7A73-AB35D1670866}"/>
              </a:ext>
            </a:extLst>
          </p:cNvPr>
          <p:cNvSpPr>
            <a:spLocks noGrp="1"/>
          </p:cNvSpPr>
          <p:nvPr>
            <p:ph type="sldNum" sz="quarter" idx="12"/>
          </p:nvPr>
        </p:nvSpPr>
        <p:spPr/>
        <p:txBody>
          <a:bodyPr/>
          <a:lstStyle/>
          <a:p>
            <a:fld id="{988A9BE4-B133-4067-94CC-E058A4A1B43F}" type="slidenum">
              <a:rPr lang="en-US" smtClean="0"/>
              <a:t>‹#›</a:t>
            </a:fld>
            <a:endParaRPr lang="en-US"/>
          </a:p>
        </p:txBody>
      </p:sp>
    </p:spTree>
    <p:extLst>
      <p:ext uri="{BB962C8B-B14F-4D97-AF65-F5344CB8AC3E}">
        <p14:creationId xmlns:p14="http://schemas.microsoft.com/office/powerpoint/2010/main" val="276330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57D3-38DD-ED0C-C374-F87374BA1B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B3AAD1-6885-5EB3-C58E-04C49AFD91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D8D05B-BDD3-B0F3-FF16-AF5370275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2E6AFB-EF7E-5D09-B91C-7E2E732131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6BDA7C-D200-3ECA-C4A2-13F430C530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4E78DF-D09E-8138-31BF-1AAC0B2EEB9C}"/>
              </a:ext>
            </a:extLst>
          </p:cNvPr>
          <p:cNvSpPr>
            <a:spLocks noGrp="1"/>
          </p:cNvSpPr>
          <p:nvPr>
            <p:ph type="dt" sz="half" idx="10"/>
          </p:nvPr>
        </p:nvSpPr>
        <p:spPr/>
        <p:txBody>
          <a:bodyPr/>
          <a:lstStyle/>
          <a:p>
            <a:fld id="{DD6B6E18-69FB-4354-AD02-CAA565DEA414}" type="datetimeFigureOut">
              <a:rPr lang="en-US" smtClean="0"/>
              <a:t>6/26/2025</a:t>
            </a:fld>
            <a:endParaRPr lang="en-US"/>
          </a:p>
        </p:txBody>
      </p:sp>
      <p:sp>
        <p:nvSpPr>
          <p:cNvPr id="8" name="Footer Placeholder 7">
            <a:extLst>
              <a:ext uri="{FF2B5EF4-FFF2-40B4-BE49-F238E27FC236}">
                <a16:creationId xmlns:a16="http://schemas.microsoft.com/office/drawing/2014/main" id="{C04045DA-451D-3585-5D2B-5DD028D254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BF55ED-2293-DFF6-448D-919BC12128F3}"/>
              </a:ext>
            </a:extLst>
          </p:cNvPr>
          <p:cNvSpPr>
            <a:spLocks noGrp="1"/>
          </p:cNvSpPr>
          <p:nvPr>
            <p:ph type="sldNum" sz="quarter" idx="12"/>
          </p:nvPr>
        </p:nvSpPr>
        <p:spPr/>
        <p:txBody>
          <a:bodyPr/>
          <a:lstStyle/>
          <a:p>
            <a:fld id="{988A9BE4-B133-4067-94CC-E058A4A1B43F}" type="slidenum">
              <a:rPr lang="en-US" smtClean="0"/>
              <a:t>‹#›</a:t>
            </a:fld>
            <a:endParaRPr lang="en-US"/>
          </a:p>
        </p:txBody>
      </p:sp>
    </p:spTree>
    <p:extLst>
      <p:ext uri="{BB962C8B-B14F-4D97-AF65-F5344CB8AC3E}">
        <p14:creationId xmlns:p14="http://schemas.microsoft.com/office/powerpoint/2010/main" val="142300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994B-17A2-93D7-86DB-D61EC8E2CB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763D3A-C311-A045-0ECF-E9BA3989532D}"/>
              </a:ext>
            </a:extLst>
          </p:cNvPr>
          <p:cNvSpPr>
            <a:spLocks noGrp="1"/>
          </p:cNvSpPr>
          <p:nvPr>
            <p:ph type="dt" sz="half" idx="10"/>
          </p:nvPr>
        </p:nvSpPr>
        <p:spPr/>
        <p:txBody>
          <a:bodyPr/>
          <a:lstStyle/>
          <a:p>
            <a:fld id="{DD6B6E18-69FB-4354-AD02-CAA565DEA414}" type="datetimeFigureOut">
              <a:rPr lang="en-US" smtClean="0"/>
              <a:t>6/26/2025</a:t>
            </a:fld>
            <a:endParaRPr lang="en-US"/>
          </a:p>
        </p:txBody>
      </p:sp>
      <p:sp>
        <p:nvSpPr>
          <p:cNvPr id="4" name="Footer Placeholder 3">
            <a:extLst>
              <a:ext uri="{FF2B5EF4-FFF2-40B4-BE49-F238E27FC236}">
                <a16:creationId xmlns:a16="http://schemas.microsoft.com/office/drawing/2014/main" id="{34CF75ED-B27B-4CA0-6756-4B125BC961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8CFA27-4E1B-19C2-8422-0CA61FDA42F0}"/>
              </a:ext>
            </a:extLst>
          </p:cNvPr>
          <p:cNvSpPr>
            <a:spLocks noGrp="1"/>
          </p:cNvSpPr>
          <p:nvPr>
            <p:ph type="sldNum" sz="quarter" idx="12"/>
          </p:nvPr>
        </p:nvSpPr>
        <p:spPr/>
        <p:txBody>
          <a:bodyPr/>
          <a:lstStyle/>
          <a:p>
            <a:fld id="{988A9BE4-B133-4067-94CC-E058A4A1B43F}" type="slidenum">
              <a:rPr lang="en-US" smtClean="0"/>
              <a:t>‹#›</a:t>
            </a:fld>
            <a:endParaRPr lang="en-US"/>
          </a:p>
        </p:txBody>
      </p:sp>
    </p:spTree>
    <p:extLst>
      <p:ext uri="{BB962C8B-B14F-4D97-AF65-F5344CB8AC3E}">
        <p14:creationId xmlns:p14="http://schemas.microsoft.com/office/powerpoint/2010/main" val="178191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449BF5-0EB9-3221-A679-EE0BCAF33C90}"/>
              </a:ext>
            </a:extLst>
          </p:cNvPr>
          <p:cNvSpPr>
            <a:spLocks noGrp="1"/>
          </p:cNvSpPr>
          <p:nvPr>
            <p:ph type="dt" sz="half" idx="10"/>
          </p:nvPr>
        </p:nvSpPr>
        <p:spPr/>
        <p:txBody>
          <a:bodyPr/>
          <a:lstStyle/>
          <a:p>
            <a:fld id="{DD6B6E18-69FB-4354-AD02-CAA565DEA414}" type="datetimeFigureOut">
              <a:rPr lang="en-US" smtClean="0"/>
              <a:t>6/26/2025</a:t>
            </a:fld>
            <a:endParaRPr lang="en-US"/>
          </a:p>
        </p:txBody>
      </p:sp>
      <p:sp>
        <p:nvSpPr>
          <p:cNvPr id="3" name="Footer Placeholder 2">
            <a:extLst>
              <a:ext uri="{FF2B5EF4-FFF2-40B4-BE49-F238E27FC236}">
                <a16:creationId xmlns:a16="http://schemas.microsoft.com/office/drawing/2014/main" id="{24FBFEA2-14E9-BA0A-9870-EE5389BEA6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17866B-D7DA-972F-6285-61CE0AB1B7EF}"/>
              </a:ext>
            </a:extLst>
          </p:cNvPr>
          <p:cNvSpPr>
            <a:spLocks noGrp="1"/>
          </p:cNvSpPr>
          <p:nvPr>
            <p:ph type="sldNum" sz="quarter" idx="12"/>
          </p:nvPr>
        </p:nvSpPr>
        <p:spPr/>
        <p:txBody>
          <a:bodyPr/>
          <a:lstStyle/>
          <a:p>
            <a:fld id="{988A9BE4-B133-4067-94CC-E058A4A1B43F}" type="slidenum">
              <a:rPr lang="en-US" smtClean="0"/>
              <a:t>‹#›</a:t>
            </a:fld>
            <a:endParaRPr lang="en-US"/>
          </a:p>
        </p:txBody>
      </p:sp>
    </p:spTree>
    <p:extLst>
      <p:ext uri="{BB962C8B-B14F-4D97-AF65-F5344CB8AC3E}">
        <p14:creationId xmlns:p14="http://schemas.microsoft.com/office/powerpoint/2010/main" val="11925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83284-963D-DF3F-229C-376E78C64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A40224-3662-B896-BD9E-7A3CB94988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5A3753-B395-F0EF-4529-BE9F31E58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DF8CFB-E567-ABFE-0446-4E7D0447430D}"/>
              </a:ext>
            </a:extLst>
          </p:cNvPr>
          <p:cNvSpPr>
            <a:spLocks noGrp="1"/>
          </p:cNvSpPr>
          <p:nvPr>
            <p:ph type="dt" sz="half" idx="10"/>
          </p:nvPr>
        </p:nvSpPr>
        <p:spPr/>
        <p:txBody>
          <a:bodyPr/>
          <a:lstStyle/>
          <a:p>
            <a:fld id="{DD6B6E18-69FB-4354-AD02-CAA565DEA414}" type="datetimeFigureOut">
              <a:rPr lang="en-US" smtClean="0"/>
              <a:t>6/26/2025</a:t>
            </a:fld>
            <a:endParaRPr lang="en-US"/>
          </a:p>
        </p:txBody>
      </p:sp>
      <p:sp>
        <p:nvSpPr>
          <p:cNvPr id="6" name="Footer Placeholder 5">
            <a:extLst>
              <a:ext uri="{FF2B5EF4-FFF2-40B4-BE49-F238E27FC236}">
                <a16:creationId xmlns:a16="http://schemas.microsoft.com/office/drawing/2014/main" id="{34C1C1C8-9362-27ED-26D1-CD22F6DD1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1188-EED8-AFF4-AF4D-325B0E83CBDF}"/>
              </a:ext>
            </a:extLst>
          </p:cNvPr>
          <p:cNvSpPr>
            <a:spLocks noGrp="1"/>
          </p:cNvSpPr>
          <p:nvPr>
            <p:ph type="sldNum" sz="quarter" idx="12"/>
          </p:nvPr>
        </p:nvSpPr>
        <p:spPr/>
        <p:txBody>
          <a:bodyPr/>
          <a:lstStyle/>
          <a:p>
            <a:fld id="{988A9BE4-B133-4067-94CC-E058A4A1B43F}" type="slidenum">
              <a:rPr lang="en-US" smtClean="0"/>
              <a:t>‹#›</a:t>
            </a:fld>
            <a:endParaRPr lang="en-US"/>
          </a:p>
        </p:txBody>
      </p:sp>
    </p:spTree>
    <p:extLst>
      <p:ext uri="{BB962C8B-B14F-4D97-AF65-F5344CB8AC3E}">
        <p14:creationId xmlns:p14="http://schemas.microsoft.com/office/powerpoint/2010/main" val="355266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09DE-C562-925D-FD21-750EAD1E76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5014FD-CE9C-B1EC-D7A4-89FC175118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7E9E99-39B9-FBAF-6A5E-41B797A46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26F938-A090-FD4E-44EF-9827EF97DDD4}"/>
              </a:ext>
            </a:extLst>
          </p:cNvPr>
          <p:cNvSpPr>
            <a:spLocks noGrp="1"/>
          </p:cNvSpPr>
          <p:nvPr>
            <p:ph type="dt" sz="half" idx="10"/>
          </p:nvPr>
        </p:nvSpPr>
        <p:spPr/>
        <p:txBody>
          <a:bodyPr/>
          <a:lstStyle/>
          <a:p>
            <a:fld id="{DD6B6E18-69FB-4354-AD02-CAA565DEA414}" type="datetimeFigureOut">
              <a:rPr lang="en-US" smtClean="0"/>
              <a:t>6/26/2025</a:t>
            </a:fld>
            <a:endParaRPr lang="en-US"/>
          </a:p>
        </p:txBody>
      </p:sp>
      <p:sp>
        <p:nvSpPr>
          <p:cNvPr id="6" name="Footer Placeholder 5">
            <a:extLst>
              <a:ext uri="{FF2B5EF4-FFF2-40B4-BE49-F238E27FC236}">
                <a16:creationId xmlns:a16="http://schemas.microsoft.com/office/drawing/2014/main" id="{8BD594E1-DCE6-C60E-B0EF-432B74891B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1969B-9F5D-AF6F-6953-4DDAA7D2F785}"/>
              </a:ext>
            </a:extLst>
          </p:cNvPr>
          <p:cNvSpPr>
            <a:spLocks noGrp="1"/>
          </p:cNvSpPr>
          <p:nvPr>
            <p:ph type="sldNum" sz="quarter" idx="12"/>
          </p:nvPr>
        </p:nvSpPr>
        <p:spPr/>
        <p:txBody>
          <a:bodyPr/>
          <a:lstStyle/>
          <a:p>
            <a:fld id="{988A9BE4-B133-4067-94CC-E058A4A1B43F}" type="slidenum">
              <a:rPr lang="en-US" smtClean="0"/>
              <a:t>‹#›</a:t>
            </a:fld>
            <a:endParaRPr lang="en-US"/>
          </a:p>
        </p:txBody>
      </p:sp>
    </p:spTree>
    <p:extLst>
      <p:ext uri="{BB962C8B-B14F-4D97-AF65-F5344CB8AC3E}">
        <p14:creationId xmlns:p14="http://schemas.microsoft.com/office/powerpoint/2010/main" val="321536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EC5490-75E6-CEB1-7DE4-538CF25C5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CA6CF9-37A1-A143-131B-07DA87603A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C9655-18EA-4BC0-2C35-A06FFFFBD5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B6E18-69FB-4354-AD02-CAA565DEA414}" type="datetimeFigureOut">
              <a:rPr lang="en-US" smtClean="0"/>
              <a:t>6/26/2025</a:t>
            </a:fld>
            <a:endParaRPr lang="en-US"/>
          </a:p>
        </p:txBody>
      </p:sp>
      <p:sp>
        <p:nvSpPr>
          <p:cNvPr id="5" name="Footer Placeholder 4">
            <a:extLst>
              <a:ext uri="{FF2B5EF4-FFF2-40B4-BE49-F238E27FC236}">
                <a16:creationId xmlns:a16="http://schemas.microsoft.com/office/drawing/2014/main" id="{A7E8FE73-4532-51BE-A6E8-69100DC2B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2FB88D-E87C-40A4-56A4-9EDFFFFC71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A9BE4-B133-4067-94CC-E058A4A1B43F}" type="slidenum">
              <a:rPr lang="en-US" smtClean="0"/>
              <a:t>‹#›</a:t>
            </a:fld>
            <a:endParaRPr lang="en-US"/>
          </a:p>
        </p:txBody>
      </p:sp>
    </p:spTree>
    <p:extLst>
      <p:ext uri="{BB962C8B-B14F-4D97-AF65-F5344CB8AC3E}">
        <p14:creationId xmlns:p14="http://schemas.microsoft.com/office/powerpoint/2010/main" val="470468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D17A-746E-51A6-A5A8-6DC20266223D}"/>
              </a:ext>
            </a:extLst>
          </p:cNvPr>
          <p:cNvSpPr>
            <a:spLocks noGrp="1"/>
          </p:cNvSpPr>
          <p:nvPr>
            <p:ph type="ctrTitle"/>
          </p:nvPr>
        </p:nvSpPr>
        <p:spPr>
          <a:xfrm>
            <a:off x="0" y="1320800"/>
            <a:ext cx="12192000" cy="1935162"/>
          </a:xfrm>
        </p:spPr>
        <p:txBody>
          <a:bodyPr>
            <a:normAutofit/>
          </a:bodyPr>
          <a:lstStyle/>
          <a:p>
            <a:r>
              <a:rPr lang="en-US" sz="4000" dirty="0">
                <a:latin typeface="Microsoft Sans Serif" panose="020B0604020202020204" pitchFamily="34" charset="0"/>
                <a:ea typeface="Microsoft Sans Serif" panose="020B0604020202020204" pitchFamily="34" charset="0"/>
                <a:cs typeface="Microsoft Sans Serif" panose="020B0604020202020204" pitchFamily="34" charset="0"/>
              </a:rPr>
              <a:t>SkillLift : A Platform for Skill-Based Job Matching </a:t>
            </a:r>
          </a:p>
        </p:txBody>
      </p:sp>
      <p:sp>
        <p:nvSpPr>
          <p:cNvPr id="3" name="Subtitle 2">
            <a:extLst>
              <a:ext uri="{FF2B5EF4-FFF2-40B4-BE49-F238E27FC236}">
                <a16:creationId xmlns:a16="http://schemas.microsoft.com/office/drawing/2014/main" id="{E3A450FA-54E3-93BD-CDFF-D45A7DD46AAD}"/>
              </a:ext>
            </a:extLst>
          </p:cNvPr>
          <p:cNvSpPr>
            <a:spLocks noGrp="1"/>
          </p:cNvSpPr>
          <p:nvPr>
            <p:ph type="subTitle" idx="1"/>
          </p:nvPr>
        </p:nvSpPr>
        <p:spPr/>
        <p:txBody>
          <a:bodyPr/>
          <a:lstStyle/>
          <a:p>
            <a:r>
              <a:rPr lang="en-US" dirty="0"/>
              <a:t>TEAM CREED</a:t>
            </a:r>
          </a:p>
          <a:p>
            <a:r>
              <a:rPr lang="en-US" dirty="0"/>
              <a:t>Team Member 1: Akhil Duggineni</a:t>
            </a:r>
          </a:p>
          <a:p>
            <a:r>
              <a:rPr lang="en-US" dirty="0"/>
              <a:t>Team Member 2 : Kuchipudi Yokshith Sairam Chowdary</a:t>
            </a:r>
          </a:p>
        </p:txBody>
      </p:sp>
    </p:spTree>
    <p:extLst>
      <p:ext uri="{BB962C8B-B14F-4D97-AF65-F5344CB8AC3E}">
        <p14:creationId xmlns:p14="http://schemas.microsoft.com/office/powerpoint/2010/main" val="2190598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0CFC2-3E7A-3935-3B0A-F2B8142599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FFB290-4E0C-E81B-4AC1-CFBA56A89740}"/>
              </a:ext>
            </a:extLst>
          </p:cNvPr>
          <p:cNvSpPr>
            <a:spLocks noGrp="1"/>
          </p:cNvSpPr>
          <p:nvPr>
            <p:ph type="title"/>
          </p:nvPr>
        </p:nvSpPr>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Benefits for Job Seekers </a:t>
            </a:r>
            <a:br>
              <a:rPr lang="en-US" dirty="0"/>
            </a:br>
            <a:r>
              <a:rPr lang="en-US" dirty="0">
                <a:solidFill>
                  <a:schemeClr val="tx1">
                    <a:lumMod val="75000"/>
                    <a:lumOff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Unlocking Opportunities with SkillLift</a:t>
            </a:r>
          </a:p>
        </p:txBody>
      </p:sp>
      <p:sp>
        <p:nvSpPr>
          <p:cNvPr id="5" name="TextBox 4">
            <a:extLst>
              <a:ext uri="{FF2B5EF4-FFF2-40B4-BE49-F238E27FC236}">
                <a16:creationId xmlns:a16="http://schemas.microsoft.com/office/drawing/2014/main" id="{0EE8DD12-2183-480F-0B89-187C3519C033}"/>
              </a:ext>
            </a:extLst>
          </p:cNvPr>
          <p:cNvSpPr txBox="1"/>
          <p:nvPr/>
        </p:nvSpPr>
        <p:spPr>
          <a:xfrm>
            <a:off x="683491" y="3048000"/>
            <a:ext cx="3685309" cy="2585323"/>
          </a:xfrm>
          <a:prstGeom prst="rect">
            <a:avLst/>
          </a:prstGeom>
          <a:noFill/>
        </p:spPr>
        <p:txBody>
          <a:bodyPr wrap="square" rtlCol="0">
            <a:spAutoFit/>
          </a:bodyPr>
          <a:lstStyle/>
          <a:p>
            <a:pPr algn="ctr"/>
            <a:r>
              <a:rPr lang="en-US" b="1" dirty="0"/>
              <a:t>Increased visibility for skilled individuals </a:t>
            </a:r>
          </a:p>
          <a:p>
            <a:pPr algn="ctr"/>
            <a:r>
              <a:rPr lang="en-US" dirty="0"/>
              <a:t>By emphasizing skills and projects, job seekers gain increased visibility in a competitive job market. SkillLift allows them to rise above conventional resumes and present their true capabilities to potential employers.</a:t>
            </a:r>
          </a:p>
        </p:txBody>
      </p:sp>
      <p:sp>
        <p:nvSpPr>
          <p:cNvPr id="9" name="TextBox 8">
            <a:extLst>
              <a:ext uri="{FF2B5EF4-FFF2-40B4-BE49-F238E27FC236}">
                <a16:creationId xmlns:a16="http://schemas.microsoft.com/office/drawing/2014/main" id="{66EBB1FB-8166-0698-D664-68F87A66D535}"/>
              </a:ext>
            </a:extLst>
          </p:cNvPr>
          <p:cNvSpPr txBox="1"/>
          <p:nvPr/>
        </p:nvSpPr>
        <p:spPr>
          <a:xfrm>
            <a:off x="4530437" y="3047998"/>
            <a:ext cx="3685309" cy="2585323"/>
          </a:xfrm>
          <a:prstGeom prst="rect">
            <a:avLst/>
          </a:prstGeom>
          <a:noFill/>
        </p:spPr>
        <p:txBody>
          <a:bodyPr wrap="square" rtlCol="0">
            <a:spAutoFit/>
          </a:bodyPr>
          <a:lstStyle/>
          <a:p>
            <a:pPr algn="ctr"/>
            <a:r>
              <a:rPr lang="en-US" b="1" dirty="0"/>
              <a:t>Opportunities for showcasing real projects </a:t>
            </a:r>
          </a:p>
          <a:p>
            <a:pPr algn="ctr"/>
            <a:r>
              <a:rPr lang="en-US" dirty="0"/>
              <a:t>Job seekers are empowered to display tangible evidence of their skills through real projects and portfolios, demonstrating their capabilities in practical contexts instead of relying solely on theoretical experience.</a:t>
            </a:r>
          </a:p>
        </p:txBody>
      </p:sp>
      <p:sp>
        <p:nvSpPr>
          <p:cNvPr id="10" name="TextBox 9">
            <a:extLst>
              <a:ext uri="{FF2B5EF4-FFF2-40B4-BE49-F238E27FC236}">
                <a16:creationId xmlns:a16="http://schemas.microsoft.com/office/drawing/2014/main" id="{1C4EFF92-0A17-B835-7D39-3FDD337BD9FB}"/>
              </a:ext>
            </a:extLst>
          </p:cNvPr>
          <p:cNvSpPr txBox="1"/>
          <p:nvPr/>
        </p:nvSpPr>
        <p:spPr>
          <a:xfrm>
            <a:off x="8377383" y="3047998"/>
            <a:ext cx="3685309" cy="2308324"/>
          </a:xfrm>
          <a:prstGeom prst="rect">
            <a:avLst/>
          </a:prstGeom>
          <a:noFill/>
        </p:spPr>
        <p:txBody>
          <a:bodyPr wrap="square" rtlCol="0">
            <a:spAutoFit/>
          </a:bodyPr>
          <a:lstStyle/>
          <a:p>
            <a:pPr algn="ctr"/>
            <a:r>
              <a:rPr lang="en-US" b="1" dirty="0"/>
              <a:t>Building a professional network </a:t>
            </a:r>
            <a:r>
              <a:rPr lang="en-US" dirty="0"/>
              <a:t>SkillLift fosters connections among users, allowing job seekers to network with peers and recruiters, significantly enhancing their opportunities for mentorship, collaboration, and career advancement.</a:t>
            </a:r>
          </a:p>
        </p:txBody>
      </p:sp>
      <p:pic>
        <p:nvPicPr>
          <p:cNvPr id="2054" name="Picture 6" descr="Cycle with people">
            <a:extLst>
              <a:ext uri="{FF2B5EF4-FFF2-40B4-BE49-F238E27FC236}">
                <a16:creationId xmlns:a16="http://schemas.microsoft.com/office/drawing/2014/main" id="{98520ACB-C060-754A-2D33-113958AABF26}"/>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9747251" y="2002774"/>
            <a:ext cx="945572" cy="945572"/>
          </a:xfrm>
          <a:prstGeom prst="rect">
            <a:avLst/>
          </a:prstGeom>
          <a:noFill/>
        </p:spPr>
      </p:pic>
      <p:pic>
        <p:nvPicPr>
          <p:cNvPr id="4098" name="Picture 2" descr="Eye">
            <a:extLst>
              <a:ext uri="{FF2B5EF4-FFF2-40B4-BE49-F238E27FC236}">
                <a16:creationId xmlns:a16="http://schemas.microsoft.com/office/drawing/2014/main" id="{D30D5F8D-F6B3-0F0B-8540-8E1178B48FC2}"/>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2086985" y="2036400"/>
            <a:ext cx="878320" cy="878320"/>
          </a:xfrm>
          <a:prstGeom prst="rect">
            <a:avLst/>
          </a:prstGeom>
          <a:noFill/>
        </p:spPr>
      </p:pic>
      <p:pic>
        <p:nvPicPr>
          <p:cNvPr id="6146" name="Picture 2" descr="Briefcase">
            <a:extLst>
              <a:ext uri="{FF2B5EF4-FFF2-40B4-BE49-F238E27FC236}">
                <a16:creationId xmlns:a16="http://schemas.microsoft.com/office/drawing/2014/main" id="{5AF3EB6F-655D-472B-0E77-191126E1468D}"/>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5900305" y="2102426"/>
            <a:ext cx="945572" cy="945572"/>
          </a:xfrm>
          <a:prstGeom prst="rect">
            <a:avLst/>
          </a:prstGeom>
          <a:noFill/>
        </p:spPr>
      </p:pic>
    </p:spTree>
    <p:extLst>
      <p:ext uri="{BB962C8B-B14F-4D97-AF65-F5344CB8AC3E}">
        <p14:creationId xmlns:p14="http://schemas.microsoft.com/office/powerpoint/2010/main" val="304814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F26F8-206D-C320-90E6-BDC96F1281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5F0418-3733-B4F6-7C1B-196EA4645E57}"/>
              </a:ext>
            </a:extLst>
          </p:cNvPr>
          <p:cNvSpPr>
            <a:spLocks noGrp="1"/>
          </p:cNvSpPr>
          <p:nvPr>
            <p:ph type="title"/>
          </p:nvPr>
        </p:nvSpPr>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Benefits for Recruiters </a:t>
            </a:r>
            <a:br>
              <a:rPr lang="en-US" dirty="0"/>
            </a:br>
            <a:r>
              <a:rPr lang="en-US" dirty="0">
                <a:solidFill>
                  <a:schemeClr val="tx1">
                    <a:lumMod val="75000"/>
                    <a:lumOff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Optimizing Your Talent Acquisition</a:t>
            </a:r>
          </a:p>
        </p:txBody>
      </p:sp>
      <p:sp>
        <p:nvSpPr>
          <p:cNvPr id="5" name="TextBox 4">
            <a:extLst>
              <a:ext uri="{FF2B5EF4-FFF2-40B4-BE49-F238E27FC236}">
                <a16:creationId xmlns:a16="http://schemas.microsoft.com/office/drawing/2014/main" id="{58662458-21FD-FA19-E408-80D38DB6FFF9}"/>
              </a:ext>
            </a:extLst>
          </p:cNvPr>
          <p:cNvSpPr txBox="1"/>
          <p:nvPr/>
        </p:nvSpPr>
        <p:spPr>
          <a:xfrm>
            <a:off x="683491" y="3048000"/>
            <a:ext cx="3685309" cy="2031325"/>
          </a:xfrm>
          <a:prstGeom prst="rect">
            <a:avLst/>
          </a:prstGeom>
          <a:noFill/>
        </p:spPr>
        <p:txBody>
          <a:bodyPr wrap="square" rtlCol="0">
            <a:spAutoFit/>
          </a:bodyPr>
          <a:lstStyle/>
          <a:p>
            <a:pPr algn="ctr"/>
            <a:r>
              <a:rPr lang="en-US" b="1" dirty="0"/>
              <a:t>Access to a pool of skilled candidates </a:t>
            </a:r>
            <a:r>
              <a:rPr lang="en-US" dirty="0"/>
              <a:t>Recruiters gain direct access to a diverse, qualified talent pool that has been curated based on skills, experience, and project work, leading to a more efficient talent acquisition process.</a:t>
            </a:r>
          </a:p>
        </p:txBody>
      </p:sp>
      <p:sp>
        <p:nvSpPr>
          <p:cNvPr id="9" name="TextBox 8">
            <a:extLst>
              <a:ext uri="{FF2B5EF4-FFF2-40B4-BE49-F238E27FC236}">
                <a16:creationId xmlns:a16="http://schemas.microsoft.com/office/drawing/2014/main" id="{8EEA3EC9-F70C-D23B-147A-69284F50BFC5}"/>
              </a:ext>
            </a:extLst>
          </p:cNvPr>
          <p:cNvSpPr txBox="1"/>
          <p:nvPr/>
        </p:nvSpPr>
        <p:spPr>
          <a:xfrm>
            <a:off x="4530437" y="3047998"/>
            <a:ext cx="3685309" cy="2031325"/>
          </a:xfrm>
          <a:prstGeom prst="rect">
            <a:avLst/>
          </a:prstGeom>
          <a:noFill/>
        </p:spPr>
        <p:txBody>
          <a:bodyPr wrap="square" rtlCol="0">
            <a:spAutoFit/>
          </a:bodyPr>
          <a:lstStyle/>
          <a:p>
            <a:pPr algn="ctr"/>
            <a:r>
              <a:rPr lang="en-US" b="1" dirty="0"/>
              <a:t>Efficient hiring process </a:t>
            </a:r>
          </a:p>
          <a:p>
            <a:pPr algn="ctr"/>
            <a:r>
              <a:rPr lang="en-US" dirty="0"/>
              <a:t>SkillLift streamlines the hiring process through precise filtering and advanced tools, reducing the time spent in unproductive searches and allowing recruiters to focus on engaging with top-tier candidates.</a:t>
            </a:r>
          </a:p>
        </p:txBody>
      </p:sp>
      <p:sp>
        <p:nvSpPr>
          <p:cNvPr id="10" name="TextBox 9">
            <a:extLst>
              <a:ext uri="{FF2B5EF4-FFF2-40B4-BE49-F238E27FC236}">
                <a16:creationId xmlns:a16="http://schemas.microsoft.com/office/drawing/2014/main" id="{7D6F1B88-BD56-D962-6342-0825C62BF385}"/>
              </a:ext>
            </a:extLst>
          </p:cNvPr>
          <p:cNvSpPr txBox="1"/>
          <p:nvPr/>
        </p:nvSpPr>
        <p:spPr>
          <a:xfrm>
            <a:off x="8377383" y="3047998"/>
            <a:ext cx="3685309" cy="2031325"/>
          </a:xfrm>
          <a:prstGeom prst="rect">
            <a:avLst/>
          </a:prstGeom>
          <a:noFill/>
        </p:spPr>
        <p:txBody>
          <a:bodyPr wrap="square" rtlCol="0">
            <a:spAutoFit/>
          </a:bodyPr>
          <a:lstStyle/>
          <a:p>
            <a:pPr algn="ctr"/>
            <a:r>
              <a:rPr lang="en-US" b="1" dirty="0"/>
              <a:t>Reducing time to fill positions </a:t>
            </a:r>
          </a:p>
          <a:p>
            <a:pPr algn="ctr"/>
            <a:r>
              <a:rPr lang="en-US" dirty="0"/>
              <a:t>By leveraging SkillLift's capabilities, recruiters can effectively decrease the time needed to fill job openings, improving their overall recruiting efficiency and enabling quicker onboarding of talent.</a:t>
            </a:r>
          </a:p>
        </p:txBody>
      </p:sp>
      <p:pic>
        <p:nvPicPr>
          <p:cNvPr id="2054" name="Picture 6" descr="Clock">
            <a:extLst>
              <a:ext uri="{FF2B5EF4-FFF2-40B4-BE49-F238E27FC236}">
                <a16:creationId xmlns:a16="http://schemas.microsoft.com/office/drawing/2014/main" id="{9BBE404C-C63B-FAE1-04AF-6F634C6004CE}"/>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9747251" y="2002774"/>
            <a:ext cx="945572" cy="945572"/>
          </a:xfrm>
          <a:prstGeom prst="rect">
            <a:avLst/>
          </a:prstGeom>
          <a:noFill/>
        </p:spPr>
      </p:pic>
      <p:pic>
        <p:nvPicPr>
          <p:cNvPr id="4098" name="Picture 2" descr="Unlock">
            <a:extLst>
              <a:ext uri="{FF2B5EF4-FFF2-40B4-BE49-F238E27FC236}">
                <a16:creationId xmlns:a16="http://schemas.microsoft.com/office/drawing/2014/main" id="{33F3E97E-37ED-6FA3-0E85-57B9B2EC25C4}"/>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2086985" y="2036400"/>
            <a:ext cx="878320" cy="878320"/>
          </a:xfrm>
          <a:prstGeom prst="rect">
            <a:avLst/>
          </a:prstGeom>
          <a:noFill/>
        </p:spPr>
      </p:pic>
      <p:pic>
        <p:nvPicPr>
          <p:cNvPr id="6146" name="Picture 2" descr="Hourglass">
            <a:extLst>
              <a:ext uri="{FF2B5EF4-FFF2-40B4-BE49-F238E27FC236}">
                <a16:creationId xmlns:a16="http://schemas.microsoft.com/office/drawing/2014/main" id="{B80F0D38-CF5E-E8F8-E000-957E89F4C7B7}"/>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5900305" y="2102426"/>
            <a:ext cx="945572" cy="945572"/>
          </a:xfrm>
          <a:prstGeom prst="rect">
            <a:avLst/>
          </a:prstGeom>
          <a:noFill/>
        </p:spPr>
      </p:pic>
    </p:spTree>
    <p:extLst>
      <p:ext uri="{BB962C8B-B14F-4D97-AF65-F5344CB8AC3E}">
        <p14:creationId xmlns:p14="http://schemas.microsoft.com/office/powerpoint/2010/main" val="1002411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0127E-51FA-7815-77B7-DBB925E97A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A22F49-0F2E-D50D-46E6-B61A91C1C82D}"/>
              </a:ext>
            </a:extLst>
          </p:cNvPr>
          <p:cNvSpPr>
            <a:spLocks noGrp="1"/>
          </p:cNvSpPr>
          <p:nvPr>
            <p:ph type="title"/>
          </p:nvPr>
        </p:nvSpPr>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Future Ideas and Enhancements </a:t>
            </a:r>
            <a:b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dirty="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Strategic Direction for SkillLift</a:t>
            </a:r>
          </a:p>
        </p:txBody>
      </p:sp>
      <p:sp>
        <p:nvSpPr>
          <p:cNvPr id="5" name="TextBox 4">
            <a:extLst>
              <a:ext uri="{FF2B5EF4-FFF2-40B4-BE49-F238E27FC236}">
                <a16:creationId xmlns:a16="http://schemas.microsoft.com/office/drawing/2014/main" id="{B062C482-9319-883D-946E-E323E1D5C05B}"/>
              </a:ext>
            </a:extLst>
          </p:cNvPr>
          <p:cNvSpPr txBox="1"/>
          <p:nvPr/>
        </p:nvSpPr>
        <p:spPr>
          <a:xfrm>
            <a:off x="683491" y="3048000"/>
            <a:ext cx="3685309" cy="2585323"/>
          </a:xfrm>
          <a:prstGeom prst="rect">
            <a:avLst/>
          </a:prstGeom>
          <a:noFill/>
        </p:spPr>
        <p:txBody>
          <a:bodyPr wrap="square" rtlCol="0">
            <a:spAutoFit/>
          </a:bodyPr>
          <a:lstStyle/>
          <a:p>
            <a:pPr algn="ctr"/>
            <a:r>
              <a:rPr lang="en-US" b="1" dirty="0"/>
              <a:t>Potential features for future development </a:t>
            </a:r>
          </a:p>
          <a:p>
            <a:pPr algn="ctr"/>
            <a:r>
              <a:rPr lang="en-US" dirty="0"/>
              <a:t>We envision the introduction of Al-powered matching algorithms that could better align candidates' skills with job openings, as well as enhanced training modules for skill development directly on the platform.</a:t>
            </a:r>
          </a:p>
        </p:txBody>
      </p:sp>
      <p:sp>
        <p:nvSpPr>
          <p:cNvPr id="9" name="TextBox 8">
            <a:extLst>
              <a:ext uri="{FF2B5EF4-FFF2-40B4-BE49-F238E27FC236}">
                <a16:creationId xmlns:a16="http://schemas.microsoft.com/office/drawing/2014/main" id="{C19B036B-2BE4-E0B7-23FB-03BBD4B9DF1D}"/>
              </a:ext>
            </a:extLst>
          </p:cNvPr>
          <p:cNvSpPr txBox="1"/>
          <p:nvPr/>
        </p:nvSpPr>
        <p:spPr>
          <a:xfrm>
            <a:off x="4530437" y="3047998"/>
            <a:ext cx="3685309" cy="2031325"/>
          </a:xfrm>
          <a:prstGeom prst="rect">
            <a:avLst/>
          </a:prstGeom>
          <a:noFill/>
        </p:spPr>
        <p:txBody>
          <a:bodyPr wrap="square" rtlCol="0">
            <a:spAutoFit/>
          </a:bodyPr>
          <a:lstStyle/>
          <a:p>
            <a:pPr algn="ctr"/>
            <a:r>
              <a:rPr lang="en-US" b="1" dirty="0"/>
              <a:t>Long-term vision for SkillLift </a:t>
            </a:r>
          </a:p>
          <a:p>
            <a:pPr algn="ctr"/>
            <a:r>
              <a:rPr lang="en-US" dirty="0"/>
              <a:t>SkillLift aims to establish itself as a leading platform in skill-based hiring, continuously adapting to the changing job market to deliver unmatched value to users and evolve with industry standards.</a:t>
            </a:r>
          </a:p>
        </p:txBody>
      </p:sp>
      <p:sp>
        <p:nvSpPr>
          <p:cNvPr id="10" name="TextBox 9">
            <a:extLst>
              <a:ext uri="{FF2B5EF4-FFF2-40B4-BE49-F238E27FC236}">
                <a16:creationId xmlns:a16="http://schemas.microsoft.com/office/drawing/2014/main" id="{2969E4DA-40D7-B9E6-A81A-986D93975525}"/>
              </a:ext>
            </a:extLst>
          </p:cNvPr>
          <p:cNvSpPr txBox="1"/>
          <p:nvPr/>
        </p:nvSpPr>
        <p:spPr>
          <a:xfrm>
            <a:off x="8377383" y="3047998"/>
            <a:ext cx="3685309" cy="2031325"/>
          </a:xfrm>
          <a:prstGeom prst="rect">
            <a:avLst/>
          </a:prstGeom>
          <a:noFill/>
        </p:spPr>
        <p:txBody>
          <a:bodyPr wrap="square" rtlCol="0">
            <a:spAutoFit/>
          </a:bodyPr>
          <a:lstStyle/>
          <a:p>
            <a:pPr algn="ctr"/>
            <a:r>
              <a:rPr lang="en-US" b="1" dirty="0"/>
              <a:t>Adapting to market changes </a:t>
            </a:r>
          </a:p>
          <a:p>
            <a:pPr algn="ctr"/>
            <a:r>
              <a:rPr lang="en-US" dirty="0"/>
              <a:t>By staying attuned to industry trends, SkillLift is poised to implement features that address emerging skills and competencies, ensuring that users remain competitive in an ever-evolving landscape.</a:t>
            </a:r>
          </a:p>
        </p:txBody>
      </p:sp>
      <p:pic>
        <p:nvPicPr>
          <p:cNvPr id="2054" name="Picture 6" descr="Refresh">
            <a:extLst>
              <a:ext uri="{FF2B5EF4-FFF2-40B4-BE49-F238E27FC236}">
                <a16:creationId xmlns:a16="http://schemas.microsoft.com/office/drawing/2014/main" id="{D3FB8A02-EBE2-7964-98D0-51B4BAD1DB50}"/>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9747251" y="2002774"/>
            <a:ext cx="945572" cy="945572"/>
          </a:xfrm>
          <a:prstGeom prst="rect">
            <a:avLst/>
          </a:prstGeom>
          <a:noFill/>
        </p:spPr>
      </p:pic>
      <p:pic>
        <p:nvPicPr>
          <p:cNvPr id="4098" name="Picture 2" descr="Head with gears">
            <a:extLst>
              <a:ext uri="{FF2B5EF4-FFF2-40B4-BE49-F238E27FC236}">
                <a16:creationId xmlns:a16="http://schemas.microsoft.com/office/drawing/2014/main" id="{B4E8BD57-6056-9C6C-1C3F-8F061798928F}"/>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2086985" y="2036400"/>
            <a:ext cx="878320" cy="878320"/>
          </a:xfrm>
          <a:prstGeom prst="rect">
            <a:avLst/>
          </a:prstGeom>
          <a:noFill/>
        </p:spPr>
      </p:pic>
      <p:pic>
        <p:nvPicPr>
          <p:cNvPr id="6146" name="Picture 2" descr="Flag">
            <a:extLst>
              <a:ext uri="{FF2B5EF4-FFF2-40B4-BE49-F238E27FC236}">
                <a16:creationId xmlns:a16="http://schemas.microsoft.com/office/drawing/2014/main" id="{FAA83DE5-061F-D54F-1EC2-5F911D459E20}"/>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5900305" y="2102426"/>
            <a:ext cx="945572" cy="945572"/>
          </a:xfrm>
          <a:prstGeom prst="rect">
            <a:avLst/>
          </a:prstGeom>
          <a:noFill/>
        </p:spPr>
      </p:pic>
    </p:spTree>
    <p:extLst>
      <p:ext uri="{BB962C8B-B14F-4D97-AF65-F5344CB8AC3E}">
        <p14:creationId xmlns:p14="http://schemas.microsoft.com/office/powerpoint/2010/main" val="461152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9F0C6-D20A-B8C4-5E6D-0B93ADE63E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E141D5-1353-2A26-2EC3-183E648B09F2}"/>
              </a:ext>
            </a:extLst>
          </p:cNvPr>
          <p:cNvSpPr>
            <a:spLocks noGrp="1"/>
          </p:cNvSpPr>
          <p:nvPr>
            <p:ph type="title"/>
          </p:nvPr>
        </p:nvSpPr>
        <p:spPr>
          <a:xfrm>
            <a:off x="839787" y="969818"/>
            <a:ext cx="6198321" cy="1087581"/>
          </a:xfrm>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Success Metrics </a:t>
            </a:r>
            <a:b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dirty="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Tracking Our Growth</a:t>
            </a:r>
            <a:endParaRPr lang="en-US" sz="2000" dirty="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 name="Text Placeholder 3">
            <a:extLst>
              <a:ext uri="{FF2B5EF4-FFF2-40B4-BE49-F238E27FC236}">
                <a16:creationId xmlns:a16="http://schemas.microsoft.com/office/drawing/2014/main" id="{E7B4F7F9-BC03-CCC9-ACAF-D5EC1F0C6744}"/>
              </a:ext>
            </a:extLst>
          </p:cNvPr>
          <p:cNvSpPr>
            <a:spLocks noGrp="1"/>
          </p:cNvSpPr>
          <p:nvPr>
            <p:ph type="body" sz="half" idx="2"/>
          </p:nvPr>
        </p:nvSpPr>
        <p:spPr>
          <a:xfrm>
            <a:off x="839787" y="2318326"/>
            <a:ext cx="6290686" cy="4082473"/>
          </a:xfrm>
        </p:spPr>
        <p:txBody>
          <a:bodyPr>
            <a:noAutofit/>
          </a:bodyPr>
          <a:lstStyle/>
          <a:p>
            <a:r>
              <a:rPr lang="en-US" b="1" dirty="0"/>
              <a:t>Key performance indicators for SkillLift: </a:t>
            </a:r>
            <a:r>
              <a:rPr lang="en-US" dirty="0"/>
              <a:t>Success for SkillLift will be measured through various KPIs such as user registration rates, active engagement levels, and the number of successful job placements achieved through the platform. </a:t>
            </a:r>
          </a:p>
          <a:p>
            <a:r>
              <a:rPr lang="en-US" b="1" dirty="0"/>
              <a:t>Measuring user engagement and satisfaction: </a:t>
            </a:r>
            <a:r>
              <a:rPr lang="en-US" dirty="0"/>
              <a:t>User feedback will be regularly collected and analyzed to ensure satisfaction levels remain high. Metrics such as profile completeness, frequency of interaction, and feedback scores will inform improvements. </a:t>
            </a:r>
          </a:p>
          <a:p>
            <a:r>
              <a:rPr lang="en-US" b="1" dirty="0"/>
              <a:t>Tracking hiring success rates: </a:t>
            </a:r>
            <a:r>
              <a:rPr lang="en-US" dirty="0"/>
              <a:t>Metrics around hiring success-such as the average time to hire, candidate quality feedback from recruiters, and job offer acceptance rates-will provide valuable insights into the effectiveness of the platform.</a:t>
            </a:r>
          </a:p>
        </p:txBody>
      </p:sp>
      <p:pic>
        <p:nvPicPr>
          <p:cNvPr id="7172" name="Picture 4" descr="A Beginner's Guide to Bayesian Statistics with PyMC3 | by Max N | Medium">
            <a:extLst>
              <a:ext uri="{FF2B5EF4-FFF2-40B4-BE49-F238E27FC236}">
                <a16:creationId xmlns:a16="http://schemas.microsoft.com/office/drawing/2014/main" id="{4075736B-34EA-C8CB-528A-577058F21F8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1373" r="11373"/>
          <a:stretch>
            <a:fillRect/>
          </a:stretch>
        </p:blipFill>
        <p:spPr bwMode="auto">
          <a:xfrm>
            <a:off x="7130473" y="1448335"/>
            <a:ext cx="4751388" cy="375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582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C00AA-0CCA-FB8F-A49B-5B71D5457D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386600-5955-F453-7C5F-CDC53040BA55}"/>
              </a:ext>
            </a:extLst>
          </p:cNvPr>
          <p:cNvSpPr>
            <a:spLocks noGrp="1"/>
          </p:cNvSpPr>
          <p:nvPr>
            <p:ph type="title"/>
          </p:nvPr>
        </p:nvSpPr>
        <p:spPr>
          <a:xfrm>
            <a:off x="839787" y="969818"/>
            <a:ext cx="6198321" cy="1087581"/>
          </a:xfrm>
        </p:spPr>
        <p:txBody>
          <a:bodyPr>
            <a:normAutofit fontScale="90000"/>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Lessons Learned from Research </a:t>
            </a:r>
            <a:r>
              <a:rPr lang="en-US" dirty="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Embracing Growth and Adaptation</a:t>
            </a:r>
            <a:endParaRPr lang="en-US" sz="2000" dirty="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 name="Text Placeholder 3">
            <a:extLst>
              <a:ext uri="{FF2B5EF4-FFF2-40B4-BE49-F238E27FC236}">
                <a16:creationId xmlns:a16="http://schemas.microsoft.com/office/drawing/2014/main" id="{638F81D0-6D0F-C26A-B76C-DE70001A511F}"/>
              </a:ext>
            </a:extLst>
          </p:cNvPr>
          <p:cNvSpPr>
            <a:spLocks noGrp="1"/>
          </p:cNvSpPr>
          <p:nvPr>
            <p:ph type="body" sz="half" idx="2"/>
          </p:nvPr>
        </p:nvSpPr>
        <p:spPr>
          <a:xfrm>
            <a:off x="839787" y="2318326"/>
            <a:ext cx="6290686" cy="4082473"/>
          </a:xfrm>
        </p:spPr>
        <p:txBody>
          <a:bodyPr>
            <a:noAutofit/>
          </a:bodyPr>
          <a:lstStyle/>
          <a:p>
            <a:r>
              <a:rPr lang="en-US" b="1" dirty="0"/>
              <a:t>Insights gained from user interviews: </a:t>
            </a:r>
            <a:r>
              <a:rPr lang="en-US" dirty="0"/>
              <a:t>Through direct interviews, we uncovered valuable insights into user priorities and concerns, helping us validate assumptions and align our platform with user expectations.</a:t>
            </a:r>
          </a:p>
          <a:p>
            <a:r>
              <a:rPr lang="en-US" dirty="0"/>
              <a:t> </a:t>
            </a:r>
            <a:r>
              <a:rPr lang="en-US" b="1" dirty="0"/>
              <a:t>Adjustments made to the platform based on feedback: </a:t>
            </a:r>
            <a:r>
              <a:rPr lang="en-US" dirty="0"/>
              <a:t>User feedback has already influenced platform adjustments, such as feature enhancements and user interface refinements, ensuring the development is user-centered. </a:t>
            </a:r>
          </a:p>
          <a:p>
            <a:r>
              <a:rPr lang="en-US" b="1" dirty="0"/>
              <a:t>Importance of continuous improvement: </a:t>
            </a:r>
            <a:r>
              <a:rPr lang="en-US" dirty="0"/>
              <a:t>The dynamic nature of the job market necessitates perpetual adaptation. By championing a culture of ongoing feedback and responsiveness, SkillLift will evolve consistently to meet user needs.</a:t>
            </a:r>
          </a:p>
        </p:txBody>
      </p:sp>
      <p:pic>
        <p:nvPicPr>
          <p:cNvPr id="8198" name="Picture 6" descr="Uncovering the Distinctions Between the Product Roadmap and the Product Plan — The Product Strategist">
            <a:extLst>
              <a:ext uri="{FF2B5EF4-FFF2-40B4-BE49-F238E27FC236}">
                <a16:creationId xmlns:a16="http://schemas.microsoft.com/office/drawing/2014/main" id="{906D4CAB-888F-52F3-D994-6918CBB7079E}"/>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777" r="7777"/>
          <a:stretch>
            <a:fillRect/>
          </a:stretch>
        </p:blipFill>
        <p:spPr bwMode="auto">
          <a:xfrm>
            <a:off x="7130473" y="1562389"/>
            <a:ext cx="4727937" cy="373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26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8BAC3-81B4-261C-A502-BAF692EF59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D9E0F2-F5A8-92C9-2144-AA75F16DFBE1}"/>
              </a:ext>
            </a:extLst>
          </p:cNvPr>
          <p:cNvSpPr>
            <a:spLocks noGrp="1"/>
          </p:cNvSpPr>
          <p:nvPr>
            <p:ph type="title"/>
          </p:nvPr>
        </p:nvSpPr>
        <p:spPr>
          <a:xfrm>
            <a:off x="839787" y="969818"/>
            <a:ext cx="6198321" cy="1087581"/>
          </a:xfrm>
        </p:spPr>
        <p:txBody>
          <a:bodyPr>
            <a:normAutofit/>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Conclusion and Call to Action</a:t>
            </a:r>
            <a:endParaRPr lang="en-US" sz="2000" b="1" dirty="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 name="Text Placeholder 3">
            <a:extLst>
              <a:ext uri="{FF2B5EF4-FFF2-40B4-BE49-F238E27FC236}">
                <a16:creationId xmlns:a16="http://schemas.microsoft.com/office/drawing/2014/main" id="{B6D3620C-5CE2-5BDD-E2AD-F69385C3534A}"/>
              </a:ext>
            </a:extLst>
          </p:cNvPr>
          <p:cNvSpPr>
            <a:spLocks noGrp="1"/>
          </p:cNvSpPr>
          <p:nvPr>
            <p:ph type="body" sz="half" idx="2"/>
          </p:nvPr>
        </p:nvSpPr>
        <p:spPr>
          <a:xfrm>
            <a:off x="839787" y="2318326"/>
            <a:ext cx="6290686" cy="4082473"/>
          </a:xfrm>
        </p:spPr>
        <p:txBody>
          <a:bodyPr>
            <a:noAutofit/>
          </a:bodyPr>
          <a:lstStyle/>
          <a:p>
            <a:r>
              <a:rPr lang="en-US" b="1" dirty="0"/>
              <a:t>Recap of SkillLift's mission: </a:t>
            </a:r>
            <a:r>
              <a:rPr lang="en-US" dirty="0"/>
              <a:t>In summary, SkillLift is dedicated to bridging the gap between job seekers and employers by prioritizing skills over traditional qualifications, fostering a more equitable job market.</a:t>
            </a:r>
          </a:p>
          <a:p>
            <a:r>
              <a:rPr lang="en-US" dirty="0"/>
              <a:t> </a:t>
            </a:r>
            <a:r>
              <a:rPr lang="en-US" b="1" dirty="0"/>
              <a:t>Encouragement for collaboration and investment: </a:t>
            </a:r>
            <a:r>
              <a:rPr lang="en-US" dirty="0"/>
              <a:t>We invite stakeholders, investors, and partners to join us in this endeavor, contributing to the evolution of the job market and building a better future for skilled individuals. </a:t>
            </a:r>
          </a:p>
          <a:p>
            <a:r>
              <a:rPr lang="en-US" b="1" dirty="0"/>
              <a:t>Next steps for interested stakeholders: </a:t>
            </a:r>
            <a:r>
              <a:rPr lang="en-US" dirty="0"/>
              <a:t>To those interested in shaping the future of SkillLift, we encourage dialogue and collaboration. Together, we can work towards innovative strategies that empower job seekers and refine recruitment processes.</a:t>
            </a:r>
          </a:p>
        </p:txBody>
      </p:sp>
      <p:pic>
        <p:nvPicPr>
          <p:cNvPr id="9218" name="Picture 2" descr="Tomás Saraceno: Entangled Air">
            <a:extLst>
              <a:ext uri="{FF2B5EF4-FFF2-40B4-BE49-F238E27FC236}">
                <a16:creationId xmlns:a16="http://schemas.microsoft.com/office/drawing/2014/main" id="{F100D258-1E8C-6FC7-3FCF-03B32A54D7E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430" r="9430"/>
          <a:stretch>
            <a:fillRect/>
          </a:stretch>
        </p:blipFill>
        <p:spPr bwMode="auto">
          <a:xfrm>
            <a:off x="7118952" y="1513607"/>
            <a:ext cx="4809090" cy="379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05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77216-EE9E-23C0-7DF0-673F65E14BB2}"/>
              </a:ext>
            </a:extLst>
          </p:cNvPr>
          <p:cNvSpPr>
            <a:spLocks noGrp="1"/>
          </p:cNvSpPr>
          <p:nvPr>
            <p:ph type="title"/>
          </p:nvPr>
        </p:nvSpPr>
        <p:spPr/>
        <p:txBody>
          <a:bodyPr>
            <a:normAutofit/>
          </a:bodyPr>
          <a:lstStyle/>
          <a:p>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AGENDA</a:t>
            </a:r>
          </a:p>
        </p:txBody>
      </p:sp>
      <p:sp>
        <p:nvSpPr>
          <p:cNvPr id="3" name="Content Placeholder 2">
            <a:extLst>
              <a:ext uri="{FF2B5EF4-FFF2-40B4-BE49-F238E27FC236}">
                <a16:creationId xmlns:a16="http://schemas.microsoft.com/office/drawing/2014/main" id="{95D48CBF-4971-D6B3-C6C7-D32B5FA7DD2B}"/>
              </a:ext>
            </a:extLst>
          </p:cNvPr>
          <p:cNvSpPr>
            <a:spLocks noGrp="1"/>
          </p:cNvSpPr>
          <p:nvPr>
            <p:ph idx="1"/>
          </p:nvPr>
        </p:nvSpPr>
        <p:spPr/>
        <p:txBody>
          <a:bodyPr>
            <a:normAutofit fontScale="62500" lnSpcReduction="20000"/>
          </a:bodyPr>
          <a:lstStyle/>
          <a:p>
            <a:pPr marL="0" indent="0">
              <a:buNone/>
            </a:pPr>
            <a:r>
              <a:rPr lang="en-US" dirty="0"/>
              <a:t>1 Introduction to SkillLift </a:t>
            </a:r>
          </a:p>
          <a:p>
            <a:pPr marL="0" indent="0">
              <a:buNone/>
            </a:pPr>
            <a:r>
              <a:rPr lang="en-US" dirty="0"/>
              <a:t>2 Identifying the Problem </a:t>
            </a:r>
          </a:p>
          <a:p>
            <a:pPr marL="0" indent="0">
              <a:buNone/>
            </a:pPr>
            <a:r>
              <a:rPr lang="en-US" dirty="0"/>
              <a:t>3 User Personas </a:t>
            </a:r>
          </a:p>
          <a:p>
            <a:pPr marL="0" indent="0">
              <a:buNone/>
            </a:pPr>
            <a:r>
              <a:rPr lang="en-US" dirty="0"/>
              <a:t>4 Research Insights </a:t>
            </a:r>
          </a:p>
          <a:p>
            <a:pPr marL="0" indent="0">
              <a:buNone/>
            </a:pPr>
            <a:r>
              <a:rPr lang="en-US" dirty="0"/>
              <a:t>5 Skill-Based Profiles </a:t>
            </a:r>
          </a:p>
          <a:p>
            <a:pPr marL="0" indent="0">
              <a:buNone/>
            </a:pPr>
            <a:r>
              <a:rPr lang="en-US" dirty="0"/>
              <a:t>6 Recruiter Features </a:t>
            </a:r>
          </a:p>
          <a:p>
            <a:pPr marL="0" indent="0">
              <a:buNone/>
            </a:pPr>
            <a:r>
              <a:rPr lang="en-US" dirty="0"/>
              <a:t>7 Platform Features Overview </a:t>
            </a:r>
          </a:p>
          <a:p>
            <a:pPr marL="0" indent="0">
              <a:buNone/>
            </a:pPr>
            <a:r>
              <a:rPr lang="en-US" dirty="0"/>
              <a:t>8 Benefits for Job Seekers </a:t>
            </a:r>
          </a:p>
          <a:p>
            <a:pPr marL="0" indent="0">
              <a:buNone/>
            </a:pPr>
            <a:r>
              <a:rPr lang="en-US" dirty="0"/>
              <a:t>9 Benefits for Recruiters </a:t>
            </a:r>
          </a:p>
          <a:p>
            <a:pPr marL="0" indent="0">
              <a:buNone/>
            </a:pPr>
            <a:r>
              <a:rPr lang="en-US" dirty="0"/>
              <a:t>10 Future Ideas and Enhancements </a:t>
            </a:r>
          </a:p>
          <a:p>
            <a:pPr marL="0" indent="0">
              <a:buNone/>
            </a:pPr>
            <a:r>
              <a:rPr lang="en-US" dirty="0"/>
              <a:t>11 Success Metrics </a:t>
            </a:r>
          </a:p>
          <a:p>
            <a:pPr marL="0" indent="0">
              <a:buNone/>
            </a:pPr>
            <a:r>
              <a:rPr lang="en-US" dirty="0"/>
              <a:t>12 Lessons Learned from Research </a:t>
            </a:r>
          </a:p>
          <a:p>
            <a:pPr marL="0" indent="0">
              <a:buNone/>
            </a:pPr>
            <a:r>
              <a:rPr lang="en-US" dirty="0"/>
              <a:t>13 Conclusion and Call to Action</a:t>
            </a:r>
          </a:p>
        </p:txBody>
      </p:sp>
    </p:spTree>
    <p:extLst>
      <p:ext uri="{BB962C8B-B14F-4D97-AF65-F5344CB8AC3E}">
        <p14:creationId xmlns:p14="http://schemas.microsoft.com/office/powerpoint/2010/main" val="332210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972A-6E46-5185-28CC-B78F3B6B94AC}"/>
              </a:ext>
            </a:extLst>
          </p:cNvPr>
          <p:cNvSpPr>
            <a:spLocks noGrp="1"/>
          </p:cNvSpPr>
          <p:nvPr>
            <p:ph type="title"/>
          </p:nvPr>
        </p:nvSpPr>
        <p:spPr>
          <a:xfrm>
            <a:off x="839788" y="457200"/>
            <a:ext cx="3932237" cy="1214582"/>
          </a:xfrm>
        </p:spPr>
        <p:txBody>
          <a:bodyPr>
            <a:normAutofit fontScale="90000"/>
          </a:bodyPr>
          <a:lstStyle/>
          <a:p>
            <a:r>
              <a:rPr lang="en-US" sz="2800" b="1" dirty="0">
                <a:latin typeface="Microsoft Sans Serif" panose="020B0604020202020204" pitchFamily="34" charset="0"/>
                <a:ea typeface="Microsoft Sans Serif" panose="020B0604020202020204" pitchFamily="34" charset="0"/>
                <a:cs typeface="Microsoft Sans Serif" panose="020B0604020202020204" pitchFamily="34" charset="0"/>
              </a:rPr>
              <a:t>Introduction to SkillLift</a:t>
            </a:r>
            <a:br>
              <a:rPr lang="en-US" sz="2800" b="1" dirty="0">
                <a:latin typeface="Microsoft Sans Serif" panose="020B0604020202020204" pitchFamily="34" charset="0"/>
                <a:ea typeface="Microsoft Sans Serif" panose="020B0604020202020204" pitchFamily="34" charset="0"/>
                <a:cs typeface="Microsoft Sans Serif" panose="020B0604020202020204" pitchFamily="34" charset="0"/>
              </a:rPr>
            </a:br>
            <a:b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sz="2000" b="1" dirty="0">
                <a:latin typeface="Microsoft Sans Serif" panose="020B0604020202020204" pitchFamily="34" charset="0"/>
                <a:ea typeface="Microsoft Sans Serif" panose="020B0604020202020204" pitchFamily="34" charset="0"/>
                <a:cs typeface="Microsoft Sans Serif" panose="020B0604020202020204" pitchFamily="34" charset="0"/>
              </a:rPr>
              <a:t>A Paradigm Shift in Job Matching</a:t>
            </a:r>
          </a:p>
        </p:txBody>
      </p:sp>
      <p:sp>
        <p:nvSpPr>
          <p:cNvPr id="4" name="Text Placeholder 3">
            <a:extLst>
              <a:ext uri="{FF2B5EF4-FFF2-40B4-BE49-F238E27FC236}">
                <a16:creationId xmlns:a16="http://schemas.microsoft.com/office/drawing/2014/main" id="{E8637889-AE39-587C-16DD-A42D115BC872}"/>
              </a:ext>
            </a:extLst>
          </p:cNvPr>
          <p:cNvSpPr>
            <a:spLocks noGrp="1"/>
          </p:cNvSpPr>
          <p:nvPr>
            <p:ph type="body" sz="half" idx="2"/>
          </p:nvPr>
        </p:nvSpPr>
        <p:spPr>
          <a:xfrm>
            <a:off x="839788" y="2057400"/>
            <a:ext cx="5367048" cy="3811588"/>
          </a:xfrm>
        </p:spPr>
        <p:txBody>
          <a:bodyPr>
            <a:normAutofit fontScale="92500" lnSpcReduction="10000"/>
          </a:bodyPr>
          <a:lstStyle/>
          <a:p>
            <a:r>
              <a:rPr lang="en-US" sz="1900" b="1" dirty="0"/>
              <a:t>1.Overview of SkillLift concept: </a:t>
            </a:r>
            <a:r>
              <a:rPr lang="en-US" dirty="0"/>
              <a:t>SkillLift revolutionizes the job marketplace by focusing on an individual's skills rather than traditional qualifications. This shift fosters a more inclusive environment that serves a diverse range of job seekers and empowers them with the tools necessary to connect effectively with potential employers. </a:t>
            </a:r>
          </a:p>
          <a:p>
            <a:r>
              <a:rPr lang="en-US" sz="1900" b="1" dirty="0"/>
              <a:t>2.Importance of skills over degrees: </a:t>
            </a:r>
            <a:r>
              <a:rPr lang="en-US" dirty="0"/>
              <a:t>In an evolving job landscape, skills are becoming the new currency. Employers increasingly prioritize practical skills and experience over educational credentials. This approach aligns candidates with roles that truly match their capabilities, ultimately benefiting both parties. </a:t>
            </a:r>
          </a:p>
          <a:p>
            <a:r>
              <a:rPr lang="en-US" sz="1900" b="1" dirty="0"/>
              <a:t>3.Target audience</a:t>
            </a:r>
            <a:r>
              <a:rPr lang="en-US" sz="1900" dirty="0"/>
              <a:t>: </a:t>
            </a:r>
            <a:r>
              <a:rPr lang="en-US" dirty="0"/>
              <a:t>SkillLift caters to bootcamp graduates, self- learners, and career switchers-individuals who often possess relevant skills but lack formal requirements. By addressing their unique challenges, SkillLift aims to facilitate a smoother integration into the professional workforce</a:t>
            </a:r>
          </a:p>
        </p:txBody>
      </p:sp>
      <p:pic>
        <p:nvPicPr>
          <p:cNvPr id="1026" name="Picture 2" descr="HD wallpaper: person holding black and white quote-printed card, person holding printed paper | Wallpaper Flare">
            <a:extLst>
              <a:ext uri="{FF2B5EF4-FFF2-40B4-BE49-F238E27FC236}">
                <a16:creationId xmlns:a16="http://schemas.microsoft.com/office/drawing/2014/main" id="{45C4F9A2-1578-5010-5157-F50CA5829B1F}"/>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473" r="2473"/>
          <a:stretch>
            <a:fillRect/>
          </a:stretch>
        </p:blipFill>
        <p:spPr bwMode="auto">
          <a:xfrm>
            <a:off x="6594763" y="1671782"/>
            <a:ext cx="4889933" cy="3861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64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0F6A-194B-BC44-8DD1-2888DF19B03F}"/>
              </a:ext>
            </a:extLst>
          </p:cNvPr>
          <p:cNvSpPr>
            <a:spLocks noGrp="1"/>
          </p:cNvSpPr>
          <p:nvPr>
            <p:ph type="title"/>
          </p:nvPr>
        </p:nvSpPr>
        <p:spPr/>
        <p:txBody>
          <a:bodyPr/>
          <a:lstStyle/>
          <a:p>
            <a:r>
              <a:rPr lang="en-US" sz="4800" b="1" dirty="0">
                <a:latin typeface="Microsoft Sans Serif" panose="020B0604020202020204" pitchFamily="34" charset="0"/>
                <a:ea typeface="Microsoft Sans Serif" panose="020B0604020202020204" pitchFamily="34" charset="0"/>
                <a:cs typeface="Microsoft Sans Serif" panose="020B0604020202020204" pitchFamily="34" charset="0"/>
              </a:rPr>
              <a:t>Identifying the Problem </a:t>
            </a:r>
            <a:b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sz="3600" dirty="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Challenges in the Modern Job Market</a:t>
            </a:r>
          </a:p>
        </p:txBody>
      </p:sp>
      <p:sp>
        <p:nvSpPr>
          <p:cNvPr id="8" name="TextBox 7">
            <a:extLst>
              <a:ext uri="{FF2B5EF4-FFF2-40B4-BE49-F238E27FC236}">
                <a16:creationId xmlns:a16="http://schemas.microsoft.com/office/drawing/2014/main" id="{D9396A9E-BE45-B395-886C-209EC74FCD49}"/>
              </a:ext>
            </a:extLst>
          </p:cNvPr>
          <p:cNvSpPr txBox="1"/>
          <p:nvPr/>
        </p:nvSpPr>
        <p:spPr>
          <a:xfrm>
            <a:off x="729762" y="3578469"/>
            <a:ext cx="3543300" cy="2862322"/>
          </a:xfrm>
          <a:prstGeom prst="rect">
            <a:avLst/>
          </a:prstGeom>
          <a:noFill/>
        </p:spPr>
        <p:txBody>
          <a:bodyPr wrap="square" rtlCol="0">
            <a:spAutoFit/>
          </a:bodyPr>
          <a:lstStyle/>
          <a:p>
            <a:pPr algn="ctr"/>
            <a:r>
              <a:rPr lang="en-US" b="1" dirty="0"/>
              <a:t>Challenges faced by job seekers </a:t>
            </a:r>
          </a:p>
          <a:p>
            <a:pPr algn="ctr"/>
            <a:r>
              <a:rPr lang="en-US" dirty="0"/>
              <a:t>Job seekers today confront considerable barriers, from misalignment with job roles based on rigid criteria to a lack of visibility amidst a sea of applicants. Navigating this complex landscape can hinder their chances of securing desirable positions, leading to frustration and disengagement</a:t>
            </a:r>
          </a:p>
        </p:txBody>
      </p:sp>
      <p:sp>
        <p:nvSpPr>
          <p:cNvPr id="14" name="TextBox 13">
            <a:extLst>
              <a:ext uri="{FF2B5EF4-FFF2-40B4-BE49-F238E27FC236}">
                <a16:creationId xmlns:a16="http://schemas.microsoft.com/office/drawing/2014/main" id="{854C8A8D-AE88-BF8E-BB97-33A8D1E6C90F}"/>
              </a:ext>
            </a:extLst>
          </p:cNvPr>
          <p:cNvSpPr txBox="1"/>
          <p:nvPr/>
        </p:nvSpPr>
        <p:spPr>
          <a:xfrm>
            <a:off x="4375640" y="3578469"/>
            <a:ext cx="3543300" cy="2862322"/>
          </a:xfrm>
          <a:prstGeom prst="rect">
            <a:avLst/>
          </a:prstGeom>
          <a:noFill/>
        </p:spPr>
        <p:txBody>
          <a:bodyPr wrap="square" rtlCol="0">
            <a:spAutoFit/>
          </a:bodyPr>
          <a:lstStyle/>
          <a:p>
            <a:pPr algn="ctr"/>
            <a:r>
              <a:rPr lang="en-US" b="1" dirty="0"/>
              <a:t>Frustrations of recruiters </a:t>
            </a:r>
          </a:p>
          <a:p>
            <a:pPr algn="ctr"/>
            <a:r>
              <a:rPr lang="en-US" dirty="0"/>
              <a:t>Recruiters often encounter difficulties due to the overwhelming volume of resumes that may not reflect true candidate fit. The traditional process can be time-consuming and inefficient, as many candidates lack the relevant skills or experience that align with open positions.</a:t>
            </a:r>
          </a:p>
        </p:txBody>
      </p:sp>
      <p:sp>
        <p:nvSpPr>
          <p:cNvPr id="15" name="TextBox 14">
            <a:extLst>
              <a:ext uri="{FF2B5EF4-FFF2-40B4-BE49-F238E27FC236}">
                <a16:creationId xmlns:a16="http://schemas.microsoft.com/office/drawing/2014/main" id="{B32A2481-5570-8E0F-3E4A-F105146287CF}"/>
              </a:ext>
            </a:extLst>
          </p:cNvPr>
          <p:cNvSpPr txBox="1"/>
          <p:nvPr/>
        </p:nvSpPr>
        <p:spPr>
          <a:xfrm>
            <a:off x="8033244" y="3578469"/>
            <a:ext cx="3543300" cy="3139321"/>
          </a:xfrm>
          <a:prstGeom prst="rect">
            <a:avLst/>
          </a:prstGeom>
          <a:noFill/>
        </p:spPr>
        <p:txBody>
          <a:bodyPr wrap="square" rtlCol="0">
            <a:spAutoFit/>
          </a:bodyPr>
          <a:lstStyle/>
          <a:p>
            <a:pPr algn="ctr"/>
            <a:r>
              <a:rPr lang="en-US" b="1" dirty="0"/>
              <a:t>Statistics on job market trends </a:t>
            </a:r>
            <a:r>
              <a:rPr lang="en-US" dirty="0"/>
              <a:t>Recent studies indicate a growing disconnect between employer expectations and candidate qualifications. For instance, over 70% of employers report challenges in finding suitable candidates, especially in tech and skilled labor sectors. This discrepancy highlights the urgent need for innovative hiring solutions.</a:t>
            </a:r>
          </a:p>
        </p:txBody>
      </p:sp>
      <p:pic>
        <p:nvPicPr>
          <p:cNvPr id="2050" name="Picture 2" descr="Exclamation mark - Free vector clipart images on creazilla.com">
            <a:extLst>
              <a:ext uri="{FF2B5EF4-FFF2-40B4-BE49-F238E27FC236}">
                <a16:creationId xmlns:a16="http://schemas.microsoft.com/office/drawing/2014/main" id="{33D90661-5401-317A-CA2D-4FB738286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253" y="2464777"/>
            <a:ext cx="814754" cy="8147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Exclamation mark - Free vector clipart images on creazilla.com">
            <a:extLst>
              <a:ext uri="{FF2B5EF4-FFF2-40B4-BE49-F238E27FC236}">
                <a16:creationId xmlns:a16="http://schemas.microsoft.com/office/drawing/2014/main" id="{B08F7A06-3680-348F-7B1B-C2A521F7F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8623" y="2464777"/>
            <a:ext cx="814754" cy="8147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Exclamation mark - Free vector clipart images on creazilla.com">
            <a:extLst>
              <a:ext uri="{FF2B5EF4-FFF2-40B4-BE49-F238E27FC236}">
                <a16:creationId xmlns:a16="http://schemas.microsoft.com/office/drawing/2014/main" id="{D5460AF2-B461-4886-DFDF-C4D1B61B7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7517" y="2464777"/>
            <a:ext cx="814754" cy="814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66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4206-D66A-638C-F261-95C429A18B43}"/>
              </a:ext>
            </a:extLst>
          </p:cNvPr>
          <p:cNvSpPr>
            <a:spLocks noGrp="1"/>
          </p:cNvSpPr>
          <p:nvPr>
            <p:ph type="title"/>
          </p:nvPr>
        </p:nvSpPr>
        <p:spPr>
          <a:xfrm>
            <a:off x="839788" y="457200"/>
            <a:ext cx="5551776" cy="1600200"/>
          </a:xfrm>
        </p:spPr>
        <p:txBody>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User Personas </a:t>
            </a:r>
            <a:b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br>
            <a:b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dirty="0">
                <a:solidFill>
                  <a:schemeClr val="tx1">
                    <a:lumMod val="75000"/>
                    <a:lumOff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Understanding Our Audience</a:t>
            </a:r>
          </a:p>
        </p:txBody>
      </p:sp>
      <p:sp>
        <p:nvSpPr>
          <p:cNvPr id="4" name="Text Placeholder 3">
            <a:extLst>
              <a:ext uri="{FF2B5EF4-FFF2-40B4-BE49-F238E27FC236}">
                <a16:creationId xmlns:a16="http://schemas.microsoft.com/office/drawing/2014/main" id="{D0E8B5BB-C21C-BE3F-8372-4E226C5DF5C0}"/>
              </a:ext>
            </a:extLst>
          </p:cNvPr>
          <p:cNvSpPr>
            <a:spLocks noGrp="1"/>
          </p:cNvSpPr>
          <p:nvPr>
            <p:ph type="body" sz="half" idx="2"/>
          </p:nvPr>
        </p:nvSpPr>
        <p:spPr>
          <a:xfrm>
            <a:off x="839787" y="2318326"/>
            <a:ext cx="6290686" cy="4082473"/>
          </a:xfrm>
        </p:spPr>
        <p:txBody>
          <a:bodyPr>
            <a:noAutofit/>
          </a:bodyPr>
          <a:lstStyle/>
          <a:p>
            <a:r>
              <a:rPr lang="en-US" b="1" dirty="0"/>
              <a:t>Profiles of job seekers:</a:t>
            </a:r>
            <a:r>
              <a:rPr lang="en-US" dirty="0"/>
              <a:t> Our user personas encompass bootcamp graduates eager to enter the workforce, self-taught individuals showcasing their capabilities, and career switchers leveraging transferable skills. Each group presents distinct narratives that reveal their motivations, aspirations, and challenges in job searching. </a:t>
            </a:r>
          </a:p>
          <a:p>
            <a:r>
              <a:rPr lang="en-US" b="1" dirty="0"/>
              <a:t>Characteristics of recruiters: </a:t>
            </a:r>
            <a:r>
              <a:rPr lang="en-US" dirty="0"/>
              <a:t>Recruiters are typically pressed for time, seeking effective tools that can streamline their hiring process. They prefer candidates who not only possess the right skills but also have demonstrable experience and cultural fit within their organizations. </a:t>
            </a:r>
          </a:p>
          <a:p>
            <a:r>
              <a:rPr lang="en-US" b="1" dirty="0"/>
              <a:t>Understanding user needs and pain points: </a:t>
            </a:r>
            <a:r>
              <a:rPr lang="en-US" dirty="0"/>
              <a:t>By mapping out the needs and pain points of both job seekers and recruiters, we gain insights that inform the design and functionality of SkillLift, ensuring that it serves as an effective tool for overcoming barriers in the job matching process.</a:t>
            </a:r>
          </a:p>
        </p:txBody>
      </p:sp>
      <p:pic>
        <p:nvPicPr>
          <p:cNvPr id="1026" name="Picture 2" descr="25 rules for beautiful UI design. Learn how to craft visually appealing… | by Shailesh Chauhan | Medium">
            <a:extLst>
              <a:ext uri="{FF2B5EF4-FFF2-40B4-BE49-F238E27FC236}">
                <a16:creationId xmlns:a16="http://schemas.microsoft.com/office/drawing/2014/main" id="{96F7A5A5-52A0-8CF4-BB7D-D8FC33622E5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bwMode="auto">
          <a:xfrm>
            <a:off x="7215223" y="1664421"/>
            <a:ext cx="4469499" cy="3529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798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5C9D-53A1-2734-24DD-B4E301712D4A}"/>
              </a:ext>
            </a:extLst>
          </p:cNvPr>
          <p:cNvSpPr>
            <a:spLocks noGrp="1"/>
          </p:cNvSpPr>
          <p:nvPr>
            <p:ph type="title"/>
          </p:nvPr>
        </p:nvSpPr>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Research Insights </a:t>
            </a:r>
            <a:br>
              <a:rPr lang="en-US" dirty="0"/>
            </a:br>
            <a:r>
              <a:rPr lang="en-US" dirty="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Understanding Market Needs</a:t>
            </a:r>
          </a:p>
        </p:txBody>
      </p:sp>
      <p:sp>
        <p:nvSpPr>
          <p:cNvPr id="5" name="TextBox 4">
            <a:extLst>
              <a:ext uri="{FF2B5EF4-FFF2-40B4-BE49-F238E27FC236}">
                <a16:creationId xmlns:a16="http://schemas.microsoft.com/office/drawing/2014/main" id="{21DDD36F-0EA5-D969-FB1C-B53DDD29BD96}"/>
              </a:ext>
            </a:extLst>
          </p:cNvPr>
          <p:cNvSpPr txBox="1"/>
          <p:nvPr/>
        </p:nvSpPr>
        <p:spPr>
          <a:xfrm>
            <a:off x="683491" y="3048000"/>
            <a:ext cx="3685309" cy="2585323"/>
          </a:xfrm>
          <a:prstGeom prst="rect">
            <a:avLst/>
          </a:prstGeom>
          <a:noFill/>
        </p:spPr>
        <p:txBody>
          <a:bodyPr wrap="square" rtlCol="0">
            <a:spAutoFit/>
          </a:bodyPr>
          <a:lstStyle/>
          <a:p>
            <a:pPr algn="ctr"/>
            <a:r>
              <a:rPr lang="en-US" b="1" dirty="0"/>
              <a:t>Summary of research methods </a:t>
            </a:r>
          </a:p>
          <a:p>
            <a:pPr algn="ctr"/>
            <a:r>
              <a:rPr lang="en-US" dirty="0"/>
              <a:t>A combination of qualitative and quantitative research methods was employed, including user interviews, digital surveys, and market trend analysis. This multifaceted approach ensures a well-rounded understanding of user desires and market gaps.</a:t>
            </a:r>
          </a:p>
        </p:txBody>
      </p:sp>
      <p:sp>
        <p:nvSpPr>
          <p:cNvPr id="9" name="TextBox 8">
            <a:extLst>
              <a:ext uri="{FF2B5EF4-FFF2-40B4-BE49-F238E27FC236}">
                <a16:creationId xmlns:a16="http://schemas.microsoft.com/office/drawing/2014/main" id="{43BF451D-A2A2-957A-6D79-E612C4886FA1}"/>
              </a:ext>
            </a:extLst>
          </p:cNvPr>
          <p:cNvSpPr txBox="1"/>
          <p:nvPr/>
        </p:nvSpPr>
        <p:spPr>
          <a:xfrm>
            <a:off x="4530437" y="3047998"/>
            <a:ext cx="3685309" cy="2585323"/>
          </a:xfrm>
          <a:prstGeom prst="rect">
            <a:avLst/>
          </a:prstGeom>
          <a:noFill/>
        </p:spPr>
        <p:txBody>
          <a:bodyPr wrap="square" rtlCol="0">
            <a:spAutoFit/>
          </a:bodyPr>
          <a:lstStyle/>
          <a:p>
            <a:pPr algn="ctr"/>
            <a:r>
              <a:rPr lang="en-US" b="1" dirty="0"/>
              <a:t>Key findings from reports and interviews </a:t>
            </a:r>
          </a:p>
          <a:p>
            <a:pPr algn="ctr"/>
            <a:r>
              <a:rPr lang="en-US" dirty="0"/>
              <a:t>Our research highlights critical findings: a significant gap between skills possessed and those sought by employers, as well as a lack of awareness among job seekers about how to effectively present their skills to recruiters.</a:t>
            </a:r>
          </a:p>
        </p:txBody>
      </p:sp>
      <p:sp>
        <p:nvSpPr>
          <p:cNvPr id="10" name="TextBox 9">
            <a:extLst>
              <a:ext uri="{FF2B5EF4-FFF2-40B4-BE49-F238E27FC236}">
                <a16:creationId xmlns:a16="http://schemas.microsoft.com/office/drawing/2014/main" id="{651E6E05-2984-4995-C0AE-12D6D87B47E3}"/>
              </a:ext>
            </a:extLst>
          </p:cNvPr>
          <p:cNvSpPr txBox="1"/>
          <p:nvPr/>
        </p:nvSpPr>
        <p:spPr>
          <a:xfrm>
            <a:off x="8377383" y="3047998"/>
            <a:ext cx="3685309" cy="2308324"/>
          </a:xfrm>
          <a:prstGeom prst="rect">
            <a:avLst/>
          </a:prstGeom>
          <a:noFill/>
        </p:spPr>
        <p:txBody>
          <a:bodyPr wrap="square" rtlCol="0">
            <a:spAutoFit/>
          </a:bodyPr>
          <a:lstStyle/>
          <a:p>
            <a:pPr algn="ctr"/>
            <a:r>
              <a:rPr lang="en-US" b="1" dirty="0"/>
              <a:t>Common themes in user feedback </a:t>
            </a:r>
            <a:r>
              <a:rPr lang="en-US" dirty="0"/>
              <a:t>Recurring themes emerged from user feedback, including a desire for greater visibility of skills, the need for validation through endorsements, and frustrations with traditional hiring practices that overlook diverse backgrounds.</a:t>
            </a:r>
          </a:p>
        </p:txBody>
      </p:sp>
      <p:pic>
        <p:nvPicPr>
          <p:cNvPr id="2050" name="Picture 2" descr="Blue Book Flat Icon | FluentUI Emoji Flat Iconpack | Microsoft">
            <a:extLst>
              <a:ext uri="{FF2B5EF4-FFF2-40B4-BE49-F238E27FC236}">
                <a16:creationId xmlns:a16="http://schemas.microsoft.com/office/drawing/2014/main" id="{1B811D27-90C6-6819-BBAF-E00D87A12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2192481" y="2141897"/>
            <a:ext cx="667327" cy="6673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d Android App Icon · Issue #916 · mozilla/notes">
            <a:extLst>
              <a:ext uri="{FF2B5EF4-FFF2-40B4-BE49-F238E27FC236}">
                <a16:creationId xmlns:a16="http://schemas.microsoft.com/office/drawing/2014/main" id="{347F9A39-6749-E8AF-3B1F-8FCCC1C1E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9427" y="2141896"/>
            <a:ext cx="667328" cy="6673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ownload Free Speech bubble Generic Flat Gradient icon Icons in PNG &amp; SVG">
            <a:extLst>
              <a:ext uri="{FF2B5EF4-FFF2-40B4-BE49-F238E27FC236}">
                <a16:creationId xmlns:a16="http://schemas.microsoft.com/office/drawing/2014/main" id="{85E55A9F-EB47-EA2E-F136-0BB06E92F6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1" y="2002774"/>
            <a:ext cx="945572" cy="945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311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D9D3-C2A8-4A18-899B-CFF806A384AF}"/>
              </a:ext>
            </a:extLst>
          </p:cNvPr>
          <p:cNvSpPr>
            <a:spLocks noGrp="1"/>
          </p:cNvSpPr>
          <p:nvPr>
            <p:ph type="title"/>
          </p:nvPr>
        </p:nvSpPr>
        <p:spPr>
          <a:xfrm>
            <a:off x="839787" y="457200"/>
            <a:ext cx="5773449" cy="1600200"/>
          </a:xfrm>
        </p:spPr>
        <p:txBody>
          <a:bodyPr/>
          <a:lstStyle/>
          <a:p>
            <a:r>
              <a:rPr lang="en-US" sz="3600" b="1" dirty="0">
                <a:latin typeface="Microsoft Sans Serif" panose="020B0604020202020204" pitchFamily="34" charset="0"/>
                <a:ea typeface="Microsoft Sans Serif" panose="020B0604020202020204" pitchFamily="34" charset="0"/>
                <a:cs typeface="Microsoft Sans Serif" panose="020B0604020202020204" pitchFamily="34" charset="0"/>
              </a:rPr>
              <a:t>Skill-Based Profiles</a:t>
            </a:r>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800" dirty="0">
                <a:solidFill>
                  <a:schemeClr val="tx1">
                    <a:lumMod val="65000"/>
                    <a:lumOff val="3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Empowering Users Through Skills</a:t>
            </a:r>
          </a:p>
        </p:txBody>
      </p:sp>
      <p:sp>
        <p:nvSpPr>
          <p:cNvPr id="4" name="Text Placeholder 3">
            <a:extLst>
              <a:ext uri="{FF2B5EF4-FFF2-40B4-BE49-F238E27FC236}">
                <a16:creationId xmlns:a16="http://schemas.microsoft.com/office/drawing/2014/main" id="{87CCD44A-473E-7027-B1EE-AE3502A5205F}"/>
              </a:ext>
            </a:extLst>
          </p:cNvPr>
          <p:cNvSpPr>
            <a:spLocks noGrp="1"/>
          </p:cNvSpPr>
          <p:nvPr>
            <p:ph type="body" sz="half" idx="2"/>
          </p:nvPr>
        </p:nvSpPr>
        <p:spPr>
          <a:xfrm>
            <a:off x="839788" y="2057400"/>
            <a:ext cx="5773450" cy="3811588"/>
          </a:xfrm>
        </p:spPr>
        <p:txBody>
          <a:bodyPr/>
          <a:lstStyle/>
          <a:p>
            <a:pPr algn="ctr"/>
            <a:r>
              <a:rPr lang="en-US" b="1" dirty="0"/>
              <a:t>Creating profiles based on skills and projects: </a:t>
            </a:r>
            <a:r>
              <a:rPr lang="en-US" dirty="0"/>
              <a:t>SkillLift enables users to craft dynamic profiles centered around their skills and completed projects. This approach helps to highlight practical abilities that align more closely with potential job roles. </a:t>
            </a:r>
          </a:p>
          <a:p>
            <a:pPr algn="ctr"/>
            <a:r>
              <a:rPr lang="en-US" b="1" dirty="0"/>
              <a:t>Importance of endorsements and badges:</a:t>
            </a:r>
            <a:r>
              <a:rPr lang="en-US" dirty="0"/>
              <a:t> Endorsements and digital badges serve as social proof I proof of an individual's skills and work ethic, enhancing credibility. They also motivate users to engage more fully with the platform by showcasing their accomplishments.</a:t>
            </a:r>
          </a:p>
          <a:p>
            <a:pPr algn="ctr"/>
            <a:r>
              <a:rPr lang="en-US" dirty="0"/>
              <a:t> </a:t>
            </a:r>
            <a:r>
              <a:rPr lang="en-US" b="1" dirty="0"/>
              <a:t>User experience in profile creation: </a:t>
            </a:r>
            <a:r>
              <a:rPr lang="en-US" dirty="0"/>
              <a:t>The platform emphasizes an intuitive user experience, providing guidance during profile creation. Users are supported in effectively articulating their skills and showcasing their work through an easy-to-navigate interface.</a:t>
            </a:r>
          </a:p>
        </p:txBody>
      </p:sp>
      <p:pic>
        <p:nvPicPr>
          <p:cNvPr id="3088" name="Picture 16" descr="Copywrite for your social media by Anteero | Fiverr">
            <a:extLst>
              <a:ext uri="{FF2B5EF4-FFF2-40B4-BE49-F238E27FC236}">
                <a16:creationId xmlns:a16="http://schemas.microsoft.com/office/drawing/2014/main" id="{FDD7CDFF-1161-2894-E17C-F5CBB5DD5C2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1462" b="11462"/>
          <a:stretch>
            <a:fillRect/>
          </a:stretch>
        </p:blipFill>
        <p:spPr bwMode="auto">
          <a:xfrm>
            <a:off x="6909426" y="2057400"/>
            <a:ext cx="5064942" cy="2373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74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E11CE-137E-64A0-F5EA-08C64CC4D2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6E4465-D258-8EA3-FDF0-1F1D6A751CC8}"/>
              </a:ext>
            </a:extLst>
          </p:cNvPr>
          <p:cNvSpPr>
            <a:spLocks noGrp="1"/>
          </p:cNvSpPr>
          <p:nvPr>
            <p:ph type="title"/>
          </p:nvPr>
        </p:nvSpPr>
        <p:spPr/>
        <p:txBody>
          <a:bodyPr/>
          <a:lstStyle/>
          <a:p>
            <a:r>
              <a:rPr lang="en-US" b="1" dirty="0">
                <a:latin typeface="Microsoft Sans Serif" panose="020B0604020202020204" pitchFamily="34" charset="0"/>
                <a:ea typeface="Microsoft Sans Serif" panose="020B0604020202020204" pitchFamily="34" charset="0"/>
                <a:cs typeface="Microsoft Sans Serif" panose="020B0604020202020204" pitchFamily="34" charset="0"/>
              </a:rPr>
              <a:t>Recruiter Features </a:t>
            </a:r>
            <a:b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dirty="0">
                <a:solidFill>
                  <a:schemeClr val="tx1">
                    <a:lumMod val="75000"/>
                    <a:lumOff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Enhancing the Hiring Experience</a:t>
            </a:r>
          </a:p>
        </p:txBody>
      </p:sp>
      <p:sp>
        <p:nvSpPr>
          <p:cNvPr id="5" name="TextBox 4">
            <a:extLst>
              <a:ext uri="{FF2B5EF4-FFF2-40B4-BE49-F238E27FC236}">
                <a16:creationId xmlns:a16="http://schemas.microsoft.com/office/drawing/2014/main" id="{524500D2-4E32-1213-A329-E050EAE924EE}"/>
              </a:ext>
            </a:extLst>
          </p:cNvPr>
          <p:cNvSpPr txBox="1"/>
          <p:nvPr/>
        </p:nvSpPr>
        <p:spPr>
          <a:xfrm>
            <a:off x="683491" y="3048000"/>
            <a:ext cx="3685309" cy="2308324"/>
          </a:xfrm>
          <a:prstGeom prst="rect">
            <a:avLst/>
          </a:prstGeom>
          <a:noFill/>
        </p:spPr>
        <p:txBody>
          <a:bodyPr wrap="square" rtlCol="0">
            <a:spAutoFit/>
          </a:bodyPr>
          <a:lstStyle/>
          <a:p>
            <a:pPr algn="ctr"/>
            <a:r>
              <a:rPr lang="en-US" b="1" dirty="0"/>
              <a:t>Filters for skill-based searches </a:t>
            </a:r>
            <a:r>
              <a:rPr lang="en-US" dirty="0"/>
              <a:t>SkillLift incorporates advanced search functionalities that allow recruiters to filter candidates based on specific skills and competencies. This targeted approach saves time and enhances accuracy in identifying suitable candidates.</a:t>
            </a:r>
          </a:p>
        </p:txBody>
      </p:sp>
      <p:sp>
        <p:nvSpPr>
          <p:cNvPr id="9" name="TextBox 8">
            <a:extLst>
              <a:ext uri="{FF2B5EF4-FFF2-40B4-BE49-F238E27FC236}">
                <a16:creationId xmlns:a16="http://schemas.microsoft.com/office/drawing/2014/main" id="{6E328CCF-7A5D-4ECA-AA39-47A65333E83D}"/>
              </a:ext>
            </a:extLst>
          </p:cNvPr>
          <p:cNvSpPr txBox="1"/>
          <p:nvPr/>
        </p:nvSpPr>
        <p:spPr>
          <a:xfrm>
            <a:off x="4530437" y="3047998"/>
            <a:ext cx="3685309" cy="2585323"/>
          </a:xfrm>
          <a:prstGeom prst="rect">
            <a:avLst/>
          </a:prstGeom>
          <a:noFill/>
        </p:spPr>
        <p:txBody>
          <a:bodyPr wrap="square" rtlCol="0">
            <a:spAutoFit/>
          </a:bodyPr>
          <a:lstStyle/>
          <a:p>
            <a:pPr algn="ctr"/>
            <a:r>
              <a:rPr lang="en-US" b="1" dirty="0"/>
              <a:t>Viewing real work and projects </a:t>
            </a:r>
            <a:r>
              <a:rPr lang="en-US" dirty="0"/>
              <a:t>Recruiters can access a portfolio of real work and projects submitted by candidates, providing valuable insights into applicants' capabilities beyond traditional resumes. This functionality bridges the gap between skillsets and job requirements.</a:t>
            </a:r>
          </a:p>
        </p:txBody>
      </p:sp>
      <p:sp>
        <p:nvSpPr>
          <p:cNvPr id="10" name="TextBox 9">
            <a:extLst>
              <a:ext uri="{FF2B5EF4-FFF2-40B4-BE49-F238E27FC236}">
                <a16:creationId xmlns:a16="http://schemas.microsoft.com/office/drawing/2014/main" id="{8787F4BC-7004-1781-B6AD-5223E234F9FF}"/>
              </a:ext>
            </a:extLst>
          </p:cNvPr>
          <p:cNvSpPr txBox="1"/>
          <p:nvPr/>
        </p:nvSpPr>
        <p:spPr>
          <a:xfrm>
            <a:off x="8377383" y="3047998"/>
            <a:ext cx="3685309" cy="2308324"/>
          </a:xfrm>
          <a:prstGeom prst="rect">
            <a:avLst/>
          </a:prstGeom>
          <a:noFill/>
        </p:spPr>
        <p:txBody>
          <a:bodyPr wrap="square" rtlCol="0">
            <a:spAutoFit/>
          </a:bodyPr>
          <a:lstStyle/>
          <a:p>
            <a:pPr algn="ctr"/>
            <a:r>
              <a:rPr lang="en-US" b="1" dirty="0"/>
              <a:t>Streamlining the hiring process </a:t>
            </a:r>
          </a:p>
          <a:p>
            <a:pPr algn="ctr"/>
            <a:r>
              <a:rPr lang="en-US" dirty="0"/>
              <a:t>By reducing time spent on unnecessary screenings, SkillLift allows recruiters to engage more deeply with potential candidates. This efficiency not only shortens hiring cycles but also enhances the overall quality of hires.</a:t>
            </a:r>
          </a:p>
        </p:txBody>
      </p:sp>
      <p:pic>
        <p:nvPicPr>
          <p:cNvPr id="2052" name="Picture 4" descr="Add Android App Icon · Issue #916 · mozilla/notes">
            <a:extLst>
              <a:ext uri="{FF2B5EF4-FFF2-40B4-BE49-F238E27FC236}">
                <a16:creationId xmlns:a16="http://schemas.microsoft.com/office/drawing/2014/main" id="{F46A3DA7-4FEB-02FC-EE76-E179097BA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9427" y="2141896"/>
            <a:ext cx="667328" cy="6673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ownload Free Speech bubble Generic Flat Gradient icon Icons in PNG &amp; SVG">
            <a:extLst>
              <a:ext uri="{FF2B5EF4-FFF2-40B4-BE49-F238E27FC236}">
                <a16:creationId xmlns:a16="http://schemas.microsoft.com/office/drawing/2014/main" id="{A7ED4E7E-2CA4-51B6-06A1-739826F55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51" y="2002774"/>
            <a:ext cx="945572" cy="94557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Filter Generic Blue icon | Freepik">
            <a:extLst>
              <a:ext uri="{FF2B5EF4-FFF2-40B4-BE49-F238E27FC236}">
                <a16:creationId xmlns:a16="http://schemas.microsoft.com/office/drawing/2014/main" id="{D67425CC-ADA2-3830-B862-E4EBB85A20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6985" y="2036400"/>
            <a:ext cx="878320" cy="87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565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86241-EBA6-B67E-3A52-C2C13B2A3D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5F16A8-D3D9-EDE1-683B-6C8A4B14B000}"/>
              </a:ext>
            </a:extLst>
          </p:cNvPr>
          <p:cNvSpPr>
            <a:spLocks noGrp="1"/>
          </p:cNvSpPr>
          <p:nvPr>
            <p:ph type="title"/>
          </p:nvPr>
        </p:nvSpPr>
        <p:spPr>
          <a:xfrm>
            <a:off x="839787" y="969818"/>
            <a:ext cx="6198321" cy="1087581"/>
          </a:xfrm>
        </p:spPr>
        <p:txBody>
          <a:bodyPr/>
          <a:lstStyle/>
          <a:p>
            <a:r>
              <a:rPr lang="en-US" sz="4000" b="1" dirty="0">
                <a:latin typeface="Microsoft Sans Serif" panose="020B0604020202020204" pitchFamily="34" charset="0"/>
                <a:ea typeface="Microsoft Sans Serif" panose="020B0604020202020204" pitchFamily="34" charset="0"/>
                <a:cs typeface="Microsoft Sans Serif" panose="020B0604020202020204" pitchFamily="34" charset="0"/>
              </a:rPr>
              <a:t>Platform Features </a:t>
            </a:r>
            <a:b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sz="2000" dirty="0">
                <a:solidFill>
                  <a:schemeClr val="tx1">
                    <a:lumMod val="75000"/>
                    <a:lumOff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Overview Core Functionalities of SkillLift</a:t>
            </a:r>
          </a:p>
        </p:txBody>
      </p:sp>
      <p:sp>
        <p:nvSpPr>
          <p:cNvPr id="4" name="Text Placeholder 3">
            <a:extLst>
              <a:ext uri="{FF2B5EF4-FFF2-40B4-BE49-F238E27FC236}">
                <a16:creationId xmlns:a16="http://schemas.microsoft.com/office/drawing/2014/main" id="{0ABBF421-4061-063F-4893-90D7EB32AA7E}"/>
              </a:ext>
            </a:extLst>
          </p:cNvPr>
          <p:cNvSpPr>
            <a:spLocks noGrp="1"/>
          </p:cNvSpPr>
          <p:nvPr>
            <p:ph type="body" sz="half" idx="2"/>
          </p:nvPr>
        </p:nvSpPr>
        <p:spPr>
          <a:xfrm>
            <a:off x="839787" y="2318326"/>
            <a:ext cx="6290686" cy="4082473"/>
          </a:xfrm>
        </p:spPr>
        <p:txBody>
          <a:bodyPr>
            <a:noAutofit/>
          </a:bodyPr>
          <a:lstStyle/>
          <a:p>
            <a:r>
              <a:rPr lang="en-US" b="1" dirty="0"/>
              <a:t>Key functionalities of SkillLift: </a:t>
            </a:r>
            <a:r>
              <a:rPr lang="en-US" dirty="0"/>
              <a:t>SkillLift includes functionalities such as skill assessments, project showcases, and collaboration tools. These features enable both job seekers and recruiters to communicate and interact effectively, fostering a vibrant community. </a:t>
            </a:r>
          </a:p>
          <a:p>
            <a:r>
              <a:rPr lang="en-US" b="1" dirty="0"/>
              <a:t>User interface design: </a:t>
            </a:r>
            <a:r>
              <a:rPr lang="en-US" dirty="0"/>
              <a:t>The platform prioritizes a clean, user-friendly interface that promotes accessibility. Attention to detail in UI design ensures a seamless experience for both job seekers and recruiters alike, encouraging engagement and usability. </a:t>
            </a:r>
          </a:p>
          <a:p>
            <a:r>
              <a:rPr lang="en-US" b="1" dirty="0"/>
              <a:t>Integration of feedback mechanisms: </a:t>
            </a:r>
            <a:r>
              <a:rPr lang="en-US" dirty="0"/>
              <a:t>To continuously enhance the user experience, SkillLift incorporates feedback tools that allow both users and recruiters to voice their opinions and suggestions, driving ongoing improvements and adaptations.</a:t>
            </a:r>
          </a:p>
        </p:txBody>
      </p:sp>
      <p:pic>
        <p:nvPicPr>
          <p:cNvPr id="5126" name="Picture 6" descr="Mobile App Homepage — OVITO">
            <a:extLst>
              <a:ext uri="{FF2B5EF4-FFF2-40B4-BE49-F238E27FC236}">
                <a16:creationId xmlns:a16="http://schemas.microsoft.com/office/drawing/2014/main" id="{1EFD91EA-5DA0-E490-D287-A8D3589D798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489" r="2489"/>
          <a:stretch>
            <a:fillRect/>
          </a:stretch>
        </p:blipFill>
        <p:spPr bwMode="auto">
          <a:xfrm>
            <a:off x="7130473" y="1801857"/>
            <a:ext cx="4723678" cy="3729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79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1732</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Microsoft Sans Serif</vt:lpstr>
      <vt:lpstr>Office Theme</vt:lpstr>
      <vt:lpstr>SkillLift : A Platform for Skill-Based Job Matching </vt:lpstr>
      <vt:lpstr>AGENDA</vt:lpstr>
      <vt:lpstr>Introduction to SkillLift  A Paradigm Shift in Job Matching</vt:lpstr>
      <vt:lpstr>Identifying the Problem  Challenges in the Modern Job Market</vt:lpstr>
      <vt:lpstr>User Personas   Understanding Our Audience</vt:lpstr>
      <vt:lpstr>Research Insights  Understanding Market Needs</vt:lpstr>
      <vt:lpstr>Skill-Based Profiles Empowering Users Through Skills</vt:lpstr>
      <vt:lpstr>Recruiter Features  Enhancing the Hiring Experience</vt:lpstr>
      <vt:lpstr>Platform Features  Overview Core Functionalities of SkillLift</vt:lpstr>
      <vt:lpstr>Benefits for Job Seekers  Unlocking Opportunities with SkillLift</vt:lpstr>
      <vt:lpstr>Benefits for Recruiters  Optimizing Your Talent Acquisition</vt:lpstr>
      <vt:lpstr>Future Ideas and Enhancements  Strategic Direction for SkillLift</vt:lpstr>
      <vt:lpstr>Success Metrics  Tracking Our Growth</vt:lpstr>
      <vt:lpstr>Lessons Learned from Research Embracing Growth and Adaptation</vt:lpstr>
      <vt:lpstr>Conclusion and Call 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Akhil Duggineni</dc:creator>
  <cp:lastModifiedBy>Akhil Duggineni</cp:lastModifiedBy>
  <cp:revision>1</cp:revision>
  <dcterms:created xsi:type="dcterms:W3CDTF">2025-06-26T11:07:20Z</dcterms:created>
  <dcterms:modified xsi:type="dcterms:W3CDTF">2025-06-26T17:00:38Z</dcterms:modified>
</cp:coreProperties>
</file>