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9" r:id="rId5"/>
    <p:sldId id="286" r:id="rId6"/>
    <p:sldId id="280" r:id="rId7"/>
    <p:sldId id="272" r:id="rId8"/>
    <p:sldId id="281" r:id="rId9"/>
    <p:sldId id="291" r:id="rId10"/>
    <p:sldId id="273" r:id="rId11"/>
    <p:sldId id="264" r:id="rId12"/>
    <p:sldId id="293" r:id="rId13"/>
    <p:sldId id="268" r:id="rId14"/>
    <p:sldId id="2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10708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70"/>
  </p:normalViewPr>
  <p:slideViewPr>
    <p:cSldViewPr snapToGrid="0">
      <p:cViewPr varScale="1">
        <p:scale>
          <a:sx n="83" d="100"/>
          <a:sy n="83" d="100"/>
        </p:scale>
        <p:origin x="643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3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5/30/2025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chowdaryk399@gmail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7300" dirty="0">
                <a:solidFill>
                  <a:schemeClr val="bg1"/>
                </a:solidFill>
                <a:latin typeface="Gill Sans MT" panose="020B0502020104020203" pitchFamily="34" charset="0"/>
              </a:rPr>
              <a:t>VENDOR RAISE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4000" dirty="0">
                <a:solidFill>
                  <a:schemeClr val="bg1"/>
                </a:solidFill>
                <a:latin typeface="Gill Sans MT" panose="020B0502020104020203" pitchFamily="34" charset="0"/>
              </a:rPr>
              <a:t>BRIDGING VENDORS &amp; LENDORS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 flipV="1">
            <a:off x="2161308" y="3334325"/>
            <a:ext cx="7952509" cy="94674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/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1D18B07-BDB9-80BC-FFEC-AFA4FE06A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403" y="4054764"/>
            <a:ext cx="10400145" cy="2382981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Team Members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Akhil Duggineni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Kuchipudi </a:t>
            </a:r>
            <a:r>
              <a:rPr lang="en-US" dirty="0" err="1"/>
              <a:t>Yokshith</a:t>
            </a:r>
            <a:r>
              <a:rPr lang="en-US" dirty="0"/>
              <a:t> Sai Ram Chowdary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TEAM CREED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829BA-3076-AC3E-14F6-CD58320D9B1F}"/>
              </a:ext>
            </a:extLst>
          </p:cNvPr>
          <p:cNvSpPr txBox="1"/>
          <p:nvPr/>
        </p:nvSpPr>
        <p:spPr>
          <a:xfrm>
            <a:off x="387927" y="1690688"/>
            <a:ext cx="114407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Team Leader: Akhil Duggineni </a:t>
            </a:r>
          </a:p>
          <a:p>
            <a:r>
              <a:rPr lang="en-US" sz="2800" dirty="0">
                <a:solidFill>
                  <a:schemeClr val="bg1"/>
                </a:solidFill>
              </a:rPr>
              <a:t>📞 +91 90328 55330</a:t>
            </a:r>
          </a:p>
          <a:p>
            <a:r>
              <a:rPr lang="en-US" sz="2800" dirty="0">
                <a:solidFill>
                  <a:schemeClr val="bg1"/>
                </a:solidFill>
              </a:rPr>
              <a:t>📧 duggineniakhil1@gmail.com </a:t>
            </a:r>
          </a:p>
          <a:p>
            <a:r>
              <a:rPr lang="en-US" sz="2800" dirty="0">
                <a:solidFill>
                  <a:schemeClr val="bg1"/>
                </a:solidFill>
              </a:rPr>
              <a:t>Amrita Vishwa Vidyapeetham, Coimbatore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Member: Kuchipudi </a:t>
            </a:r>
            <a:r>
              <a:rPr lang="en-US" sz="2800" dirty="0" err="1">
                <a:solidFill>
                  <a:schemeClr val="bg1"/>
                </a:solidFill>
              </a:rPr>
              <a:t>Yokshith</a:t>
            </a:r>
            <a:r>
              <a:rPr lang="en-US" sz="2800" dirty="0">
                <a:solidFill>
                  <a:schemeClr val="bg1"/>
                </a:solidFill>
              </a:rPr>
              <a:t> Sai Ram Chowdary</a:t>
            </a:r>
          </a:p>
          <a:p>
            <a:r>
              <a:rPr lang="en-US" sz="2800" dirty="0">
                <a:solidFill>
                  <a:schemeClr val="bg1"/>
                </a:solidFill>
              </a:rPr>
              <a:t>📞 +91 81792 94116</a:t>
            </a:r>
          </a:p>
          <a:p>
            <a:r>
              <a:rPr lang="en-US" sz="2800" dirty="0">
                <a:solidFill>
                  <a:schemeClr val="bg1"/>
                </a:solidFill>
              </a:rPr>
              <a:t>📧 </a:t>
            </a:r>
            <a:r>
              <a:rPr lang="en-US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chowdaryk399@gmail.com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Amrita Vishwa Vidyapeetham, Coimbatore</a:t>
            </a:r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B0A5E-05B1-4C81-8D88-D3E44FA2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bject 18" descr="Beige rectangle">
            <a:extLst>
              <a:ext uri="{FF2B5EF4-FFF2-40B4-BE49-F238E27FC236}">
                <a16:creationId xmlns:a16="http://schemas.microsoft.com/office/drawing/2014/main" id="{2A80C383-7931-469D-823B-F6CD1CFAB9FF}"/>
              </a:ext>
            </a:extLst>
          </p:cNvPr>
          <p:cNvSpPr/>
          <p:nvPr/>
        </p:nvSpPr>
        <p:spPr>
          <a:xfrm>
            <a:off x="911034" y="1331843"/>
            <a:ext cx="3780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EBCCACB-A641-C9A4-D62C-9285C0F8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12766"/>
          </a:xfrm>
        </p:spPr>
        <p:txBody>
          <a:bodyPr/>
          <a:lstStyle/>
          <a:p>
            <a:r>
              <a:rPr lang="en-US" dirty="0"/>
              <a:t>GITHUB LINK:</a:t>
            </a:r>
            <a:br>
              <a:rPr lang="en-US" dirty="0"/>
            </a:br>
            <a:r>
              <a:rPr lang="en-US" dirty="0"/>
              <a:t>https://github.com/Duggineniakhil/Vendor-Rise</a:t>
            </a:r>
          </a:p>
        </p:txBody>
      </p:sp>
    </p:spTree>
    <p:extLst>
      <p:ext uri="{BB962C8B-B14F-4D97-AF65-F5344CB8AC3E}">
        <p14:creationId xmlns:p14="http://schemas.microsoft.com/office/powerpoint/2010/main" val="127605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26473" y="1692008"/>
            <a:ext cx="11665527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09" y="2438400"/>
            <a:ext cx="10329547" cy="72654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PROBLEM STATMENT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 flipV="1">
            <a:off x="2817091" y="3035553"/>
            <a:ext cx="6484841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1588655" y="3164943"/>
            <a:ext cx="9781187" cy="165606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</a:rPr>
              <a:t>Vendor Raise is a website that connects vendors with community lenders.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Vendors can request small loans.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Lenders can view and choose who to support.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400" b="1" dirty="0">
                <a:solidFill>
                  <a:schemeClr val="bg1"/>
                </a:solidFill>
              </a:rPr>
              <a:t>It’s easy to use and doesn’t require complex steps.</a:t>
            </a:r>
            <a:endParaRPr lang="en-US" sz="2400" b="1" i="1" spc="-25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69924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Innovation / Uniqueness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872F354-1336-FA3A-0F17-068923ADA97F}"/>
              </a:ext>
            </a:extLst>
          </p:cNvPr>
          <p:cNvSpPr/>
          <p:nvPr/>
        </p:nvSpPr>
        <p:spPr>
          <a:xfrm>
            <a:off x="203200" y="2239149"/>
            <a:ext cx="11693236" cy="4447978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200" dirty="0"/>
              <a:t>🔹 Focus on </a:t>
            </a:r>
            <a:r>
              <a:rPr lang="en-US" sz="3200" b="1" dirty="0"/>
              <a:t>small vendors</a:t>
            </a:r>
            <a:r>
              <a:rPr lang="en-US" sz="3200" dirty="0"/>
              <a:t> who don’t get bank support</a:t>
            </a: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200" dirty="0"/>
              <a:t>🔹 Local, </a:t>
            </a:r>
            <a:r>
              <a:rPr lang="en-US" sz="3200" b="1" dirty="0"/>
              <a:t>community-driven</a:t>
            </a:r>
            <a:r>
              <a:rPr lang="en-US" sz="3200" dirty="0"/>
              <a:t> micro-lending</a:t>
            </a:r>
            <a:br>
              <a:rPr lang="en-US" sz="3200" dirty="0"/>
            </a:br>
            <a:r>
              <a:rPr lang="en-US" sz="3200" dirty="0"/>
              <a:t>🔹 No paperwork or complicated process</a:t>
            </a:r>
            <a:br>
              <a:rPr lang="en-US" sz="3200" dirty="0"/>
            </a:br>
            <a:r>
              <a:rPr lang="en-US" sz="3200" dirty="0"/>
              <a:t>🔹 Simple UI for both lenders and vendors</a:t>
            </a:r>
            <a:br>
              <a:rPr lang="en-US" sz="3200" dirty="0"/>
            </a:br>
            <a:r>
              <a:rPr lang="en-US" sz="3200" dirty="0"/>
              <a:t>🔹 Search based on loan type, vendor type, and location</a:t>
            </a: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TECH STACK: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4125CB-0E49-598A-E5F9-07C7D35C81DC}"/>
              </a:ext>
            </a:extLst>
          </p:cNvPr>
          <p:cNvSpPr/>
          <p:nvPr/>
        </p:nvSpPr>
        <p:spPr>
          <a:xfrm>
            <a:off x="0" y="3906982"/>
            <a:ext cx="11268364" cy="2706254"/>
          </a:xfrm>
          <a:prstGeom prst="rect">
            <a:avLst/>
          </a:prstGeom>
          <a:solidFill>
            <a:srgbClr val="107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A50FBC-A16F-71B6-2BF9-5F8E8A7D0940}"/>
              </a:ext>
            </a:extLst>
          </p:cNvPr>
          <p:cNvSpPr txBox="1"/>
          <p:nvPr/>
        </p:nvSpPr>
        <p:spPr>
          <a:xfrm>
            <a:off x="1062182" y="2059708"/>
            <a:ext cx="104066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Frontend</a:t>
            </a:r>
            <a:r>
              <a:rPr lang="en-US" sz="3600" dirty="0">
                <a:solidFill>
                  <a:schemeClr val="bg1"/>
                </a:solidFill>
              </a:rPr>
              <a:t>: HTML, CSS, JavaScript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CSS Files</a:t>
            </a:r>
            <a:r>
              <a:rPr lang="en-US" sz="3600" dirty="0">
                <a:solidFill>
                  <a:schemeClr val="bg1"/>
                </a:solidFill>
              </a:rPr>
              <a:t>: style.css, dashboard.css</a:t>
            </a:r>
          </a:p>
          <a:p>
            <a:r>
              <a:rPr lang="fr-FR" sz="3600" b="1" dirty="0">
                <a:solidFill>
                  <a:schemeClr val="bg1"/>
                </a:solidFill>
              </a:rPr>
              <a:t>JS Files</a:t>
            </a:r>
            <a:r>
              <a:rPr lang="fr-FR" sz="3600" dirty="0">
                <a:solidFill>
                  <a:schemeClr val="bg1"/>
                </a:solidFill>
              </a:rPr>
              <a:t>: main.js, auth.js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Optional AI tools</a:t>
            </a:r>
            <a:r>
              <a:rPr lang="en-US" sz="3600" dirty="0">
                <a:solidFill>
                  <a:schemeClr val="bg1"/>
                </a:solidFill>
              </a:rPr>
              <a:t>: Used for content generation</a:t>
            </a:r>
          </a:p>
          <a:p>
            <a:r>
              <a:rPr lang="en-US" sz="3600" b="1" dirty="0">
                <a:solidFill>
                  <a:schemeClr val="bg1"/>
                </a:solidFill>
              </a:rPr>
              <a:t>No backend yet</a:t>
            </a:r>
            <a:r>
              <a:rPr lang="en-US" sz="3600" dirty="0">
                <a:solidFill>
                  <a:schemeClr val="bg1"/>
                </a:solidFill>
              </a:rPr>
              <a:t> (MVP stage)</a:t>
            </a:r>
          </a:p>
        </p:txBody>
      </p: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046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115418"/>
            <a:ext cx="4770591" cy="143123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WORK 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7" y="1879892"/>
            <a:ext cx="3811088" cy="446613"/>
          </a:xfrm>
        </p:spPr>
        <p:txBody>
          <a:bodyPr/>
          <a:lstStyle/>
          <a:p>
            <a:r>
              <a:rPr lang="en-US" dirty="0"/>
              <a:t>User lands on homepage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9021" y="1716243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9144" y="2372353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2546652"/>
            <a:ext cx="4057961" cy="1563641"/>
          </a:xfrm>
        </p:spPr>
        <p:txBody>
          <a:bodyPr/>
          <a:lstStyle/>
          <a:p>
            <a:r>
              <a:rPr lang="en-US" dirty="0"/>
              <a:t>Registers as Vendor or Lender</a:t>
            </a:r>
            <a:endParaRPr lang="en-US" b="1" dirty="0"/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9021" y="3022697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72475" y="3191477"/>
            <a:ext cx="4057961" cy="1644590"/>
          </a:xfrm>
        </p:spPr>
        <p:txBody>
          <a:bodyPr/>
          <a:lstStyle/>
          <a:p>
            <a:r>
              <a:rPr lang="en-US" dirty="0"/>
              <a:t>Login to respective dashboard</a:t>
            </a:r>
            <a:endParaRPr lang="en-US" b="1" dirty="0"/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150112" y="1480870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2" name="Picture Placeholder 27" descr="Check icon">
            <a:extLst>
              <a:ext uri="{FF2B5EF4-FFF2-40B4-BE49-F238E27FC236}">
                <a16:creationId xmlns:a16="http://schemas.microsoft.com/office/drawing/2014/main" id="{341594F8-8B50-58FE-9D97-D6B9017E2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79021" y="3734194"/>
            <a:ext cx="720000" cy="720000"/>
          </a:xfrm>
          <a:prstGeom prst="rect">
            <a:avLst/>
          </a:prstGeom>
        </p:spPr>
      </p:pic>
      <p:sp>
        <p:nvSpPr>
          <p:cNvPr id="6" name="Text Placeholder 19">
            <a:extLst>
              <a:ext uri="{FF2B5EF4-FFF2-40B4-BE49-F238E27FC236}">
                <a16:creationId xmlns:a16="http://schemas.microsoft.com/office/drawing/2014/main" id="{2C11BADB-3A02-826B-F180-91E8934538B8}"/>
              </a:ext>
            </a:extLst>
          </p:cNvPr>
          <p:cNvSpPr txBox="1">
            <a:spLocks/>
          </p:cNvSpPr>
          <p:nvPr/>
        </p:nvSpPr>
        <p:spPr>
          <a:xfrm>
            <a:off x="2038039" y="3908346"/>
            <a:ext cx="4057961" cy="1673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Vendors create loan requests</a:t>
            </a:r>
            <a:endParaRPr lang="en-US" b="1" dirty="0"/>
          </a:p>
        </p:txBody>
      </p:sp>
      <p:pic>
        <p:nvPicPr>
          <p:cNvPr id="7" name="Picture Placeholder 27" descr="Check icon">
            <a:extLst>
              <a:ext uri="{FF2B5EF4-FFF2-40B4-BE49-F238E27FC236}">
                <a16:creationId xmlns:a16="http://schemas.microsoft.com/office/drawing/2014/main" id="{D1171B2F-3D45-0E01-512F-3772660CC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9144" y="4330440"/>
            <a:ext cx="720000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104917-1948-B1E1-1D24-D9CB35A42F1E}"/>
              </a:ext>
            </a:extLst>
          </p:cNvPr>
          <p:cNvSpPr txBox="1"/>
          <p:nvPr/>
        </p:nvSpPr>
        <p:spPr>
          <a:xfrm>
            <a:off x="2072475" y="4454194"/>
            <a:ext cx="3589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Lenders view and respond to requests</a:t>
            </a:r>
          </a:p>
        </p:txBody>
      </p:sp>
      <p:pic>
        <p:nvPicPr>
          <p:cNvPr id="17" name="Picture Placeholder 27" descr="Check icon">
            <a:extLst>
              <a:ext uri="{FF2B5EF4-FFF2-40B4-BE49-F238E27FC236}">
                <a16:creationId xmlns:a16="http://schemas.microsoft.com/office/drawing/2014/main" id="{B346E44B-6D34-F5BC-3DC5-7A45B557A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9144" y="5112772"/>
            <a:ext cx="720000" cy="72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70653A-3823-3921-6407-E3145C9C4B34}"/>
              </a:ext>
            </a:extLst>
          </p:cNvPr>
          <p:cNvSpPr txBox="1"/>
          <p:nvPr/>
        </p:nvSpPr>
        <p:spPr>
          <a:xfrm>
            <a:off x="2038039" y="5199621"/>
            <a:ext cx="3718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Future: Chat, transaction, verification system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740F8E4-5F85-FEBC-3B7D-0EB0DA7DE9D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7" y="2860146"/>
            <a:ext cx="3481509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Add dashboards for vendors/lenders (Done)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Build search page(Done)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929722" y="1678471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249383"/>
            <a:ext cx="4421229" cy="235570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Execution Plan</a:t>
            </a:r>
          </a:p>
        </p:txBody>
      </p:sp>
      <p:pic>
        <p:nvPicPr>
          <p:cNvPr id="7" name="Picture Placeholder 31" descr="Check mark">
            <a:extLst>
              <a:ext uri="{FF2B5EF4-FFF2-40B4-BE49-F238E27FC236}">
                <a16:creationId xmlns:a16="http://schemas.microsoft.com/office/drawing/2014/main" id="{C52184D9-98C8-06A2-D8F3-00A390872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79216" y="5454903"/>
            <a:ext cx="720000" cy="719999"/>
          </a:xfrm>
          <a:prstGeom prst="rect">
            <a:avLst/>
          </a:prstGeom>
        </p:spPr>
      </p:pic>
      <p:pic>
        <p:nvPicPr>
          <p:cNvPr id="16" name="Picture Placeholder 27" descr="Check mark">
            <a:extLst>
              <a:ext uri="{FF2B5EF4-FFF2-40B4-BE49-F238E27FC236}">
                <a16:creationId xmlns:a16="http://schemas.microsoft.com/office/drawing/2014/main" id="{A5A7AF75-D9C3-043B-9372-0DE4F7ADD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009075"/>
            <a:ext cx="720000" cy="72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F68C69-1C6F-E33C-09E6-4CBBDB87B52F}"/>
              </a:ext>
            </a:extLst>
          </p:cNvPr>
          <p:cNvSpPr txBox="1"/>
          <p:nvPr/>
        </p:nvSpPr>
        <p:spPr>
          <a:xfrm>
            <a:off x="7460067" y="2009075"/>
            <a:ext cx="3632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static frontend pages (Done)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53703-9CCE-5B1A-2D1C-10B4A9CC7DDD}"/>
              </a:ext>
            </a:extLst>
          </p:cNvPr>
          <p:cNvSpPr txBox="1"/>
          <p:nvPr/>
        </p:nvSpPr>
        <p:spPr>
          <a:xfrm>
            <a:off x="7499216" y="4704536"/>
            <a:ext cx="36803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Add backend for user data and requests (future)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118398-2F6E-B689-BE62-9BA8F303332C}"/>
              </a:ext>
            </a:extLst>
          </p:cNvPr>
          <p:cNvSpPr txBox="1"/>
          <p:nvPr/>
        </p:nvSpPr>
        <p:spPr>
          <a:xfrm>
            <a:off x="7647709" y="5652655"/>
            <a:ext cx="3306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Deploy for public access(future)</a:t>
            </a:r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/>
              <a:t>Scalability &amp; Real-World Impact</a:t>
            </a:r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FA1C3C6-39DE-C6E8-9035-2515231A7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918" y="2662666"/>
            <a:ext cx="10473876" cy="3488753"/>
          </a:xfrm>
        </p:spPr>
        <p:txBody>
          <a:bodyPr>
            <a:noAutofit/>
          </a:bodyPr>
          <a:lstStyle/>
          <a:p>
            <a:r>
              <a:rPr lang="en-US" sz="3600" dirty="0"/>
              <a:t>🌍 Can support vendors in rural and urban areas</a:t>
            </a:r>
            <a:br>
              <a:rPr lang="en-US" sz="3600" dirty="0"/>
            </a:br>
            <a:r>
              <a:rPr lang="en-US" sz="3600" dirty="0"/>
              <a:t>📱 Easily accessible from any mobile device</a:t>
            </a:r>
            <a:br>
              <a:rPr lang="en-US" sz="3600" dirty="0"/>
            </a:br>
            <a:r>
              <a:rPr lang="en-US" sz="3600" dirty="0"/>
              <a:t>💸 Helps local economies grow</a:t>
            </a:r>
            <a:br>
              <a:rPr lang="en-US" sz="3600" dirty="0"/>
            </a:br>
            <a:r>
              <a:rPr lang="en-US" sz="3600" dirty="0"/>
              <a:t>💬 Builds trust between people in the same community</a:t>
            </a:r>
            <a:br>
              <a:rPr lang="en-US" sz="3600" dirty="0"/>
            </a:br>
            <a:r>
              <a:rPr lang="en-US" sz="3600" dirty="0"/>
              <a:t>🔗 Can be expanded to different cities and states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Challenges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4839A-8BFB-1267-7855-18974A15DEAC}"/>
              </a:ext>
            </a:extLst>
          </p:cNvPr>
          <p:cNvSpPr txBox="1"/>
          <p:nvPr/>
        </p:nvSpPr>
        <p:spPr>
          <a:xfrm>
            <a:off x="619262" y="1856943"/>
            <a:ext cx="102611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🚫 No backend – data is not stored</a:t>
            </a:r>
            <a:br>
              <a:rPr lang="en-US" sz="3600" dirty="0"/>
            </a:br>
            <a:r>
              <a:rPr lang="en-US" sz="3600" dirty="0"/>
              <a:t>⏱️ Limited time – only frontend built</a:t>
            </a:r>
            <a:br>
              <a:rPr lang="en-US" sz="3600" dirty="0"/>
            </a:br>
            <a:r>
              <a:rPr lang="en-US" sz="3600" dirty="0"/>
              <a:t>🧠 Need more logic for matching vendors and lenders</a:t>
            </a:r>
            <a:br>
              <a:rPr lang="en-US" sz="3600" dirty="0"/>
            </a:br>
            <a:r>
              <a:rPr lang="en-US" sz="3600" dirty="0"/>
              <a:t>🔐 Need authentication &amp; data privacy</a:t>
            </a:r>
            <a:br>
              <a:rPr lang="en-US" sz="3600" dirty="0"/>
            </a:br>
            <a:r>
              <a:rPr lang="en-US" sz="3600" dirty="0"/>
              <a:t>💬 Real-time communication not yet included</a:t>
            </a:r>
          </a:p>
        </p:txBody>
      </p:sp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Man talks by phone">
            <a:extLst>
              <a:ext uri="{FF2B5EF4-FFF2-40B4-BE49-F238E27FC236}">
                <a16:creationId xmlns:a16="http://schemas.microsoft.com/office/drawing/2014/main" id="{EA4A3639-F9B9-4B3D-896B-128B8F77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544D2CA-9A07-47BD-B1E4-88366F5FCD45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Beige oval">
            <a:extLst>
              <a:ext uri="{FF2B5EF4-FFF2-40B4-BE49-F238E27FC236}">
                <a16:creationId xmlns:a16="http://schemas.microsoft.com/office/drawing/2014/main" id="{7F1F7E6E-09DB-407E-9D0A-1AACE771962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F24A-ACB5-4319-9371-B0D7190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02" y="56659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Screenshots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181BA-BE91-4062-B6BE-B8C10E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object 18" descr="Beige rectangle">
            <a:extLst>
              <a:ext uri="{FF2B5EF4-FFF2-40B4-BE49-F238E27FC236}">
                <a16:creationId xmlns:a16="http://schemas.microsoft.com/office/drawing/2014/main" id="{2D844B0B-BA7B-4E53-BCA1-628F65C6A4CA}"/>
              </a:ext>
            </a:extLst>
          </p:cNvPr>
          <p:cNvSpPr/>
          <p:nvPr/>
        </p:nvSpPr>
        <p:spPr>
          <a:xfrm flipV="1">
            <a:off x="822701" y="1474798"/>
            <a:ext cx="3366000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278AB1-9BC8-7A62-3CC6-08AAEB365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9" y="1892162"/>
            <a:ext cx="5238573" cy="46478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77A3C4D-D121-7BC1-F64F-84FD66B36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90" y="237747"/>
            <a:ext cx="6345301" cy="31912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1184C9-78E1-C9B3-9F20-16B9155DE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990" y="3551292"/>
            <a:ext cx="6345301" cy="319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47</TotalTime>
  <Words>394</Words>
  <Application>Microsoft Office PowerPoint</Application>
  <PresentationFormat>Widescreen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</vt:lpstr>
      <vt:lpstr>Calibri</vt:lpstr>
      <vt:lpstr>Gill Sans MT</vt:lpstr>
      <vt:lpstr>Office Theme</vt:lpstr>
      <vt:lpstr>VENDOR RAISE BRIDGING VENDORS &amp; LENDORS</vt:lpstr>
      <vt:lpstr>PROBLEM STATMENT</vt:lpstr>
      <vt:lpstr>Innovation / Uniqueness</vt:lpstr>
      <vt:lpstr>TECH STACK:</vt:lpstr>
      <vt:lpstr>WORK FLOW</vt:lpstr>
      <vt:lpstr>Execution Plan</vt:lpstr>
      <vt:lpstr>Scalability &amp; Real-World Impact</vt:lpstr>
      <vt:lpstr>Anticipated Challenges</vt:lpstr>
      <vt:lpstr>Screenshots</vt:lpstr>
      <vt:lpstr>TEAM CREED</vt:lpstr>
      <vt:lpstr>GITHUB LINK: https://github.com/Duggineniakhil/Vendor-Rise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 Duggineni</dc:creator>
  <cp:lastModifiedBy>Akhil Duggineni</cp:lastModifiedBy>
  <cp:revision>1</cp:revision>
  <dcterms:created xsi:type="dcterms:W3CDTF">2025-05-30T14:13:06Z</dcterms:created>
  <dcterms:modified xsi:type="dcterms:W3CDTF">2025-05-30T15:00:37Z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