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286500" cy="812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890000" cy="635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4320000" cy="129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000080"/>
                </a:solidFill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890000" cy="635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4320000" cy="129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000080"/>
                </a:solidFill>
              </a:defRPr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890000" cy="635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4320000" cy="129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000080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4320000" cy="129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Patnet No:US20210330261A1</a:t>
            </a:r>
            <a:br/>
            <a:r>
              <a:t>Title : Sensor array and device</a:t>
            </a:r>
            <a:br/>
            <a:r>
              <a:t>Inventor:['Jiyoung JUNG', 'Youngjun YUN', 'Suk Gyu HAHM']</a:t>
            </a:r>
            <a:br/>
            <a:r>
              <a:t>Company: ['SamsungElectronicsCoLtd']</a:t>
            </a:r>
            <a:br/>
            <a:r>
              <a:t>Filed Date : ['2020-11-10']</a:t>
            </a:r>
            <a:br/>
            <a:r>
              <a:t>Abstract : Disclosed are a sensor array and a device including the sensor. In the sensor array in which a plurality of unit element groups are arranged</a:t>
            </a:r>
            <a:br/>
            <a:r>
              <a:t> each of the unit element groups includes a pressure sensor</a:t>
            </a:r>
            <a:br/>
            <a:r>
              <a:t> a light emitting element</a:t>
            </a:r>
            <a:br/>
            <a:r>
              <a:t> and/or a light detecting element</a:t>
            </a:r>
            <a:br/>
            <a:r>
              <a:t> and the pressure sensor includes a variable resistance layer including a stretchable polymer and conductive nanostructures dispersed in the stretchable polymer.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80000" cy="12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10253F"/>
                </a:solidFill>
              </a:defRPr>
            </a:pPr>
            <a:r>
              <a:t> 1. A sensor array, the sensor array comprising a plurality of unit element groups,wherein each of the unit element groups comprises a pressure sensor, a light emitting element, and a light detecting element, and the pressure sensor comprises a variable resistance layer comprising a stretchable polymer and conductive nanostructures dispersed in the stretchable polymer. 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0" y="3600000"/>
            <a:ext cx="9180000" cy="12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376092"/>
                </a:solidFill>
              </a:defRPr>
            </a:pPr>
            <a:r>
              <a:t>['  2. The sensor array of claim 1</a:t>
            </a:r>
            <a:br/>
            <a:r>
              <a:t> wherein the stretchable polymer comprises a polyorganosiloxane</a:t>
            </a:r>
            <a:br/>
            <a:r>
              <a:t> an elastomer comprising a butadiene moiety</a:t>
            </a:r>
            <a:br/>
            <a:r>
              <a:t> an elastomer comprising a urethane moiety</a:t>
            </a:r>
            <a:br/>
            <a:r>
              <a:t> an elastomer comprising an acrylic moiety</a:t>
            </a:r>
            <a:br/>
            <a:r>
              <a:t> an elastomer comprising an olefin moiety</a:t>
            </a:r>
            <a:br/>
            <a:r>
              <a:t> an inorganic elastomer</a:t>
            </a:r>
            <a:br/>
            <a:r>
              <a:t> a derivative thereof</a:t>
            </a:r>
            <a:br/>
            <a:r>
              <a:t> or a combination thereof.'</a:t>
            </a:r>
            <a:br/>
            <a:r>
              <a:t> '  3. The sensor array of claim 1</a:t>
            </a:r>
            <a:br/>
            <a:r>
              <a:t> wherein the conductive nanostructures comprise carbon nanotubes</a:t>
            </a:r>
            <a:br/>
            <a:r>
              <a:t> carbon nanowires</a:t>
            </a:r>
            <a:br/>
            <a:r>
              <a:t> carbon nanoplates</a:t>
            </a:r>
            <a:br/>
            <a:r>
              <a:t> carbon nanoflakes</a:t>
            </a:r>
            <a:br/>
            <a:r>
              <a:t> carbon nanofibers</a:t>
            </a:r>
            <a:br/>
            <a:r>
              <a:t> carbon nanocomposites</a:t>
            </a:r>
            <a:br/>
            <a:r>
              <a:t> carbon nanoparticles</a:t>
            </a:r>
            <a:br/>
            <a:r>
              <a:t> metal nanotubes</a:t>
            </a:r>
            <a:br/>
            <a:r>
              <a:t> metal nanowires</a:t>
            </a:r>
            <a:br/>
            <a:r>
              <a:t> metal nanoplates</a:t>
            </a:r>
            <a:br/>
            <a:r>
              <a:t> metal nanoflakes</a:t>
            </a:r>
            <a:br/>
            <a:r>
              <a:t> metal nanofibers</a:t>
            </a:r>
            <a:br/>
            <a:r>
              <a:t> metal nanocomposites</a:t>
            </a:r>
            <a:br/>
            <a:r>
              <a:t> metal nanoparticles</a:t>
            </a:r>
            <a:br/>
            <a:r>
              <a:t> graphene</a:t>
            </a:r>
            <a:br/>
            <a:r>
              <a:t> or a combination thereof.'</a:t>
            </a:r>
            <a:br/>
            <a:r>
              <a:t> '  4. The sensor array of claim 3</a:t>
            </a:r>
            <a:br/>
            <a:r>
              <a:t> wherein an aspect ratio of the conductive nanostructures be greater than or equal to about 10.'</a:t>
            </a:r>
            <a:br/>
            <a:r>
              <a:t> '  5. The sensor array of claim 1</a:t>
            </a:r>
            <a:br/>
            <a:r>
              <a:t> wherein the conductive nanostructures are included in an amount of about 0.001 wt % to about 50 wt % based on a total amount of the stretchable polymer and the conductive nanostructures.'</a:t>
            </a:r>
            <a:br/>
            <a:r>
              <a:t> '  6. The sensor array of claim 1</a:t>
            </a:r>
            <a:br/>
            <a:r>
              <a:t> wherein the pressure sensor further comprises a pair of electrodes.'</a:t>
            </a:r>
            <a:br/>
            <a:r>
              <a:t> '  7. The sensor array of claim 1</a:t>
            </a:r>
            <a:br/>
            <a:r>
              <a:t> wherein a resistance variation rate of the pressure sensor in a pressure range of about 15 kPa to 35 kPa is greater than or equal to about 20%.'</a:t>
            </a:r>
            <a:br/>
            <a:r>
              <a:t> '  8. The sensor array of claim 1</a:t>
            </a:r>
            <a:br/>
            <a:r>
              <a:t> wherein the light emitting element comprises a first light emitting element and a second light emitting element which is configured to emit light in different wavelength spectra from each other.'</a:t>
            </a:r>
            <a:br/>
            <a:r>
              <a:t> '  9. The sensor array of claim 8</a:t>
            </a:r>
            <a:br/>
            <a:r>
              <a:t> whereinthe first light emitting element is a red light emitting element configured to emit light in a red wavelength spectrum</a:t>
            </a:r>
            <a:br/>
            <a:r>
              <a:t> and the second light emitting element is a green light emitting element configured to emit light in a green wavelength spectrum. '</a:t>
            </a:r>
            <a:br/>
            <a:r>
              <a:t> '  10. The sensor array of claim 1</a:t>
            </a:r>
            <a:br/>
            <a:r>
              <a:t> wherein the light emitting element comprises an inorganic light emitting diode</a:t>
            </a:r>
            <a:br/>
            <a:r>
              <a:t> an organic light emitting diode</a:t>
            </a:r>
            <a:br/>
            <a:r>
              <a:t> a micro light emitting diode</a:t>
            </a:r>
            <a:br/>
            <a:r>
              <a:t> or a combination thereof.'</a:t>
            </a:r>
            <a:br/>
            <a:r>
              <a:t> '  11. The sensor array of claim 10</a:t>
            </a:r>
            <a:br/>
            <a:r>
              <a:t> wherein the light emitting element is a stretchable light emitting element.'</a:t>
            </a:r>
            <a:br/>
            <a:r>
              <a:t> '  12. The sensor array of claim 1</a:t>
            </a:r>
            <a:br/>
            <a:r>
              <a:t> wherein the light detecting element comprises an inorganic photodiode</a:t>
            </a:r>
            <a:br/>
            <a:r>
              <a:t> an organic photoelectric conversion element</a:t>
            </a:r>
            <a:br/>
            <a:r>
              <a:t> or a combination thereof.'</a:t>
            </a:r>
            <a:br/>
            <a:r>
              <a:t> '  13. The sensor array of claim 12</a:t>
            </a:r>
            <a:br/>
            <a:r>
              <a:t> wherein the light detecting element is a stretchable light detecting element.'</a:t>
            </a:r>
            <a:br/>
            <a:r>
              <a:t> '  14. The sensor array of claim 1</a:t>
            </a:r>
            <a:br/>
            <a:r>
              <a:t> wherein each unit element group comprises one pressure sensor</a:t>
            </a:r>
            <a:br/>
            <a:r>
              <a:t> two light emitting elements</a:t>
            </a:r>
            <a:br/>
            <a:r>
              <a:t> and one light detecting element.'</a:t>
            </a:r>
            <a:br/>
            <a:r>
              <a:t> '  15. The sensor array of claim 1</a:t>
            </a:r>
            <a:br/>
            <a:r>
              <a:t> further comprising a stretchable substrate supporting the pressure sensor</a:t>
            </a:r>
            <a:br/>
            <a:r>
              <a:t> the light emitting element and the light detecting element.'</a:t>
            </a:r>
            <a:br/>
            <a:r>
              <a:t> '  16. A device comprising the sensor array of claim 1.'</a:t>
            </a:r>
            <a:br/>
            <a:r>
              <a:t> '  17. The device of claim 16</a:t>
            </a:r>
            <a:br/>
            <a:r>
              <a:t> wherein the device is a skin-attachable patch type device or a skin-attachable band type device.'</a:t>
            </a:r>
            <a:br/>
            <a:r>
              <a:t> '  18. The device of claim 16</a:t>
            </a:r>
            <a:br/>
            <a:r>
              <a:t> wherein the device is a photoplethysmography sensor device</a:t>
            </a:r>
            <a:br/>
            <a:r>
              <a:t> an electromyography sensor device</a:t>
            </a:r>
            <a:br/>
            <a:r>
              <a:t> or a strain sensor device.']</a:t>
            </a:r>
            <a:br/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890000" cy="635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4320000" cy="129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000080"/>
                </a:solidFill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890000" cy="635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4320000" cy="129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000080"/>
                </a:solidFill>
              </a:defRPr>
            </a:pPr>
            <a:r>
              <a:t>100 pressure sensor</a:t>
            </a:r>
            <a:br/>
            <a:r>
              <a:t>200 light emitting element</a:t>
            </a:r>
            <a:br/>
            <a:r>
              <a:t>300 light detecting element</a:t>
            </a:r>
            <a:br/>
            <a:r>
              <a:t>PX each pixel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890000" cy="635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4320000" cy="129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000080"/>
                </a:solidFill>
              </a:defRPr>
            </a:pPr>
            <a:r>
              <a:t>100 pressure sensor</a:t>
            </a:r>
            <a:br/>
            <a:r>
              <a:t>300 light detecting element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890000" cy="635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4320000" cy="129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000080"/>
                </a:solidFill>
              </a:defRPr>
            </a:pPr>
            <a:r>
              <a:t>100 pressure sensor</a:t>
            </a:r>
            <a:br/>
            <a:r>
              <a:t>130 electrodes 120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890000" cy="635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4320000" cy="129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000080"/>
                </a:solidFill>
              </a:defRPr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890000" cy="635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4320000" cy="129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000080"/>
                </a:solidFill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