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12801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5A79725-D08B-418F-A83F-538C48D6539E}">
          <p14:sldIdLst/>
        </p14:section>
        <p14:section name="Untitled Section" id="{64611334-5B3F-4749-8E26-9FF691FF1554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9A3"/>
    <a:srgbClr val="F8211C"/>
    <a:srgbClr val="A66BD3"/>
    <a:srgbClr val="4F4F4F"/>
    <a:srgbClr val="D3B5E9"/>
    <a:srgbClr val="C39BE1"/>
    <a:srgbClr val="EAF3DD"/>
    <a:srgbClr val="E4F0D4"/>
    <a:srgbClr val="EFF6E6"/>
    <a:srgbClr val="E9A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466" y="90"/>
      </p:cViewPr>
      <p:guideLst>
        <p:guide orient="horz" pos="432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244726"/>
            <a:ext cx="10881360" cy="477520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7204076"/>
            <a:ext cx="9601200" cy="3311524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175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039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730250"/>
            <a:ext cx="276034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730250"/>
            <a:ext cx="812101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819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26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419479"/>
            <a:ext cx="11041380" cy="570547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9178929"/>
            <a:ext cx="11041380" cy="300037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582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651250"/>
            <a:ext cx="54406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651250"/>
            <a:ext cx="54406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820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730253"/>
            <a:ext cx="1104138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362326"/>
            <a:ext cx="5415676" cy="164782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5010150"/>
            <a:ext cx="5415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362326"/>
            <a:ext cx="5442347" cy="164782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5010150"/>
            <a:ext cx="544234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242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46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23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914400"/>
            <a:ext cx="4128849" cy="320040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974853"/>
            <a:ext cx="6480810" cy="9747250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114800"/>
            <a:ext cx="4128849" cy="762317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914400"/>
            <a:ext cx="4128849" cy="320040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974853"/>
            <a:ext cx="6480810" cy="9747250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114800"/>
            <a:ext cx="4128849" cy="762317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90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730253"/>
            <a:ext cx="1104138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651250"/>
            <a:ext cx="1104138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2712703"/>
            <a:ext cx="28803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9708B-FB17-4424-B150-5CA862777E15}" type="datetimeFigureOut">
              <a:rPr lang="en-CH" smtClean="0"/>
              <a:t>17/03/2021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2712703"/>
            <a:ext cx="28803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10C94-2ED9-4951-9868-08FF476162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496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Freeform: Shape 2361">
            <a:extLst>
              <a:ext uri="{FF2B5EF4-FFF2-40B4-BE49-F238E27FC236}">
                <a16:creationId xmlns:a16="http://schemas.microsoft.com/office/drawing/2014/main" id="{D59527DC-E2EF-469D-9D91-9A03BEF4CCDA}"/>
              </a:ext>
            </a:extLst>
          </p:cNvPr>
          <p:cNvSpPr/>
          <p:nvPr/>
        </p:nvSpPr>
        <p:spPr>
          <a:xfrm>
            <a:off x="2170198" y="8535149"/>
            <a:ext cx="9193030" cy="1772194"/>
          </a:xfrm>
          <a:custGeom>
            <a:avLst/>
            <a:gdLst>
              <a:gd name="connsiteX0" fmla="*/ 101600 w 7953829"/>
              <a:gd name="connsiteY0" fmla="*/ 174172 h 1204686"/>
              <a:gd name="connsiteX1" fmla="*/ 159657 w 7953829"/>
              <a:gd name="connsiteY1" fmla="*/ 304800 h 1204686"/>
              <a:gd name="connsiteX2" fmla="*/ 130629 w 7953829"/>
              <a:gd name="connsiteY2" fmla="*/ 899886 h 1204686"/>
              <a:gd name="connsiteX3" fmla="*/ 290286 w 7953829"/>
              <a:gd name="connsiteY3" fmla="*/ 1059543 h 1204686"/>
              <a:gd name="connsiteX4" fmla="*/ 348343 w 7953829"/>
              <a:gd name="connsiteY4" fmla="*/ 1190172 h 1204686"/>
              <a:gd name="connsiteX5" fmla="*/ 7808686 w 7953829"/>
              <a:gd name="connsiteY5" fmla="*/ 1204686 h 1204686"/>
              <a:gd name="connsiteX6" fmla="*/ 7808686 w 7953829"/>
              <a:gd name="connsiteY6" fmla="*/ 667657 h 1204686"/>
              <a:gd name="connsiteX7" fmla="*/ 7953829 w 7953829"/>
              <a:gd name="connsiteY7" fmla="*/ 290286 h 1204686"/>
              <a:gd name="connsiteX8" fmla="*/ 7895771 w 7953829"/>
              <a:gd name="connsiteY8" fmla="*/ 0 h 1204686"/>
              <a:gd name="connsiteX9" fmla="*/ 0 w 7953829"/>
              <a:gd name="connsiteY9" fmla="*/ 43543 h 1204686"/>
              <a:gd name="connsiteX10" fmla="*/ 101600 w 7953829"/>
              <a:gd name="connsiteY10" fmla="*/ 174172 h 1204686"/>
              <a:gd name="connsiteX0" fmla="*/ 101600 w 7953829"/>
              <a:gd name="connsiteY0" fmla="*/ 174172 h 1204686"/>
              <a:gd name="connsiteX1" fmla="*/ 159657 w 7953829"/>
              <a:gd name="connsiteY1" fmla="*/ 304800 h 1204686"/>
              <a:gd name="connsiteX2" fmla="*/ 246743 w 7953829"/>
              <a:gd name="connsiteY2" fmla="*/ 856343 h 1204686"/>
              <a:gd name="connsiteX3" fmla="*/ 290286 w 7953829"/>
              <a:gd name="connsiteY3" fmla="*/ 1059543 h 1204686"/>
              <a:gd name="connsiteX4" fmla="*/ 348343 w 7953829"/>
              <a:gd name="connsiteY4" fmla="*/ 1190172 h 1204686"/>
              <a:gd name="connsiteX5" fmla="*/ 7808686 w 7953829"/>
              <a:gd name="connsiteY5" fmla="*/ 1204686 h 1204686"/>
              <a:gd name="connsiteX6" fmla="*/ 7808686 w 7953829"/>
              <a:gd name="connsiteY6" fmla="*/ 667657 h 1204686"/>
              <a:gd name="connsiteX7" fmla="*/ 7953829 w 7953829"/>
              <a:gd name="connsiteY7" fmla="*/ 290286 h 1204686"/>
              <a:gd name="connsiteX8" fmla="*/ 7895771 w 7953829"/>
              <a:gd name="connsiteY8" fmla="*/ 0 h 1204686"/>
              <a:gd name="connsiteX9" fmla="*/ 0 w 7953829"/>
              <a:gd name="connsiteY9" fmla="*/ 43543 h 1204686"/>
              <a:gd name="connsiteX10" fmla="*/ 101600 w 7953829"/>
              <a:gd name="connsiteY10" fmla="*/ 174172 h 1204686"/>
              <a:gd name="connsiteX0" fmla="*/ 101600 w 7953829"/>
              <a:gd name="connsiteY0" fmla="*/ 174172 h 1204686"/>
              <a:gd name="connsiteX1" fmla="*/ 159657 w 7953829"/>
              <a:gd name="connsiteY1" fmla="*/ 304800 h 1204686"/>
              <a:gd name="connsiteX2" fmla="*/ 246743 w 7953829"/>
              <a:gd name="connsiteY2" fmla="*/ 856343 h 1204686"/>
              <a:gd name="connsiteX3" fmla="*/ 304800 w 7953829"/>
              <a:gd name="connsiteY3" fmla="*/ 1016001 h 1204686"/>
              <a:gd name="connsiteX4" fmla="*/ 348343 w 7953829"/>
              <a:gd name="connsiteY4" fmla="*/ 1190172 h 1204686"/>
              <a:gd name="connsiteX5" fmla="*/ 7808686 w 7953829"/>
              <a:gd name="connsiteY5" fmla="*/ 1204686 h 1204686"/>
              <a:gd name="connsiteX6" fmla="*/ 7808686 w 7953829"/>
              <a:gd name="connsiteY6" fmla="*/ 667657 h 1204686"/>
              <a:gd name="connsiteX7" fmla="*/ 7953829 w 7953829"/>
              <a:gd name="connsiteY7" fmla="*/ 290286 h 1204686"/>
              <a:gd name="connsiteX8" fmla="*/ 7895771 w 7953829"/>
              <a:gd name="connsiteY8" fmla="*/ 0 h 1204686"/>
              <a:gd name="connsiteX9" fmla="*/ 0 w 7953829"/>
              <a:gd name="connsiteY9" fmla="*/ 43543 h 1204686"/>
              <a:gd name="connsiteX10" fmla="*/ 101600 w 7953829"/>
              <a:gd name="connsiteY10" fmla="*/ 174172 h 1204686"/>
              <a:gd name="connsiteX0" fmla="*/ 101600 w 7953829"/>
              <a:gd name="connsiteY0" fmla="*/ 174172 h 1204686"/>
              <a:gd name="connsiteX1" fmla="*/ 159657 w 7953829"/>
              <a:gd name="connsiteY1" fmla="*/ 304800 h 1204686"/>
              <a:gd name="connsiteX2" fmla="*/ 246743 w 7953829"/>
              <a:gd name="connsiteY2" fmla="*/ 856343 h 1204686"/>
              <a:gd name="connsiteX3" fmla="*/ 304800 w 7953829"/>
              <a:gd name="connsiteY3" fmla="*/ 1016001 h 1204686"/>
              <a:gd name="connsiteX4" fmla="*/ 449943 w 7953829"/>
              <a:gd name="connsiteY4" fmla="*/ 1190172 h 1204686"/>
              <a:gd name="connsiteX5" fmla="*/ 7808686 w 7953829"/>
              <a:gd name="connsiteY5" fmla="*/ 1204686 h 1204686"/>
              <a:gd name="connsiteX6" fmla="*/ 7808686 w 7953829"/>
              <a:gd name="connsiteY6" fmla="*/ 667657 h 1204686"/>
              <a:gd name="connsiteX7" fmla="*/ 7953829 w 7953829"/>
              <a:gd name="connsiteY7" fmla="*/ 290286 h 1204686"/>
              <a:gd name="connsiteX8" fmla="*/ 7895771 w 7953829"/>
              <a:gd name="connsiteY8" fmla="*/ 0 h 1204686"/>
              <a:gd name="connsiteX9" fmla="*/ 0 w 7953829"/>
              <a:gd name="connsiteY9" fmla="*/ 43543 h 1204686"/>
              <a:gd name="connsiteX10" fmla="*/ 101600 w 7953829"/>
              <a:gd name="connsiteY10" fmla="*/ 174172 h 1204686"/>
              <a:gd name="connsiteX0" fmla="*/ 101600 w 7953829"/>
              <a:gd name="connsiteY0" fmla="*/ 174172 h 1204686"/>
              <a:gd name="connsiteX1" fmla="*/ 159657 w 7953829"/>
              <a:gd name="connsiteY1" fmla="*/ 304800 h 1204686"/>
              <a:gd name="connsiteX2" fmla="*/ 203200 w 7953829"/>
              <a:gd name="connsiteY2" fmla="*/ 769257 h 1204686"/>
              <a:gd name="connsiteX3" fmla="*/ 304800 w 7953829"/>
              <a:gd name="connsiteY3" fmla="*/ 1016001 h 1204686"/>
              <a:gd name="connsiteX4" fmla="*/ 449943 w 7953829"/>
              <a:gd name="connsiteY4" fmla="*/ 1190172 h 1204686"/>
              <a:gd name="connsiteX5" fmla="*/ 7808686 w 7953829"/>
              <a:gd name="connsiteY5" fmla="*/ 1204686 h 1204686"/>
              <a:gd name="connsiteX6" fmla="*/ 7808686 w 7953829"/>
              <a:gd name="connsiteY6" fmla="*/ 667657 h 1204686"/>
              <a:gd name="connsiteX7" fmla="*/ 7953829 w 7953829"/>
              <a:gd name="connsiteY7" fmla="*/ 290286 h 1204686"/>
              <a:gd name="connsiteX8" fmla="*/ 7895771 w 7953829"/>
              <a:gd name="connsiteY8" fmla="*/ 0 h 1204686"/>
              <a:gd name="connsiteX9" fmla="*/ 0 w 7953829"/>
              <a:gd name="connsiteY9" fmla="*/ 43543 h 1204686"/>
              <a:gd name="connsiteX10" fmla="*/ 101600 w 7953829"/>
              <a:gd name="connsiteY10" fmla="*/ 174172 h 1204686"/>
              <a:gd name="connsiteX0" fmla="*/ 0 w 7852229"/>
              <a:gd name="connsiteY0" fmla="*/ 174172 h 1204686"/>
              <a:gd name="connsiteX1" fmla="*/ 58057 w 7852229"/>
              <a:gd name="connsiteY1" fmla="*/ 304800 h 1204686"/>
              <a:gd name="connsiteX2" fmla="*/ 101600 w 7852229"/>
              <a:gd name="connsiteY2" fmla="*/ 769257 h 1204686"/>
              <a:gd name="connsiteX3" fmla="*/ 203200 w 7852229"/>
              <a:gd name="connsiteY3" fmla="*/ 1016001 h 1204686"/>
              <a:gd name="connsiteX4" fmla="*/ 348343 w 7852229"/>
              <a:gd name="connsiteY4" fmla="*/ 1190172 h 1204686"/>
              <a:gd name="connsiteX5" fmla="*/ 7707086 w 7852229"/>
              <a:gd name="connsiteY5" fmla="*/ 1204686 h 1204686"/>
              <a:gd name="connsiteX6" fmla="*/ 7707086 w 7852229"/>
              <a:gd name="connsiteY6" fmla="*/ 667657 h 1204686"/>
              <a:gd name="connsiteX7" fmla="*/ 7852229 w 7852229"/>
              <a:gd name="connsiteY7" fmla="*/ 290286 h 1204686"/>
              <a:gd name="connsiteX8" fmla="*/ 7794171 w 7852229"/>
              <a:gd name="connsiteY8" fmla="*/ 0 h 1204686"/>
              <a:gd name="connsiteX9" fmla="*/ 0 w 7852229"/>
              <a:gd name="connsiteY9" fmla="*/ 29029 h 1204686"/>
              <a:gd name="connsiteX10" fmla="*/ 0 w 7852229"/>
              <a:gd name="connsiteY10" fmla="*/ 174172 h 1204686"/>
              <a:gd name="connsiteX0" fmla="*/ 0 w 7852229"/>
              <a:gd name="connsiteY0" fmla="*/ 203201 h 1233715"/>
              <a:gd name="connsiteX1" fmla="*/ 58057 w 7852229"/>
              <a:gd name="connsiteY1" fmla="*/ 333829 h 1233715"/>
              <a:gd name="connsiteX2" fmla="*/ 101600 w 7852229"/>
              <a:gd name="connsiteY2" fmla="*/ 798286 h 1233715"/>
              <a:gd name="connsiteX3" fmla="*/ 203200 w 7852229"/>
              <a:gd name="connsiteY3" fmla="*/ 1045030 h 1233715"/>
              <a:gd name="connsiteX4" fmla="*/ 348343 w 7852229"/>
              <a:gd name="connsiteY4" fmla="*/ 1219201 h 1233715"/>
              <a:gd name="connsiteX5" fmla="*/ 7707086 w 7852229"/>
              <a:gd name="connsiteY5" fmla="*/ 1233715 h 1233715"/>
              <a:gd name="connsiteX6" fmla="*/ 7707086 w 7852229"/>
              <a:gd name="connsiteY6" fmla="*/ 696686 h 1233715"/>
              <a:gd name="connsiteX7" fmla="*/ 7852229 w 7852229"/>
              <a:gd name="connsiteY7" fmla="*/ 319315 h 1233715"/>
              <a:gd name="connsiteX8" fmla="*/ 7808685 w 7852229"/>
              <a:gd name="connsiteY8" fmla="*/ 0 h 1233715"/>
              <a:gd name="connsiteX9" fmla="*/ 0 w 7852229"/>
              <a:gd name="connsiteY9" fmla="*/ 58058 h 1233715"/>
              <a:gd name="connsiteX10" fmla="*/ 0 w 7852229"/>
              <a:gd name="connsiteY10" fmla="*/ 203201 h 1233715"/>
              <a:gd name="connsiteX0" fmla="*/ 0 w 7881258"/>
              <a:gd name="connsiteY0" fmla="*/ 203201 h 1233715"/>
              <a:gd name="connsiteX1" fmla="*/ 58057 w 7881258"/>
              <a:gd name="connsiteY1" fmla="*/ 333829 h 1233715"/>
              <a:gd name="connsiteX2" fmla="*/ 101600 w 7881258"/>
              <a:gd name="connsiteY2" fmla="*/ 798286 h 1233715"/>
              <a:gd name="connsiteX3" fmla="*/ 203200 w 7881258"/>
              <a:gd name="connsiteY3" fmla="*/ 1045030 h 1233715"/>
              <a:gd name="connsiteX4" fmla="*/ 348343 w 7881258"/>
              <a:gd name="connsiteY4" fmla="*/ 1219201 h 1233715"/>
              <a:gd name="connsiteX5" fmla="*/ 7707086 w 7881258"/>
              <a:gd name="connsiteY5" fmla="*/ 1233715 h 1233715"/>
              <a:gd name="connsiteX6" fmla="*/ 7707086 w 7881258"/>
              <a:gd name="connsiteY6" fmla="*/ 696686 h 1233715"/>
              <a:gd name="connsiteX7" fmla="*/ 7881258 w 7881258"/>
              <a:gd name="connsiteY7" fmla="*/ 188686 h 1233715"/>
              <a:gd name="connsiteX8" fmla="*/ 7808685 w 7881258"/>
              <a:gd name="connsiteY8" fmla="*/ 0 h 1233715"/>
              <a:gd name="connsiteX9" fmla="*/ 0 w 7881258"/>
              <a:gd name="connsiteY9" fmla="*/ 58058 h 1233715"/>
              <a:gd name="connsiteX10" fmla="*/ 0 w 7881258"/>
              <a:gd name="connsiteY10" fmla="*/ 203201 h 1233715"/>
              <a:gd name="connsiteX0" fmla="*/ 0 w 7881258"/>
              <a:gd name="connsiteY0" fmla="*/ 203201 h 1233715"/>
              <a:gd name="connsiteX1" fmla="*/ 58057 w 7881258"/>
              <a:gd name="connsiteY1" fmla="*/ 333829 h 1233715"/>
              <a:gd name="connsiteX2" fmla="*/ 101600 w 7881258"/>
              <a:gd name="connsiteY2" fmla="*/ 798286 h 1233715"/>
              <a:gd name="connsiteX3" fmla="*/ 203200 w 7881258"/>
              <a:gd name="connsiteY3" fmla="*/ 1045030 h 1233715"/>
              <a:gd name="connsiteX4" fmla="*/ 348343 w 7881258"/>
              <a:gd name="connsiteY4" fmla="*/ 1219201 h 1233715"/>
              <a:gd name="connsiteX5" fmla="*/ 7707086 w 7881258"/>
              <a:gd name="connsiteY5" fmla="*/ 1233715 h 1233715"/>
              <a:gd name="connsiteX6" fmla="*/ 7721600 w 7881258"/>
              <a:gd name="connsiteY6" fmla="*/ 885371 h 1233715"/>
              <a:gd name="connsiteX7" fmla="*/ 7881258 w 7881258"/>
              <a:gd name="connsiteY7" fmla="*/ 188686 h 1233715"/>
              <a:gd name="connsiteX8" fmla="*/ 7808685 w 7881258"/>
              <a:gd name="connsiteY8" fmla="*/ 0 h 1233715"/>
              <a:gd name="connsiteX9" fmla="*/ 0 w 7881258"/>
              <a:gd name="connsiteY9" fmla="*/ 58058 h 1233715"/>
              <a:gd name="connsiteX10" fmla="*/ 0 w 7881258"/>
              <a:gd name="connsiteY10" fmla="*/ 203201 h 1233715"/>
              <a:gd name="connsiteX0" fmla="*/ 0 w 7881258"/>
              <a:gd name="connsiteY0" fmla="*/ 203201 h 1233715"/>
              <a:gd name="connsiteX1" fmla="*/ 101600 w 7881258"/>
              <a:gd name="connsiteY1" fmla="*/ 798286 h 1233715"/>
              <a:gd name="connsiteX2" fmla="*/ 203200 w 7881258"/>
              <a:gd name="connsiteY2" fmla="*/ 1045030 h 1233715"/>
              <a:gd name="connsiteX3" fmla="*/ 348343 w 7881258"/>
              <a:gd name="connsiteY3" fmla="*/ 1219201 h 1233715"/>
              <a:gd name="connsiteX4" fmla="*/ 7707086 w 7881258"/>
              <a:gd name="connsiteY4" fmla="*/ 1233715 h 1233715"/>
              <a:gd name="connsiteX5" fmla="*/ 7721600 w 7881258"/>
              <a:gd name="connsiteY5" fmla="*/ 885371 h 1233715"/>
              <a:gd name="connsiteX6" fmla="*/ 7881258 w 7881258"/>
              <a:gd name="connsiteY6" fmla="*/ 188686 h 1233715"/>
              <a:gd name="connsiteX7" fmla="*/ 7808685 w 7881258"/>
              <a:gd name="connsiteY7" fmla="*/ 0 h 1233715"/>
              <a:gd name="connsiteX8" fmla="*/ 0 w 7881258"/>
              <a:gd name="connsiteY8" fmla="*/ 58058 h 1233715"/>
              <a:gd name="connsiteX9" fmla="*/ 0 w 7881258"/>
              <a:gd name="connsiteY9" fmla="*/ 203201 h 1233715"/>
              <a:gd name="connsiteX0" fmla="*/ 0 w 7881258"/>
              <a:gd name="connsiteY0" fmla="*/ 58058 h 1233715"/>
              <a:gd name="connsiteX1" fmla="*/ 101600 w 7881258"/>
              <a:gd name="connsiteY1" fmla="*/ 798286 h 1233715"/>
              <a:gd name="connsiteX2" fmla="*/ 203200 w 7881258"/>
              <a:gd name="connsiteY2" fmla="*/ 1045030 h 1233715"/>
              <a:gd name="connsiteX3" fmla="*/ 348343 w 7881258"/>
              <a:gd name="connsiteY3" fmla="*/ 1219201 h 1233715"/>
              <a:gd name="connsiteX4" fmla="*/ 7707086 w 7881258"/>
              <a:gd name="connsiteY4" fmla="*/ 1233715 h 1233715"/>
              <a:gd name="connsiteX5" fmla="*/ 7721600 w 7881258"/>
              <a:gd name="connsiteY5" fmla="*/ 885371 h 1233715"/>
              <a:gd name="connsiteX6" fmla="*/ 7881258 w 7881258"/>
              <a:gd name="connsiteY6" fmla="*/ 188686 h 1233715"/>
              <a:gd name="connsiteX7" fmla="*/ 7808685 w 7881258"/>
              <a:gd name="connsiteY7" fmla="*/ 0 h 1233715"/>
              <a:gd name="connsiteX8" fmla="*/ 0 w 7881258"/>
              <a:gd name="connsiteY8" fmla="*/ 58058 h 1233715"/>
              <a:gd name="connsiteX0" fmla="*/ 0 w 7863673"/>
              <a:gd name="connsiteY0" fmla="*/ 58058 h 1233715"/>
              <a:gd name="connsiteX1" fmla="*/ 101600 w 7863673"/>
              <a:gd name="connsiteY1" fmla="*/ 798286 h 1233715"/>
              <a:gd name="connsiteX2" fmla="*/ 203200 w 7863673"/>
              <a:gd name="connsiteY2" fmla="*/ 1045030 h 1233715"/>
              <a:gd name="connsiteX3" fmla="*/ 348343 w 7863673"/>
              <a:gd name="connsiteY3" fmla="*/ 1219201 h 1233715"/>
              <a:gd name="connsiteX4" fmla="*/ 7707086 w 7863673"/>
              <a:gd name="connsiteY4" fmla="*/ 1233715 h 1233715"/>
              <a:gd name="connsiteX5" fmla="*/ 7721600 w 7863673"/>
              <a:gd name="connsiteY5" fmla="*/ 885371 h 1233715"/>
              <a:gd name="connsiteX6" fmla="*/ 7863673 w 7863673"/>
              <a:gd name="connsiteY6" fmla="*/ 294194 h 1233715"/>
              <a:gd name="connsiteX7" fmla="*/ 7808685 w 7863673"/>
              <a:gd name="connsiteY7" fmla="*/ 0 h 1233715"/>
              <a:gd name="connsiteX8" fmla="*/ 0 w 7863673"/>
              <a:gd name="connsiteY8" fmla="*/ 58058 h 1233715"/>
              <a:gd name="connsiteX0" fmla="*/ 0 w 7879024"/>
              <a:gd name="connsiteY0" fmla="*/ 0 h 1175657"/>
              <a:gd name="connsiteX1" fmla="*/ 101600 w 7879024"/>
              <a:gd name="connsiteY1" fmla="*/ 740228 h 1175657"/>
              <a:gd name="connsiteX2" fmla="*/ 203200 w 7879024"/>
              <a:gd name="connsiteY2" fmla="*/ 986972 h 1175657"/>
              <a:gd name="connsiteX3" fmla="*/ 348343 w 7879024"/>
              <a:gd name="connsiteY3" fmla="*/ 1161143 h 1175657"/>
              <a:gd name="connsiteX4" fmla="*/ 7707086 w 7879024"/>
              <a:gd name="connsiteY4" fmla="*/ 1175657 h 1175657"/>
              <a:gd name="connsiteX5" fmla="*/ 7721600 w 7879024"/>
              <a:gd name="connsiteY5" fmla="*/ 827313 h 1175657"/>
              <a:gd name="connsiteX6" fmla="*/ 7863673 w 7879024"/>
              <a:gd name="connsiteY6" fmla="*/ 236136 h 1175657"/>
              <a:gd name="connsiteX7" fmla="*/ 7879024 w 7879024"/>
              <a:gd name="connsiteY7" fmla="*/ 117789 h 1175657"/>
              <a:gd name="connsiteX8" fmla="*/ 0 w 7879024"/>
              <a:gd name="connsiteY8" fmla="*/ 0 h 1175657"/>
              <a:gd name="connsiteX0" fmla="*/ 0 w 7879024"/>
              <a:gd name="connsiteY0" fmla="*/ 0 h 1175657"/>
              <a:gd name="connsiteX1" fmla="*/ 101600 w 7879024"/>
              <a:gd name="connsiteY1" fmla="*/ 740228 h 1175657"/>
              <a:gd name="connsiteX2" fmla="*/ 203200 w 7879024"/>
              <a:gd name="connsiteY2" fmla="*/ 986972 h 1175657"/>
              <a:gd name="connsiteX3" fmla="*/ 348343 w 7879024"/>
              <a:gd name="connsiteY3" fmla="*/ 1161143 h 1175657"/>
              <a:gd name="connsiteX4" fmla="*/ 7707086 w 7879024"/>
              <a:gd name="connsiteY4" fmla="*/ 1175657 h 1175657"/>
              <a:gd name="connsiteX5" fmla="*/ 7791939 w 7879024"/>
              <a:gd name="connsiteY5" fmla="*/ 792144 h 1175657"/>
              <a:gd name="connsiteX6" fmla="*/ 7863673 w 7879024"/>
              <a:gd name="connsiteY6" fmla="*/ 236136 h 1175657"/>
              <a:gd name="connsiteX7" fmla="*/ 7879024 w 7879024"/>
              <a:gd name="connsiteY7" fmla="*/ 117789 h 1175657"/>
              <a:gd name="connsiteX8" fmla="*/ 0 w 7879024"/>
              <a:gd name="connsiteY8" fmla="*/ 0 h 1175657"/>
              <a:gd name="connsiteX0" fmla="*/ 0 w 7879024"/>
              <a:gd name="connsiteY0" fmla="*/ 0 h 1161143"/>
              <a:gd name="connsiteX1" fmla="*/ 101600 w 7879024"/>
              <a:gd name="connsiteY1" fmla="*/ 740228 h 1161143"/>
              <a:gd name="connsiteX2" fmla="*/ 203200 w 7879024"/>
              <a:gd name="connsiteY2" fmla="*/ 986972 h 1161143"/>
              <a:gd name="connsiteX3" fmla="*/ 348343 w 7879024"/>
              <a:gd name="connsiteY3" fmla="*/ 1161143 h 1161143"/>
              <a:gd name="connsiteX4" fmla="*/ 7812593 w 7879024"/>
              <a:gd name="connsiteY4" fmla="*/ 1105319 h 1161143"/>
              <a:gd name="connsiteX5" fmla="*/ 7791939 w 7879024"/>
              <a:gd name="connsiteY5" fmla="*/ 792144 h 1161143"/>
              <a:gd name="connsiteX6" fmla="*/ 7863673 w 7879024"/>
              <a:gd name="connsiteY6" fmla="*/ 236136 h 1161143"/>
              <a:gd name="connsiteX7" fmla="*/ 7879024 w 7879024"/>
              <a:gd name="connsiteY7" fmla="*/ 117789 h 1161143"/>
              <a:gd name="connsiteX8" fmla="*/ 0 w 7879024"/>
              <a:gd name="connsiteY8" fmla="*/ 0 h 1161143"/>
              <a:gd name="connsiteX0" fmla="*/ 0 w 7879024"/>
              <a:gd name="connsiteY0" fmla="*/ 0 h 1161143"/>
              <a:gd name="connsiteX1" fmla="*/ 101600 w 7879024"/>
              <a:gd name="connsiteY1" fmla="*/ 740228 h 1161143"/>
              <a:gd name="connsiteX2" fmla="*/ 203200 w 7879024"/>
              <a:gd name="connsiteY2" fmla="*/ 986972 h 1161143"/>
              <a:gd name="connsiteX3" fmla="*/ 190081 w 7879024"/>
              <a:gd name="connsiteY3" fmla="*/ 1161143 h 1161143"/>
              <a:gd name="connsiteX4" fmla="*/ 7812593 w 7879024"/>
              <a:gd name="connsiteY4" fmla="*/ 1105319 h 1161143"/>
              <a:gd name="connsiteX5" fmla="*/ 7791939 w 7879024"/>
              <a:gd name="connsiteY5" fmla="*/ 792144 h 1161143"/>
              <a:gd name="connsiteX6" fmla="*/ 7863673 w 7879024"/>
              <a:gd name="connsiteY6" fmla="*/ 236136 h 1161143"/>
              <a:gd name="connsiteX7" fmla="*/ 7879024 w 7879024"/>
              <a:gd name="connsiteY7" fmla="*/ 117789 h 1161143"/>
              <a:gd name="connsiteX8" fmla="*/ 0 w 7879024"/>
              <a:gd name="connsiteY8" fmla="*/ 0 h 1161143"/>
              <a:gd name="connsiteX0" fmla="*/ 74246 w 7953270"/>
              <a:gd name="connsiteY0" fmla="*/ 0 h 1161143"/>
              <a:gd name="connsiteX1" fmla="*/ 0 w 7953270"/>
              <a:gd name="connsiteY1" fmla="*/ 617135 h 1161143"/>
              <a:gd name="connsiteX2" fmla="*/ 277446 w 7953270"/>
              <a:gd name="connsiteY2" fmla="*/ 986972 h 1161143"/>
              <a:gd name="connsiteX3" fmla="*/ 264327 w 7953270"/>
              <a:gd name="connsiteY3" fmla="*/ 1161143 h 1161143"/>
              <a:gd name="connsiteX4" fmla="*/ 7886839 w 7953270"/>
              <a:gd name="connsiteY4" fmla="*/ 1105319 h 1161143"/>
              <a:gd name="connsiteX5" fmla="*/ 7866185 w 7953270"/>
              <a:gd name="connsiteY5" fmla="*/ 792144 h 1161143"/>
              <a:gd name="connsiteX6" fmla="*/ 7937919 w 7953270"/>
              <a:gd name="connsiteY6" fmla="*/ 236136 h 1161143"/>
              <a:gd name="connsiteX7" fmla="*/ 7953270 w 7953270"/>
              <a:gd name="connsiteY7" fmla="*/ 117789 h 1161143"/>
              <a:gd name="connsiteX8" fmla="*/ 74246 w 7953270"/>
              <a:gd name="connsiteY8" fmla="*/ 0 h 1161143"/>
              <a:gd name="connsiteX0" fmla="*/ 74246 w 7953270"/>
              <a:gd name="connsiteY0" fmla="*/ 0 h 1161143"/>
              <a:gd name="connsiteX1" fmla="*/ 0 w 7953270"/>
              <a:gd name="connsiteY1" fmla="*/ 617135 h 1161143"/>
              <a:gd name="connsiteX2" fmla="*/ 277446 w 7953270"/>
              <a:gd name="connsiteY2" fmla="*/ 986972 h 1161143"/>
              <a:gd name="connsiteX3" fmla="*/ 264327 w 7953270"/>
              <a:gd name="connsiteY3" fmla="*/ 1161143 h 1161143"/>
              <a:gd name="connsiteX4" fmla="*/ 7886839 w 7953270"/>
              <a:gd name="connsiteY4" fmla="*/ 1105319 h 1161143"/>
              <a:gd name="connsiteX5" fmla="*/ 7866185 w 7953270"/>
              <a:gd name="connsiteY5" fmla="*/ 792144 h 1161143"/>
              <a:gd name="connsiteX6" fmla="*/ 7937919 w 7953270"/>
              <a:gd name="connsiteY6" fmla="*/ 236136 h 1161143"/>
              <a:gd name="connsiteX7" fmla="*/ 7953270 w 7953270"/>
              <a:gd name="connsiteY7" fmla="*/ 117789 h 1161143"/>
              <a:gd name="connsiteX8" fmla="*/ 74246 w 7953270"/>
              <a:gd name="connsiteY8" fmla="*/ 0 h 1161143"/>
              <a:gd name="connsiteX0" fmla="*/ 109415 w 7953270"/>
              <a:gd name="connsiteY0" fmla="*/ 40473 h 1043354"/>
              <a:gd name="connsiteX1" fmla="*/ 0 w 7953270"/>
              <a:gd name="connsiteY1" fmla="*/ 499346 h 1043354"/>
              <a:gd name="connsiteX2" fmla="*/ 277446 w 7953270"/>
              <a:gd name="connsiteY2" fmla="*/ 869183 h 1043354"/>
              <a:gd name="connsiteX3" fmla="*/ 264327 w 7953270"/>
              <a:gd name="connsiteY3" fmla="*/ 1043354 h 1043354"/>
              <a:gd name="connsiteX4" fmla="*/ 7886839 w 7953270"/>
              <a:gd name="connsiteY4" fmla="*/ 987530 h 1043354"/>
              <a:gd name="connsiteX5" fmla="*/ 7866185 w 7953270"/>
              <a:gd name="connsiteY5" fmla="*/ 674355 h 1043354"/>
              <a:gd name="connsiteX6" fmla="*/ 7937919 w 7953270"/>
              <a:gd name="connsiteY6" fmla="*/ 118347 h 1043354"/>
              <a:gd name="connsiteX7" fmla="*/ 7953270 w 7953270"/>
              <a:gd name="connsiteY7" fmla="*/ 0 h 1043354"/>
              <a:gd name="connsiteX8" fmla="*/ 109415 w 7953270"/>
              <a:gd name="connsiteY8" fmla="*/ 40473 h 1043354"/>
              <a:gd name="connsiteX0" fmla="*/ 91830 w 7953270"/>
              <a:gd name="connsiteY0" fmla="*/ 40473 h 1043354"/>
              <a:gd name="connsiteX1" fmla="*/ 0 w 7953270"/>
              <a:gd name="connsiteY1" fmla="*/ 499346 h 1043354"/>
              <a:gd name="connsiteX2" fmla="*/ 277446 w 7953270"/>
              <a:gd name="connsiteY2" fmla="*/ 869183 h 1043354"/>
              <a:gd name="connsiteX3" fmla="*/ 264327 w 7953270"/>
              <a:gd name="connsiteY3" fmla="*/ 1043354 h 1043354"/>
              <a:gd name="connsiteX4" fmla="*/ 7886839 w 7953270"/>
              <a:gd name="connsiteY4" fmla="*/ 987530 h 1043354"/>
              <a:gd name="connsiteX5" fmla="*/ 7866185 w 7953270"/>
              <a:gd name="connsiteY5" fmla="*/ 674355 h 1043354"/>
              <a:gd name="connsiteX6" fmla="*/ 7937919 w 7953270"/>
              <a:gd name="connsiteY6" fmla="*/ 118347 h 1043354"/>
              <a:gd name="connsiteX7" fmla="*/ 7953270 w 7953270"/>
              <a:gd name="connsiteY7" fmla="*/ 0 h 1043354"/>
              <a:gd name="connsiteX8" fmla="*/ 91830 w 7953270"/>
              <a:gd name="connsiteY8" fmla="*/ 40473 h 1043354"/>
              <a:gd name="connsiteX0" fmla="*/ 91830 w 7953270"/>
              <a:gd name="connsiteY0" fmla="*/ 40473 h 1043354"/>
              <a:gd name="connsiteX1" fmla="*/ 0 w 7953270"/>
              <a:gd name="connsiteY1" fmla="*/ 499346 h 1043354"/>
              <a:gd name="connsiteX2" fmla="*/ 277446 w 7953270"/>
              <a:gd name="connsiteY2" fmla="*/ 869183 h 1043354"/>
              <a:gd name="connsiteX3" fmla="*/ 264327 w 7953270"/>
              <a:gd name="connsiteY3" fmla="*/ 1043354 h 1043354"/>
              <a:gd name="connsiteX4" fmla="*/ 7886839 w 7953270"/>
              <a:gd name="connsiteY4" fmla="*/ 987530 h 1043354"/>
              <a:gd name="connsiteX5" fmla="*/ 7866185 w 7953270"/>
              <a:gd name="connsiteY5" fmla="*/ 674355 h 1043354"/>
              <a:gd name="connsiteX6" fmla="*/ 7937919 w 7953270"/>
              <a:gd name="connsiteY6" fmla="*/ 118347 h 1043354"/>
              <a:gd name="connsiteX7" fmla="*/ 7953270 w 7953270"/>
              <a:gd name="connsiteY7" fmla="*/ 0 h 1043354"/>
              <a:gd name="connsiteX8" fmla="*/ 91830 w 7953270"/>
              <a:gd name="connsiteY8" fmla="*/ 40473 h 1043354"/>
              <a:gd name="connsiteX0" fmla="*/ 39076 w 7900516"/>
              <a:gd name="connsiteY0" fmla="*/ 40473 h 1043354"/>
              <a:gd name="connsiteX1" fmla="*/ 0 w 7900516"/>
              <a:gd name="connsiteY1" fmla="*/ 481761 h 1043354"/>
              <a:gd name="connsiteX2" fmla="*/ 224692 w 7900516"/>
              <a:gd name="connsiteY2" fmla="*/ 869183 h 1043354"/>
              <a:gd name="connsiteX3" fmla="*/ 211573 w 7900516"/>
              <a:gd name="connsiteY3" fmla="*/ 1043354 h 1043354"/>
              <a:gd name="connsiteX4" fmla="*/ 7834085 w 7900516"/>
              <a:gd name="connsiteY4" fmla="*/ 987530 h 1043354"/>
              <a:gd name="connsiteX5" fmla="*/ 7813431 w 7900516"/>
              <a:gd name="connsiteY5" fmla="*/ 674355 h 1043354"/>
              <a:gd name="connsiteX6" fmla="*/ 7885165 w 7900516"/>
              <a:gd name="connsiteY6" fmla="*/ 118347 h 1043354"/>
              <a:gd name="connsiteX7" fmla="*/ 7900516 w 7900516"/>
              <a:gd name="connsiteY7" fmla="*/ 0 h 1043354"/>
              <a:gd name="connsiteX8" fmla="*/ 39076 w 7900516"/>
              <a:gd name="connsiteY8" fmla="*/ 40473 h 1043354"/>
              <a:gd name="connsiteX0" fmla="*/ 39076 w 7900516"/>
              <a:gd name="connsiteY0" fmla="*/ 40473 h 1043354"/>
              <a:gd name="connsiteX1" fmla="*/ 0 w 7900516"/>
              <a:gd name="connsiteY1" fmla="*/ 481761 h 1043354"/>
              <a:gd name="connsiteX2" fmla="*/ 224692 w 7900516"/>
              <a:gd name="connsiteY2" fmla="*/ 869183 h 1043354"/>
              <a:gd name="connsiteX3" fmla="*/ 211573 w 7900516"/>
              <a:gd name="connsiteY3" fmla="*/ 1043354 h 1043354"/>
              <a:gd name="connsiteX4" fmla="*/ 7834085 w 7900516"/>
              <a:gd name="connsiteY4" fmla="*/ 987530 h 1043354"/>
              <a:gd name="connsiteX5" fmla="*/ 7813431 w 7900516"/>
              <a:gd name="connsiteY5" fmla="*/ 674355 h 1043354"/>
              <a:gd name="connsiteX6" fmla="*/ 7885165 w 7900516"/>
              <a:gd name="connsiteY6" fmla="*/ 118347 h 1043354"/>
              <a:gd name="connsiteX7" fmla="*/ 7900516 w 7900516"/>
              <a:gd name="connsiteY7" fmla="*/ 0 h 1043354"/>
              <a:gd name="connsiteX8" fmla="*/ 39076 w 7900516"/>
              <a:gd name="connsiteY8" fmla="*/ 40473 h 1043354"/>
              <a:gd name="connsiteX0" fmla="*/ 39076 w 7900516"/>
              <a:gd name="connsiteY0" fmla="*/ 40473 h 1043354"/>
              <a:gd name="connsiteX1" fmla="*/ 0 w 7900516"/>
              <a:gd name="connsiteY1" fmla="*/ 481761 h 1043354"/>
              <a:gd name="connsiteX2" fmla="*/ 154354 w 7900516"/>
              <a:gd name="connsiteY2" fmla="*/ 781260 h 1043354"/>
              <a:gd name="connsiteX3" fmla="*/ 211573 w 7900516"/>
              <a:gd name="connsiteY3" fmla="*/ 1043354 h 1043354"/>
              <a:gd name="connsiteX4" fmla="*/ 7834085 w 7900516"/>
              <a:gd name="connsiteY4" fmla="*/ 987530 h 1043354"/>
              <a:gd name="connsiteX5" fmla="*/ 7813431 w 7900516"/>
              <a:gd name="connsiteY5" fmla="*/ 674355 h 1043354"/>
              <a:gd name="connsiteX6" fmla="*/ 7885165 w 7900516"/>
              <a:gd name="connsiteY6" fmla="*/ 118347 h 1043354"/>
              <a:gd name="connsiteX7" fmla="*/ 7900516 w 7900516"/>
              <a:gd name="connsiteY7" fmla="*/ 0 h 1043354"/>
              <a:gd name="connsiteX8" fmla="*/ 39076 w 7900516"/>
              <a:gd name="connsiteY8" fmla="*/ 40473 h 1043354"/>
              <a:gd name="connsiteX0" fmla="*/ 39076 w 7900516"/>
              <a:gd name="connsiteY0" fmla="*/ 40473 h 1043354"/>
              <a:gd name="connsiteX1" fmla="*/ 0 w 7900516"/>
              <a:gd name="connsiteY1" fmla="*/ 481761 h 1043354"/>
              <a:gd name="connsiteX2" fmla="*/ 154354 w 7900516"/>
              <a:gd name="connsiteY2" fmla="*/ 781260 h 1043354"/>
              <a:gd name="connsiteX3" fmla="*/ 211573 w 7900516"/>
              <a:gd name="connsiteY3" fmla="*/ 1043354 h 1043354"/>
              <a:gd name="connsiteX4" fmla="*/ 7816500 w 7900516"/>
              <a:gd name="connsiteY4" fmla="*/ 974628 h 1043354"/>
              <a:gd name="connsiteX5" fmla="*/ 7813431 w 7900516"/>
              <a:gd name="connsiteY5" fmla="*/ 674355 h 1043354"/>
              <a:gd name="connsiteX6" fmla="*/ 7885165 w 7900516"/>
              <a:gd name="connsiteY6" fmla="*/ 118347 h 1043354"/>
              <a:gd name="connsiteX7" fmla="*/ 7900516 w 7900516"/>
              <a:gd name="connsiteY7" fmla="*/ 0 h 1043354"/>
              <a:gd name="connsiteX8" fmla="*/ 39076 w 7900516"/>
              <a:gd name="connsiteY8" fmla="*/ 40473 h 1043354"/>
              <a:gd name="connsiteX0" fmla="*/ 39076 w 7900516"/>
              <a:gd name="connsiteY0" fmla="*/ 40473 h 1043354"/>
              <a:gd name="connsiteX1" fmla="*/ 0 w 7900516"/>
              <a:gd name="connsiteY1" fmla="*/ 481761 h 1043354"/>
              <a:gd name="connsiteX2" fmla="*/ 154354 w 7900516"/>
              <a:gd name="connsiteY2" fmla="*/ 781260 h 1043354"/>
              <a:gd name="connsiteX3" fmla="*/ 211573 w 7900516"/>
              <a:gd name="connsiteY3" fmla="*/ 1043354 h 1043354"/>
              <a:gd name="connsiteX4" fmla="*/ 7763747 w 7900516"/>
              <a:gd name="connsiteY4" fmla="*/ 961725 h 1043354"/>
              <a:gd name="connsiteX5" fmla="*/ 7813431 w 7900516"/>
              <a:gd name="connsiteY5" fmla="*/ 674355 h 1043354"/>
              <a:gd name="connsiteX6" fmla="*/ 7885165 w 7900516"/>
              <a:gd name="connsiteY6" fmla="*/ 118347 h 1043354"/>
              <a:gd name="connsiteX7" fmla="*/ 7900516 w 7900516"/>
              <a:gd name="connsiteY7" fmla="*/ 0 h 1043354"/>
              <a:gd name="connsiteX8" fmla="*/ 39076 w 7900516"/>
              <a:gd name="connsiteY8" fmla="*/ 40473 h 1043354"/>
              <a:gd name="connsiteX0" fmla="*/ 39076 w 7900516"/>
              <a:gd name="connsiteY0" fmla="*/ 40473 h 1056256"/>
              <a:gd name="connsiteX1" fmla="*/ 0 w 7900516"/>
              <a:gd name="connsiteY1" fmla="*/ 481761 h 1056256"/>
              <a:gd name="connsiteX2" fmla="*/ 154354 w 7900516"/>
              <a:gd name="connsiteY2" fmla="*/ 781260 h 1056256"/>
              <a:gd name="connsiteX3" fmla="*/ 510511 w 7900516"/>
              <a:gd name="connsiteY3" fmla="*/ 1056256 h 1056256"/>
              <a:gd name="connsiteX4" fmla="*/ 7763747 w 7900516"/>
              <a:gd name="connsiteY4" fmla="*/ 961725 h 1056256"/>
              <a:gd name="connsiteX5" fmla="*/ 7813431 w 7900516"/>
              <a:gd name="connsiteY5" fmla="*/ 674355 h 1056256"/>
              <a:gd name="connsiteX6" fmla="*/ 7885165 w 7900516"/>
              <a:gd name="connsiteY6" fmla="*/ 118347 h 1056256"/>
              <a:gd name="connsiteX7" fmla="*/ 7900516 w 7900516"/>
              <a:gd name="connsiteY7" fmla="*/ 0 h 1056256"/>
              <a:gd name="connsiteX8" fmla="*/ 39076 w 7900516"/>
              <a:gd name="connsiteY8" fmla="*/ 40473 h 1056256"/>
              <a:gd name="connsiteX0" fmla="*/ 39076 w 7900516"/>
              <a:gd name="connsiteY0" fmla="*/ 40473 h 1056256"/>
              <a:gd name="connsiteX1" fmla="*/ 0 w 7900516"/>
              <a:gd name="connsiteY1" fmla="*/ 481761 h 1056256"/>
              <a:gd name="connsiteX2" fmla="*/ 259862 w 7900516"/>
              <a:gd name="connsiteY2" fmla="*/ 729651 h 1056256"/>
              <a:gd name="connsiteX3" fmla="*/ 510511 w 7900516"/>
              <a:gd name="connsiteY3" fmla="*/ 1056256 h 1056256"/>
              <a:gd name="connsiteX4" fmla="*/ 7763747 w 7900516"/>
              <a:gd name="connsiteY4" fmla="*/ 961725 h 1056256"/>
              <a:gd name="connsiteX5" fmla="*/ 7813431 w 7900516"/>
              <a:gd name="connsiteY5" fmla="*/ 674355 h 1056256"/>
              <a:gd name="connsiteX6" fmla="*/ 7885165 w 7900516"/>
              <a:gd name="connsiteY6" fmla="*/ 118347 h 1056256"/>
              <a:gd name="connsiteX7" fmla="*/ 7900516 w 7900516"/>
              <a:gd name="connsiteY7" fmla="*/ 0 h 1056256"/>
              <a:gd name="connsiteX8" fmla="*/ 39076 w 7900516"/>
              <a:gd name="connsiteY8" fmla="*/ 40473 h 1056256"/>
              <a:gd name="connsiteX0" fmla="*/ 39076 w 7900516"/>
              <a:gd name="connsiteY0" fmla="*/ 40473 h 1056256"/>
              <a:gd name="connsiteX1" fmla="*/ 0 w 7900516"/>
              <a:gd name="connsiteY1" fmla="*/ 481761 h 1056256"/>
              <a:gd name="connsiteX2" fmla="*/ 259862 w 7900516"/>
              <a:gd name="connsiteY2" fmla="*/ 729651 h 1056256"/>
              <a:gd name="connsiteX3" fmla="*/ 510511 w 7900516"/>
              <a:gd name="connsiteY3" fmla="*/ 1056256 h 1056256"/>
              <a:gd name="connsiteX4" fmla="*/ 7763747 w 7900516"/>
              <a:gd name="connsiteY4" fmla="*/ 961725 h 1056256"/>
              <a:gd name="connsiteX5" fmla="*/ 7813431 w 7900516"/>
              <a:gd name="connsiteY5" fmla="*/ 674355 h 1056256"/>
              <a:gd name="connsiteX6" fmla="*/ 7885165 w 7900516"/>
              <a:gd name="connsiteY6" fmla="*/ 118347 h 1056256"/>
              <a:gd name="connsiteX7" fmla="*/ 7900516 w 7900516"/>
              <a:gd name="connsiteY7" fmla="*/ 0 h 1056256"/>
              <a:gd name="connsiteX8" fmla="*/ 39076 w 7900516"/>
              <a:gd name="connsiteY8" fmla="*/ 40473 h 1056256"/>
              <a:gd name="connsiteX0" fmla="*/ 39076 w 7900516"/>
              <a:gd name="connsiteY0" fmla="*/ 40473 h 1056256"/>
              <a:gd name="connsiteX1" fmla="*/ 0 w 7900516"/>
              <a:gd name="connsiteY1" fmla="*/ 481761 h 1056256"/>
              <a:gd name="connsiteX2" fmla="*/ 135050 w 7900516"/>
              <a:gd name="connsiteY2" fmla="*/ 524782 h 1056256"/>
              <a:gd name="connsiteX3" fmla="*/ 259862 w 7900516"/>
              <a:gd name="connsiteY3" fmla="*/ 729651 h 1056256"/>
              <a:gd name="connsiteX4" fmla="*/ 510511 w 7900516"/>
              <a:gd name="connsiteY4" fmla="*/ 1056256 h 1056256"/>
              <a:gd name="connsiteX5" fmla="*/ 7763747 w 7900516"/>
              <a:gd name="connsiteY5" fmla="*/ 961725 h 1056256"/>
              <a:gd name="connsiteX6" fmla="*/ 7813431 w 7900516"/>
              <a:gd name="connsiteY6" fmla="*/ 674355 h 1056256"/>
              <a:gd name="connsiteX7" fmla="*/ 7885165 w 7900516"/>
              <a:gd name="connsiteY7" fmla="*/ 118347 h 1056256"/>
              <a:gd name="connsiteX8" fmla="*/ 7900516 w 7900516"/>
              <a:gd name="connsiteY8" fmla="*/ 0 h 1056256"/>
              <a:gd name="connsiteX9" fmla="*/ 39076 w 7900516"/>
              <a:gd name="connsiteY9" fmla="*/ 40473 h 1056256"/>
              <a:gd name="connsiteX0" fmla="*/ 39076 w 7900516"/>
              <a:gd name="connsiteY0" fmla="*/ 40473 h 1056256"/>
              <a:gd name="connsiteX1" fmla="*/ 0 w 7900516"/>
              <a:gd name="connsiteY1" fmla="*/ 481761 h 1056256"/>
              <a:gd name="connsiteX2" fmla="*/ 135050 w 7900516"/>
              <a:gd name="connsiteY2" fmla="*/ 524782 h 1056256"/>
              <a:gd name="connsiteX3" fmla="*/ 224692 w 7900516"/>
              <a:gd name="connsiteY3" fmla="*/ 729651 h 1056256"/>
              <a:gd name="connsiteX4" fmla="*/ 510511 w 7900516"/>
              <a:gd name="connsiteY4" fmla="*/ 1056256 h 1056256"/>
              <a:gd name="connsiteX5" fmla="*/ 7763747 w 7900516"/>
              <a:gd name="connsiteY5" fmla="*/ 961725 h 1056256"/>
              <a:gd name="connsiteX6" fmla="*/ 7813431 w 7900516"/>
              <a:gd name="connsiteY6" fmla="*/ 674355 h 1056256"/>
              <a:gd name="connsiteX7" fmla="*/ 7885165 w 7900516"/>
              <a:gd name="connsiteY7" fmla="*/ 118347 h 1056256"/>
              <a:gd name="connsiteX8" fmla="*/ 7900516 w 7900516"/>
              <a:gd name="connsiteY8" fmla="*/ 0 h 1056256"/>
              <a:gd name="connsiteX9" fmla="*/ 39076 w 7900516"/>
              <a:gd name="connsiteY9" fmla="*/ 40473 h 1056256"/>
              <a:gd name="connsiteX0" fmla="*/ 39076 w 7900516"/>
              <a:gd name="connsiteY0" fmla="*/ 40473 h 1056256"/>
              <a:gd name="connsiteX1" fmla="*/ 0 w 7900516"/>
              <a:gd name="connsiteY1" fmla="*/ 481761 h 1056256"/>
              <a:gd name="connsiteX2" fmla="*/ 135050 w 7900516"/>
              <a:gd name="connsiteY2" fmla="*/ 576391 h 1056256"/>
              <a:gd name="connsiteX3" fmla="*/ 224692 w 7900516"/>
              <a:gd name="connsiteY3" fmla="*/ 729651 h 1056256"/>
              <a:gd name="connsiteX4" fmla="*/ 510511 w 7900516"/>
              <a:gd name="connsiteY4" fmla="*/ 1056256 h 1056256"/>
              <a:gd name="connsiteX5" fmla="*/ 7763747 w 7900516"/>
              <a:gd name="connsiteY5" fmla="*/ 961725 h 1056256"/>
              <a:gd name="connsiteX6" fmla="*/ 7813431 w 7900516"/>
              <a:gd name="connsiteY6" fmla="*/ 674355 h 1056256"/>
              <a:gd name="connsiteX7" fmla="*/ 7885165 w 7900516"/>
              <a:gd name="connsiteY7" fmla="*/ 118347 h 1056256"/>
              <a:gd name="connsiteX8" fmla="*/ 7900516 w 7900516"/>
              <a:gd name="connsiteY8" fmla="*/ 0 h 1056256"/>
              <a:gd name="connsiteX9" fmla="*/ 39076 w 7900516"/>
              <a:gd name="connsiteY9" fmla="*/ 40473 h 1056256"/>
              <a:gd name="connsiteX0" fmla="*/ 0 w 7966948"/>
              <a:gd name="connsiteY0" fmla="*/ 40473 h 1056256"/>
              <a:gd name="connsiteX1" fmla="*/ 66432 w 7966948"/>
              <a:gd name="connsiteY1" fmla="*/ 481761 h 1056256"/>
              <a:gd name="connsiteX2" fmla="*/ 201482 w 7966948"/>
              <a:gd name="connsiteY2" fmla="*/ 576391 h 1056256"/>
              <a:gd name="connsiteX3" fmla="*/ 291124 w 7966948"/>
              <a:gd name="connsiteY3" fmla="*/ 729651 h 1056256"/>
              <a:gd name="connsiteX4" fmla="*/ 576943 w 7966948"/>
              <a:gd name="connsiteY4" fmla="*/ 1056256 h 1056256"/>
              <a:gd name="connsiteX5" fmla="*/ 7830179 w 7966948"/>
              <a:gd name="connsiteY5" fmla="*/ 961725 h 1056256"/>
              <a:gd name="connsiteX6" fmla="*/ 7879863 w 7966948"/>
              <a:gd name="connsiteY6" fmla="*/ 674355 h 1056256"/>
              <a:gd name="connsiteX7" fmla="*/ 7951597 w 7966948"/>
              <a:gd name="connsiteY7" fmla="*/ 118347 h 1056256"/>
              <a:gd name="connsiteX8" fmla="*/ 7966948 w 7966948"/>
              <a:gd name="connsiteY8" fmla="*/ 0 h 1056256"/>
              <a:gd name="connsiteX9" fmla="*/ 0 w 7966948"/>
              <a:gd name="connsiteY9" fmla="*/ 40473 h 1056256"/>
              <a:gd name="connsiteX0" fmla="*/ 0 w 8019702"/>
              <a:gd name="connsiteY0" fmla="*/ 40473 h 1056256"/>
              <a:gd name="connsiteX1" fmla="*/ 119186 w 8019702"/>
              <a:gd name="connsiteY1" fmla="*/ 481761 h 1056256"/>
              <a:gd name="connsiteX2" fmla="*/ 254236 w 8019702"/>
              <a:gd name="connsiteY2" fmla="*/ 576391 h 1056256"/>
              <a:gd name="connsiteX3" fmla="*/ 343878 w 8019702"/>
              <a:gd name="connsiteY3" fmla="*/ 729651 h 1056256"/>
              <a:gd name="connsiteX4" fmla="*/ 629697 w 8019702"/>
              <a:gd name="connsiteY4" fmla="*/ 1056256 h 1056256"/>
              <a:gd name="connsiteX5" fmla="*/ 7882933 w 8019702"/>
              <a:gd name="connsiteY5" fmla="*/ 961725 h 1056256"/>
              <a:gd name="connsiteX6" fmla="*/ 7932617 w 8019702"/>
              <a:gd name="connsiteY6" fmla="*/ 674355 h 1056256"/>
              <a:gd name="connsiteX7" fmla="*/ 8004351 w 8019702"/>
              <a:gd name="connsiteY7" fmla="*/ 118347 h 1056256"/>
              <a:gd name="connsiteX8" fmla="*/ 8019702 w 8019702"/>
              <a:gd name="connsiteY8" fmla="*/ 0 h 1056256"/>
              <a:gd name="connsiteX9" fmla="*/ 0 w 8019702"/>
              <a:gd name="connsiteY9" fmla="*/ 40473 h 1056256"/>
              <a:gd name="connsiteX0" fmla="*/ 0 w 9145117"/>
              <a:gd name="connsiteY0" fmla="*/ 0 h 1015783"/>
              <a:gd name="connsiteX1" fmla="*/ 119186 w 9145117"/>
              <a:gd name="connsiteY1" fmla="*/ 441288 h 1015783"/>
              <a:gd name="connsiteX2" fmla="*/ 254236 w 9145117"/>
              <a:gd name="connsiteY2" fmla="*/ 535918 h 1015783"/>
              <a:gd name="connsiteX3" fmla="*/ 343878 w 9145117"/>
              <a:gd name="connsiteY3" fmla="*/ 689178 h 1015783"/>
              <a:gd name="connsiteX4" fmla="*/ 629697 w 9145117"/>
              <a:gd name="connsiteY4" fmla="*/ 1015783 h 1015783"/>
              <a:gd name="connsiteX5" fmla="*/ 7882933 w 9145117"/>
              <a:gd name="connsiteY5" fmla="*/ 921252 h 1015783"/>
              <a:gd name="connsiteX6" fmla="*/ 7932617 w 9145117"/>
              <a:gd name="connsiteY6" fmla="*/ 633882 h 1015783"/>
              <a:gd name="connsiteX7" fmla="*/ 8004351 w 9145117"/>
              <a:gd name="connsiteY7" fmla="*/ 77874 h 1015783"/>
              <a:gd name="connsiteX8" fmla="*/ 9145117 w 9145117"/>
              <a:gd name="connsiteY8" fmla="*/ 88551 h 1015783"/>
              <a:gd name="connsiteX9" fmla="*/ 0 w 9145117"/>
              <a:gd name="connsiteY9" fmla="*/ 0 h 1015783"/>
              <a:gd name="connsiteX0" fmla="*/ 0 w 9145117"/>
              <a:gd name="connsiteY0" fmla="*/ 0 h 1015783"/>
              <a:gd name="connsiteX1" fmla="*/ 119186 w 9145117"/>
              <a:gd name="connsiteY1" fmla="*/ 441288 h 1015783"/>
              <a:gd name="connsiteX2" fmla="*/ 254236 w 9145117"/>
              <a:gd name="connsiteY2" fmla="*/ 535918 h 1015783"/>
              <a:gd name="connsiteX3" fmla="*/ 343878 w 9145117"/>
              <a:gd name="connsiteY3" fmla="*/ 689178 h 1015783"/>
              <a:gd name="connsiteX4" fmla="*/ 629697 w 9145117"/>
              <a:gd name="connsiteY4" fmla="*/ 1015783 h 1015783"/>
              <a:gd name="connsiteX5" fmla="*/ 7882933 w 9145117"/>
              <a:gd name="connsiteY5" fmla="*/ 921252 h 1015783"/>
              <a:gd name="connsiteX6" fmla="*/ 7932617 w 9145117"/>
              <a:gd name="connsiteY6" fmla="*/ 633882 h 1015783"/>
              <a:gd name="connsiteX7" fmla="*/ 8989089 w 9145117"/>
              <a:gd name="connsiteY7" fmla="*/ 361726 h 1015783"/>
              <a:gd name="connsiteX8" fmla="*/ 9145117 w 9145117"/>
              <a:gd name="connsiteY8" fmla="*/ 88551 h 1015783"/>
              <a:gd name="connsiteX9" fmla="*/ 0 w 9145117"/>
              <a:gd name="connsiteY9" fmla="*/ 0 h 1015783"/>
              <a:gd name="connsiteX0" fmla="*/ 0 w 9145117"/>
              <a:gd name="connsiteY0" fmla="*/ 0 h 1015783"/>
              <a:gd name="connsiteX1" fmla="*/ 119186 w 9145117"/>
              <a:gd name="connsiteY1" fmla="*/ 441288 h 1015783"/>
              <a:gd name="connsiteX2" fmla="*/ 254236 w 9145117"/>
              <a:gd name="connsiteY2" fmla="*/ 535918 h 1015783"/>
              <a:gd name="connsiteX3" fmla="*/ 343878 w 9145117"/>
              <a:gd name="connsiteY3" fmla="*/ 689178 h 1015783"/>
              <a:gd name="connsiteX4" fmla="*/ 629697 w 9145117"/>
              <a:gd name="connsiteY4" fmla="*/ 1015783 h 1015783"/>
              <a:gd name="connsiteX5" fmla="*/ 7882933 w 9145117"/>
              <a:gd name="connsiteY5" fmla="*/ 921252 h 1015783"/>
              <a:gd name="connsiteX6" fmla="*/ 9022863 w 9145117"/>
              <a:gd name="connsiteY6" fmla="*/ 840320 h 1015783"/>
              <a:gd name="connsiteX7" fmla="*/ 8989089 w 9145117"/>
              <a:gd name="connsiteY7" fmla="*/ 361726 h 1015783"/>
              <a:gd name="connsiteX8" fmla="*/ 9145117 w 9145117"/>
              <a:gd name="connsiteY8" fmla="*/ 88551 h 1015783"/>
              <a:gd name="connsiteX9" fmla="*/ 0 w 9145117"/>
              <a:gd name="connsiteY9" fmla="*/ 0 h 1015783"/>
              <a:gd name="connsiteX0" fmla="*/ 0 w 9145117"/>
              <a:gd name="connsiteY0" fmla="*/ 0 h 1002881"/>
              <a:gd name="connsiteX1" fmla="*/ 119186 w 9145117"/>
              <a:gd name="connsiteY1" fmla="*/ 441288 h 1002881"/>
              <a:gd name="connsiteX2" fmla="*/ 254236 w 9145117"/>
              <a:gd name="connsiteY2" fmla="*/ 535918 h 1002881"/>
              <a:gd name="connsiteX3" fmla="*/ 343878 w 9145117"/>
              <a:gd name="connsiteY3" fmla="*/ 689178 h 1002881"/>
              <a:gd name="connsiteX4" fmla="*/ 436266 w 9145117"/>
              <a:gd name="connsiteY4" fmla="*/ 1002881 h 1002881"/>
              <a:gd name="connsiteX5" fmla="*/ 7882933 w 9145117"/>
              <a:gd name="connsiteY5" fmla="*/ 921252 h 1002881"/>
              <a:gd name="connsiteX6" fmla="*/ 9022863 w 9145117"/>
              <a:gd name="connsiteY6" fmla="*/ 840320 h 1002881"/>
              <a:gd name="connsiteX7" fmla="*/ 8989089 w 9145117"/>
              <a:gd name="connsiteY7" fmla="*/ 361726 h 1002881"/>
              <a:gd name="connsiteX8" fmla="*/ 9145117 w 9145117"/>
              <a:gd name="connsiteY8" fmla="*/ 88551 h 1002881"/>
              <a:gd name="connsiteX9" fmla="*/ 0 w 9145117"/>
              <a:gd name="connsiteY9" fmla="*/ 0 h 1002881"/>
              <a:gd name="connsiteX0" fmla="*/ 0 w 9145117"/>
              <a:gd name="connsiteY0" fmla="*/ 0 h 1002881"/>
              <a:gd name="connsiteX1" fmla="*/ 119186 w 9145117"/>
              <a:gd name="connsiteY1" fmla="*/ 441288 h 1002881"/>
              <a:gd name="connsiteX2" fmla="*/ 254236 w 9145117"/>
              <a:gd name="connsiteY2" fmla="*/ 535918 h 1002881"/>
              <a:gd name="connsiteX3" fmla="*/ 343878 w 9145117"/>
              <a:gd name="connsiteY3" fmla="*/ 689178 h 1002881"/>
              <a:gd name="connsiteX4" fmla="*/ 436266 w 9145117"/>
              <a:gd name="connsiteY4" fmla="*/ 1002881 h 1002881"/>
              <a:gd name="connsiteX5" fmla="*/ 7882933 w 9145117"/>
              <a:gd name="connsiteY5" fmla="*/ 921252 h 1002881"/>
              <a:gd name="connsiteX6" fmla="*/ 8917356 w 9145117"/>
              <a:gd name="connsiteY6" fmla="*/ 995148 h 1002881"/>
              <a:gd name="connsiteX7" fmla="*/ 8989089 w 9145117"/>
              <a:gd name="connsiteY7" fmla="*/ 361726 h 1002881"/>
              <a:gd name="connsiteX8" fmla="*/ 9145117 w 9145117"/>
              <a:gd name="connsiteY8" fmla="*/ 88551 h 1002881"/>
              <a:gd name="connsiteX9" fmla="*/ 0 w 9145117"/>
              <a:gd name="connsiteY9" fmla="*/ 0 h 1002881"/>
              <a:gd name="connsiteX0" fmla="*/ 0 w 9145117"/>
              <a:gd name="connsiteY0" fmla="*/ 0 h 1037374"/>
              <a:gd name="connsiteX1" fmla="*/ 119186 w 9145117"/>
              <a:gd name="connsiteY1" fmla="*/ 441288 h 1037374"/>
              <a:gd name="connsiteX2" fmla="*/ 254236 w 9145117"/>
              <a:gd name="connsiteY2" fmla="*/ 535918 h 1037374"/>
              <a:gd name="connsiteX3" fmla="*/ 343878 w 9145117"/>
              <a:gd name="connsiteY3" fmla="*/ 689178 h 1037374"/>
              <a:gd name="connsiteX4" fmla="*/ 436266 w 9145117"/>
              <a:gd name="connsiteY4" fmla="*/ 1002881 h 1037374"/>
              <a:gd name="connsiteX5" fmla="*/ 7882933 w 9145117"/>
              <a:gd name="connsiteY5" fmla="*/ 1037374 h 1037374"/>
              <a:gd name="connsiteX6" fmla="*/ 8917356 w 9145117"/>
              <a:gd name="connsiteY6" fmla="*/ 995148 h 1037374"/>
              <a:gd name="connsiteX7" fmla="*/ 8989089 w 9145117"/>
              <a:gd name="connsiteY7" fmla="*/ 361726 h 1037374"/>
              <a:gd name="connsiteX8" fmla="*/ 9145117 w 9145117"/>
              <a:gd name="connsiteY8" fmla="*/ 88551 h 1037374"/>
              <a:gd name="connsiteX9" fmla="*/ 0 w 9145117"/>
              <a:gd name="connsiteY9" fmla="*/ 0 h 1037374"/>
              <a:gd name="connsiteX0" fmla="*/ 0 w 9145117"/>
              <a:gd name="connsiteY0" fmla="*/ 0 h 1037374"/>
              <a:gd name="connsiteX1" fmla="*/ 119186 w 9145117"/>
              <a:gd name="connsiteY1" fmla="*/ 441288 h 1037374"/>
              <a:gd name="connsiteX2" fmla="*/ 183897 w 9145117"/>
              <a:gd name="connsiteY2" fmla="*/ 535918 h 1037374"/>
              <a:gd name="connsiteX3" fmla="*/ 343878 w 9145117"/>
              <a:gd name="connsiteY3" fmla="*/ 689178 h 1037374"/>
              <a:gd name="connsiteX4" fmla="*/ 436266 w 9145117"/>
              <a:gd name="connsiteY4" fmla="*/ 1002881 h 1037374"/>
              <a:gd name="connsiteX5" fmla="*/ 7882933 w 9145117"/>
              <a:gd name="connsiteY5" fmla="*/ 1037374 h 1037374"/>
              <a:gd name="connsiteX6" fmla="*/ 8917356 w 9145117"/>
              <a:gd name="connsiteY6" fmla="*/ 995148 h 1037374"/>
              <a:gd name="connsiteX7" fmla="*/ 8989089 w 9145117"/>
              <a:gd name="connsiteY7" fmla="*/ 361726 h 1037374"/>
              <a:gd name="connsiteX8" fmla="*/ 9145117 w 9145117"/>
              <a:gd name="connsiteY8" fmla="*/ 88551 h 1037374"/>
              <a:gd name="connsiteX9" fmla="*/ 0 w 9145117"/>
              <a:gd name="connsiteY9" fmla="*/ 0 h 1037374"/>
              <a:gd name="connsiteX0" fmla="*/ 0 w 9145117"/>
              <a:gd name="connsiteY0" fmla="*/ 0 h 1037374"/>
              <a:gd name="connsiteX1" fmla="*/ 119186 w 9145117"/>
              <a:gd name="connsiteY1" fmla="*/ 441288 h 1037374"/>
              <a:gd name="connsiteX2" fmla="*/ 183897 w 9145117"/>
              <a:gd name="connsiteY2" fmla="*/ 535918 h 1037374"/>
              <a:gd name="connsiteX3" fmla="*/ 343878 w 9145117"/>
              <a:gd name="connsiteY3" fmla="*/ 689178 h 1037374"/>
              <a:gd name="connsiteX4" fmla="*/ 436266 w 9145117"/>
              <a:gd name="connsiteY4" fmla="*/ 1002881 h 1037374"/>
              <a:gd name="connsiteX5" fmla="*/ 7882933 w 9145117"/>
              <a:gd name="connsiteY5" fmla="*/ 1037374 h 1037374"/>
              <a:gd name="connsiteX6" fmla="*/ 8917356 w 9145117"/>
              <a:gd name="connsiteY6" fmla="*/ 995148 h 1037374"/>
              <a:gd name="connsiteX7" fmla="*/ 8989089 w 9145117"/>
              <a:gd name="connsiteY7" fmla="*/ 361726 h 1037374"/>
              <a:gd name="connsiteX8" fmla="*/ 9145117 w 9145117"/>
              <a:gd name="connsiteY8" fmla="*/ 88551 h 1037374"/>
              <a:gd name="connsiteX9" fmla="*/ 0 w 9145117"/>
              <a:gd name="connsiteY9" fmla="*/ 0 h 1037374"/>
              <a:gd name="connsiteX0" fmla="*/ 0 w 9145117"/>
              <a:gd name="connsiteY0" fmla="*/ 0 h 1037374"/>
              <a:gd name="connsiteX1" fmla="*/ 119186 w 9145117"/>
              <a:gd name="connsiteY1" fmla="*/ 441288 h 1037374"/>
              <a:gd name="connsiteX2" fmla="*/ 183897 w 9145117"/>
              <a:gd name="connsiteY2" fmla="*/ 535918 h 1037374"/>
              <a:gd name="connsiteX3" fmla="*/ 343878 w 9145117"/>
              <a:gd name="connsiteY3" fmla="*/ 689178 h 1037374"/>
              <a:gd name="connsiteX4" fmla="*/ 489020 w 9145117"/>
              <a:gd name="connsiteY4" fmla="*/ 1002881 h 1037374"/>
              <a:gd name="connsiteX5" fmla="*/ 7882933 w 9145117"/>
              <a:gd name="connsiteY5" fmla="*/ 1037374 h 1037374"/>
              <a:gd name="connsiteX6" fmla="*/ 8917356 w 9145117"/>
              <a:gd name="connsiteY6" fmla="*/ 995148 h 1037374"/>
              <a:gd name="connsiteX7" fmla="*/ 8989089 w 9145117"/>
              <a:gd name="connsiteY7" fmla="*/ 361726 h 1037374"/>
              <a:gd name="connsiteX8" fmla="*/ 9145117 w 9145117"/>
              <a:gd name="connsiteY8" fmla="*/ 88551 h 1037374"/>
              <a:gd name="connsiteX9" fmla="*/ 0 w 9145117"/>
              <a:gd name="connsiteY9" fmla="*/ 0 h 1037374"/>
              <a:gd name="connsiteX0" fmla="*/ 0 w 9145117"/>
              <a:gd name="connsiteY0" fmla="*/ 0 h 1037374"/>
              <a:gd name="connsiteX1" fmla="*/ 119186 w 9145117"/>
              <a:gd name="connsiteY1" fmla="*/ 441288 h 1037374"/>
              <a:gd name="connsiteX2" fmla="*/ 183897 w 9145117"/>
              <a:gd name="connsiteY2" fmla="*/ 535918 h 1037374"/>
              <a:gd name="connsiteX3" fmla="*/ 291124 w 9145117"/>
              <a:gd name="connsiteY3" fmla="*/ 702080 h 1037374"/>
              <a:gd name="connsiteX4" fmla="*/ 489020 w 9145117"/>
              <a:gd name="connsiteY4" fmla="*/ 1002881 h 1037374"/>
              <a:gd name="connsiteX5" fmla="*/ 7882933 w 9145117"/>
              <a:gd name="connsiteY5" fmla="*/ 1037374 h 1037374"/>
              <a:gd name="connsiteX6" fmla="*/ 8917356 w 9145117"/>
              <a:gd name="connsiteY6" fmla="*/ 995148 h 1037374"/>
              <a:gd name="connsiteX7" fmla="*/ 8989089 w 9145117"/>
              <a:gd name="connsiteY7" fmla="*/ 361726 h 1037374"/>
              <a:gd name="connsiteX8" fmla="*/ 9145117 w 9145117"/>
              <a:gd name="connsiteY8" fmla="*/ 88551 h 1037374"/>
              <a:gd name="connsiteX9" fmla="*/ 0 w 9145117"/>
              <a:gd name="connsiteY9" fmla="*/ 0 h 1037374"/>
              <a:gd name="connsiteX0" fmla="*/ 0 w 9145117"/>
              <a:gd name="connsiteY0" fmla="*/ 0 h 1037374"/>
              <a:gd name="connsiteX1" fmla="*/ 119186 w 9145117"/>
              <a:gd name="connsiteY1" fmla="*/ 441288 h 1037374"/>
              <a:gd name="connsiteX2" fmla="*/ 183897 w 9145117"/>
              <a:gd name="connsiteY2" fmla="*/ 535918 h 1037374"/>
              <a:gd name="connsiteX3" fmla="*/ 291124 w 9145117"/>
              <a:gd name="connsiteY3" fmla="*/ 702080 h 1037374"/>
              <a:gd name="connsiteX4" fmla="*/ 489020 w 9145117"/>
              <a:gd name="connsiteY4" fmla="*/ 1002881 h 1037374"/>
              <a:gd name="connsiteX5" fmla="*/ 7882933 w 9145117"/>
              <a:gd name="connsiteY5" fmla="*/ 1037374 h 1037374"/>
              <a:gd name="connsiteX6" fmla="*/ 8917356 w 9145117"/>
              <a:gd name="connsiteY6" fmla="*/ 995148 h 1037374"/>
              <a:gd name="connsiteX7" fmla="*/ 9059427 w 9145117"/>
              <a:gd name="connsiteY7" fmla="*/ 503652 h 1037374"/>
              <a:gd name="connsiteX8" fmla="*/ 9145117 w 9145117"/>
              <a:gd name="connsiteY8" fmla="*/ 88551 h 1037374"/>
              <a:gd name="connsiteX9" fmla="*/ 0 w 9145117"/>
              <a:gd name="connsiteY9" fmla="*/ 0 h 1037374"/>
              <a:gd name="connsiteX0" fmla="*/ 0 w 9145117"/>
              <a:gd name="connsiteY0" fmla="*/ 0 h 1059660"/>
              <a:gd name="connsiteX1" fmla="*/ 119186 w 9145117"/>
              <a:gd name="connsiteY1" fmla="*/ 441288 h 1059660"/>
              <a:gd name="connsiteX2" fmla="*/ 183897 w 9145117"/>
              <a:gd name="connsiteY2" fmla="*/ 535918 h 1059660"/>
              <a:gd name="connsiteX3" fmla="*/ 291124 w 9145117"/>
              <a:gd name="connsiteY3" fmla="*/ 702080 h 1059660"/>
              <a:gd name="connsiteX4" fmla="*/ 489020 w 9145117"/>
              <a:gd name="connsiteY4" fmla="*/ 1002881 h 1059660"/>
              <a:gd name="connsiteX5" fmla="*/ 7882933 w 9145117"/>
              <a:gd name="connsiteY5" fmla="*/ 1037374 h 1059660"/>
              <a:gd name="connsiteX6" fmla="*/ 8899771 w 9145117"/>
              <a:gd name="connsiteY6" fmla="*/ 1059660 h 1059660"/>
              <a:gd name="connsiteX7" fmla="*/ 9059427 w 9145117"/>
              <a:gd name="connsiteY7" fmla="*/ 503652 h 1059660"/>
              <a:gd name="connsiteX8" fmla="*/ 9145117 w 9145117"/>
              <a:gd name="connsiteY8" fmla="*/ 88551 h 1059660"/>
              <a:gd name="connsiteX9" fmla="*/ 0 w 9145117"/>
              <a:gd name="connsiteY9" fmla="*/ 0 h 1059660"/>
              <a:gd name="connsiteX0" fmla="*/ 0 w 9109948"/>
              <a:gd name="connsiteY0" fmla="*/ 0 h 1059660"/>
              <a:gd name="connsiteX1" fmla="*/ 119186 w 9109948"/>
              <a:gd name="connsiteY1" fmla="*/ 441288 h 1059660"/>
              <a:gd name="connsiteX2" fmla="*/ 183897 w 9109948"/>
              <a:gd name="connsiteY2" fmla="*/ 535918 h 1059660"/>
              <a:gd name="connsiteX3" fmla="*/ 291124 w 9109948"/>
              <a:gd name="connsiteY3" fmla="*/ 702080 h 1059660"/>
              <a:gd name="connsiteX4" fmla="*/ 489020 w 9109948"/>
              <a:gd name="connsiteY4" fmla="*/ 1002881 h 1059660"/>
              <a:gd name="connsiteX5" fmla="*/ 7882933 w 9109948"/>
              <a:gd name="connsiteY5" fmla="*/ 1037374 h 1059660"/>
              <a:gd name="connsiteX6" fmla="*/ 8899771 w 9109948"/>
              <a:gd name="connsiteY6" fmla="*/ 1059660 h 1059660"/>
              <a:gd name="connsiteX7" fmla="*/ 9059427 w 9109948"/>
              <a:gd name="connsiteY7" fmla="*/ 503652 h 1059660"/>
              <a:gd name="connsiteX8" fmla="*/ 9109948 w 9109948"/>
              <a:gd name="connsiteY8" fmla="*/ 24039 h 1059660"/>
              <a:gd name="connsiteX9" fmla="*/ 0 w 9109948"/>
              <a:gd name="connsiteY9" fmla="*/ 0 h 1059660"/>
              <a:gd name="connsiteX0" fmla="*/ 0 w 9109948"/>
              <a:gd name="connsiteY0" fmla="*/ 0 h 1039329"/>
              <a:gd name="connsiteX1" fmla="*/ 119186 w 9109948"/>
              <a:gd name="connsiteY1" fmla="*/ 441288 h 1039329"/>
              <a:gd name="connsiteX2" fmla="*/ 183897 w 9109948"/>
              <a:gd name="connsiteY2" fmla="*/ 535918 h 1039329"/>
              <a:gd name="connsiteX3" fmla="*/ 291124 w 9109948"/>
              <a:gd name="connsiteY3" fmla="*/ 702080 h 1039329"/>
              <a:gd name="connsiteX4" fmla="*/ 489020 w 9109948"/>
              <a:gd name="connsiteY4" fmla="*/ 1002881 h 1039329"/>
              <a:gd name="connsiteX5" fmla="*/ 7882933 w 9109948"/>
              <a:gd name="connsiteY5" fmla="*/ 1037374 h 1039329"/>
              <a:gd name="connsiteX6" fmla="*/ 8775080 w 9109948"/>
              <a:gd name="connsiteY6" fmla="*/ 1039329 h 1039329"/>
              <a:gd name="connsiteX7" fmla="*/ 9059427 w 9109948"/>
              <a:gd name="connsiteY7" fmla="*/ 503652 h 1039329"/>
              <a:gd name="connsiteX8" fmla="*/ 9109948 w 9109948"/>
              <a:gd name="connsiteY8" fmla="*/ 24039 h 1039329"/>
              <a:gd name="connsiteX9" fmla="*/ 0 w 9109948"/>
              <a:gd name="connsiteY9" fmla="*/ 0 h 1039329"/>
              <a:gd name="connsiteX0" fmla="*/ 0 w 9109948"/>
              <a:gd name="connsiteY0" fmla="*/ 0 h 1039329"/>
              <a:gd name="connsiteX1" fmla="*/ 119186 w 9109948"/>
              <a:gd name="connsiteY1" fmla="*/ 441288 h 1039329"/>
              <a:gd name="connsiteX2" fmla="*/ 183897 w 9109948"/>
              <a:gd name="connsiteY2" fmla="*/ 535918 h 1039329"/>
              <a:gd name="connsiteX3" fmla="*/ 291124 w 9109948"/>
              <a:gd name="connsiteY3" fmla="*/ 702080 h 1039329"/>
              <a:gd name="connsiteX4" fmla="*/ 489020 w 9109948"/>
              <a:gd name="connsiteY4" fmla="*/ 1002881 h 1039329"/>
              <a:gd name="connsiteX5" fmla="*/ 7882933 w 9109948"/>
              <a:gd name="connsiteY5" fmla="*/ 1037374 h 1039329"/>
              <a:gd name="connsiteX6" fmla="*/ 8788935 w 9109948"/>
              <a:gd name="connsiteY6" fmla="*/ 1039329 h 1039329"/>
              <a:gd name="connsiteX7" fmla="*/ 9059427 w 9109948"/>
              <a:gd name="connsiteY7" fmla="*/ 503652 h 1039329"/>
              <a:gd name="connsiteX8" fmla="*/ 9109948 w 9109948"/>
              <a:gd name="connsiteY8" fmla="*/ 24039 h 1039329"/>
              <a:gd name="connsiteX9" fmla="*/ 0 w 9109948"/>
              <a:gd name="connsiteY9" fmla="*/ 0 h 1039329"/>
              <a:gd name="connsiteX0" fmla="*/ 0 w 9109948"/>
              <a:gd name="connsiteY0" fmla="*/ 0 h 1039329"/>
              <a:gd name="connsiteX1" fmla="*/ 151270 w 9109948"/>
              <a:gd name="connsiteY1" fmla="*/ 429518 h 1039329"/>
              <a:gd name="connsiteX2" fmla="*/ 183897 w 9109948"/>
              <a:gd name="connsiteY2" fmla="*/ 535918 h 1039329"/>
              <a:gd name="connsiteX3" fmla="*/ 291124 w 9109948"/>
              <a:gd name="connsiteY3" fmla="*/ 702080 h 1039329"/>
              <a:gd name="connsiteX4" fmla="*/ 489020 w 9109948"/>
              <a:gd name="connsiteY4" fmla="*/ 1002881 h 1039329"/>
              <a:gd name="connsiteX5" fmla="*/ 7882933 w 9109948"/>
              <a:gd name="connsiteY5" fmla="*/ 1037374 h 1039329"/>
              <a:gd name="connsiteX6" fmla="*/ 8788935 w 9109948"/>
              <a:gd name="connsiteY6" fmla="*/ 1039329 h 1039329"/>
              <a:gd name="connsiteX7" fmla="*/ 9059427 w 9109948"/>
              <a:gd name="connsiteY7" fmla="*/ 503652 h 1039329"/>
              <a:gd name="connsiteX8" fmla="*/ 9109948 w 9109948"/>
              <a:gd name="connsiteY8" fmla="*/ 24039 h 1039329"/>
              <a:gd name="connsiteX9" fmla="*/ 0 w 9109948"/>
              <a:gd name="connsiteY9" fmla="*/ 0 h 1039329"/>
              <a:gd name="connsiteX0" fmla="*/ 0 w 9109948"/>
              <a:gd name="connsiteY0" fmla="*/ 0 h 1039329"/>
              <a:gd name="connsiteX1" fmla="*/ 151270 w 9109948"/>
              <a:gd name="connsiteY1" fmla="*/ 429518 h 1039329"/>
              <a:gd name="connsiteX2" fmla="*/ 215981 w 9109948"/>
              <a:gd name="connsiteY2" fmla="*/ 547689 h 1039329"/>
              <a:gd name="connsiteX3" fmla="*/ 291124 w 9109948"/>
              <a:gd name="connsiteY3" fmla="*/ 702080 h 1039329"/>
              <a:gd name="connsiteX4" fmla="*/ 489020 w 9109948"/>
              <a:gd name="connsiteY4" fmla="*/ 1002881 h 1039329"/>
              <a:gd name="connsiteX5" fmla="*/ 7882933 w 9109948"/>
              <a:gd name="connsiteY5" fmla="*/ 1037374 h 1039329"/>
              <a:gd name="connsiteX6" fmla="*/ 8788935 w 9109948"/>
              <a:gd name="connsiteY6" fmla="*/ 1039329 h 1039329"/>
              <a:gd name="connsiteX7" fmla="*/ 9059427 w 9109948"/>
              <a:gd name="connsiteY7" fmla="*/ 503652 h 1039329"/>
              <a:gd name="connsiteX8" fmla="*/ 9109948 w 9109948"/>
              <a:gd name="connsiteY8" fmla="*/ 24039 h 1039329"/>
              <a:gd name="connsiteX9" fmla="*/ 0 w 9109948"/>
              <a:gd name="connsiteY9" fmla="*/ 0 h 1039329"/>
              <a:gd name="connsiteX0" fmla="*/ 0 w 9109948"/>
              <a:gd name="connsiteY0" fmla="*/ 0 h 1037374"/>
              <a:gd name="connsiteX1" fmla="*/ 151270 w 9109948"/>
              <a:gd name="connsiteY1" fmla="*/ 429518 h 1037374"/>
              <a:gd name="connsiteX2" fmla="*/ 215981 w 9109948"/>
              <a:gd name="connsiteY2" fmla="*/ 547689 h 1037374"/>
              <a:gd name="connsiteX3" fmla="*/ 291124 w 9109948"/>
              <a:gd name="connsiteY3" fmla="*/ 702080 h 1037374"/>
              <a:gd name="connsiteX4" fmla="*/ 489020 w 9109948"/>
              <a:gd name="connsiteY4" fmla="*/ 1002881 h 1037374"/>
              <a:gd name="connsiteX5" fmla="*/ 7882933 w 9109948"/>
              <a:gd name="connsiteY5" fmla="*/ 1037374 h 1037374"/>
              <a:gd name="connsiteX6" fmla="*/ 8853104 w 9109948"/>
              <a:gd name="connsiteY6" fmla="*/ 1027558 h 1037374"/>
              <a:gd name="connsiteX7" fmla="*/ 9059427 w 9109948"/>
              <a:gd name="connsiteY7" fmla="*/ 503652 h 1037374"/>
              <a:gd name="connsiteX8" fmla="*/ 9109948 w 9109948"/>
              <a:gd name="connsiteY8" fmla="*/ 24039 h 1037374"/>
              <a:gd name="connsiteX9" fmla="*/ 0 w 9109948"/>
              <a:gd name="connsiteY9" fmla="*/ 0 h 1037374"/>
              <a:gd name="connsiteX0" fmla="*/ 0 w 9142032"/>
              <a:gd name="connsiteY0" fmla="*/ 0 h 1037374"/>
              <a:gd name="connsiteX1" fmla="*/ 151270 w 9142032"/>
              <a:gd name="connsiteY1" fmla="*/ 429518 h 1037374"/>
              <a:gd name="connsiteX2" fmla="*/ 215981 w 9142032"/>
              <a:gd name="connsiteY2" fmla="*/ 547689 h 1037374"/>
              <a:gd name="connsiteX3" fmla="*/ 291124 w 9142032"/>
              <a:gd name="connsiteY3" fmla="*/ 702080 h 1037374"/>
              <a:gd name="connsiteX4" fmla="*/ 489020 w 9142032"/>
              <a:gd name="connsiteY4" fmla="*/ 1002881 h 1037374"/>
              <a:gd name="connsiteX5" fmla="*/ 7882933 w 9142032"/>
              <a:gd name="connsiteY5" fmla="*/ 1037374 h 1037374"/>
              <a:gd name="connsiteX6" fmla="*/ 8853104 w 9142032"/>
              <a:gd name="connsiteY6" fmla="*/ 1027558 h 1037374"/>
              <a:gd name="connsiteX7" fmla="*/ 9059427 w 9142032"/>
              <a:gd name="connsiteY7" fmla="*/ 503652 h 1037374"/>
              <a:gd name="connsiteX8" fmla="*/ 9142032 w 9142032"/>
              <a:gd name="connsiteY8" fmla="*/ 12269 h 1037374"/>
              <a:gd name="connsiteX9" fmla="*/ 0 w 9142032"/>
              <a:gd name="connsiteY9" fmla="*/ 0 h 1037374"/>
              <a:gd name="connsiteX0" fmla="*/ 0 w 9142032"/>
              <a:gd name="connsiteY0" fmla="*/ 0 h 1037374"/>
              <a:gd name="connsiteX1" fmla="*/ 151270 w 9142032"/>
              <a:gd name="connsiteY1" fmla="*/ 429518 h 1037374"/>
              <a:gd name="connsiteX2" fmla="*/ 215981 w 9142032"/>
              <a:gd name="connsiteY2" fmla="*/ 547689 h 1037374"/>
              <a:gd name="connsiteX3" fmla="*/ 291124 w 9142032"/>
              <a:gd name="connsiteY3" fmla="*/ 702080 h 1037374"/>
              <a:gd name="connsiteX4" fmla="*/ 489020 w 9142032"/>
              <a:gd name="connsiteY4" fmla="*/ 1002881 h 1037374"/>
              <a:gd name="connsiteX5" fmla="*/ 7882933 w 9142032"/>
              <a:gd name="connsiteY5" fmla="*/ 1037374 h 1037374"/>
              <a:gd name="connsiteX6" fmla="*/ 8853104 w 9142032"/>
              <a:gd name="connsiteY6" fmla="*/ 1027558 h 1037374"/>
              <a:gd name="connsiteX7" fmla="*/ 9059427 w 9142032"/>
              <a:gd name="connsiteY7" fmla="*/ 503652 h 1037374"/>
              <a:gd name="connsiteX8" fmla="*/ 9142032 w 9142032"/>
              <a:gd name="connsiteY8" fmla="*/ 12269 h 1037374"/>
              <a:gd name="connsiteX9" fmla="*/ 0 w 9142032"/>
              <a:gd name="connsiteY9" fmla="*/ 0 h 1037374"/>
              <a:gd name="connsiteX0" fmla="*/ 0 w 9105939"/>
              <a:gd name="connsiteY0" fmla="*/ 0 h 1037374"/>
              <a:gd name="connsiteX1" fmla="*/ 115177 w 9105939"/>
              <a:gd name="connsiteY1" fmla="*/ 429518 h 1037374"/>
              <a:gd name="connsiteX2" fmla="*/ 179888 w 9105939"/>
              <a:gd name="connsiteY2" fmla="*/ 547689 h 1037374"/>
              <a:gd name="connsiteX3" fmla="*/ 255031 w 9105939"/>
              <a:gd name="connsiteY3" fmla="*/ 702080 h 1037374"/>
              <a:gd name="connsiteX4" fmla="*/ 452927 w 9105939"/>
              <a:gd name="connsiteY4" fmla="*/ 1002881 h 1037374"/>
              <a:gd name="connsiteX5" fmla="*/ 7846840 w 9105939"/>
              <a:gd name="connsiteY5" fmla="*/ 1037374 h 1037374"/>
              <a:gd name="connsiteX6" fmla="*/ 8817011 w 9105939"/>
              <a:gd name="connsiteY6" fmla="*/ 1027558 h 1037374"/>
              <a:gd name="connsiteX7" fmla="*/ 9023334 w 9105939"/>
              <a:gd name="connsiteY7" fmla="*/ 503652 h 1037374"/>
              <a:gd name="connsiteX8" fmla="*/ 9105939 w 9105939"/>
              <a:gd name="connsiteY8" fmla="*/ 12269 h 1037374"/>
              <a:gd name="connsiteX9" fmla="*/ 0 w 9105939"/>
              <a:gd name="connsiteY9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47689 h 1037374"/>
              <a:gd name="connsiteX3" fmla="*/ 258475 w 9109383"/>
              <a:gd name="connsiteY3" fmla="*/ 70208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20455 w 9109383"/>
              <a:gd name="connsiteY6" fmla="*/ 1027558 h 1037374"/>
              <a:gd name="connsiteX7" fmla="*/ 9026778 w 9109383"/>
              <a:gd name="connsiteY7" fmla="*/ 503652 h 1037374"/>
              <a:gd name="connsiteX8" fmla="*/ 9109383 w 9109383"/>
              <a:gd name="connsiteY8" fmla="*/ 12269 h 1037374"/>
              <a:gd name="connsiteX9" fmla="*/ 3444 w 9109383"/>
              <a:gd name="connsiteY9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47689 h 1037374"/>
              <a:gd name="connsiteX3" fmla="*/ 258475 w 9109383"/>
              <a:gd name="connsiteY3" fmla="*/ 70208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20455 w 9109383"/>
              <a:gd name="connsiteY6" fmla="*/ 1027558 h 1037374"/>
              <a:gd name="connsiteX7" fmla="*/ 9026778 w 9109383"/>
              <a:gd name="connsiteY7" fmla="*/ 503652 h 1037374"/>
              <a:gd name="connsiteX8" fmla="*/ 9109383 w 9109383"/>
              <a:gd name="connsiteY8" fmla="*/ 12269 h 1037374"/>
              <a:gd name="connsiteX9" fmla="*/ 3444 w 9109383"/>
              <a:gd name="connsiteY9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0208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20455 w 9109383"/>
              <a:gd name="connsiteY6" fmla="*/ 1027558 h 1037374"/>
              <a:gd name="connsiteX7" fmla="*/ 9026778 w 9109383"/>
              <a:gd name="connsiteY7" fmla="*/ 503652 h 1037374"/>
              <a:gd name="connsiteX8" fmla="*/ 9109383 w 9109383"/>
              <a:gd name="connsiteY8" fmla="*/ 12269 h 1037374"/>
              <a:gd name="connsiteX9" fmla="*/ 3444 w 9109383"/>
              <a:gd name="connsiteY9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3206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20455 w 9109383"/>
              <a:gd name="connsiteY6" fmla="*/ 1027558 h 1037374"/>
              <a:gd name="connsiteX7" fmla="*/ 9026778 w 9109383"/>
              <a:gd name="connsiteY7" fmla="*/ 503652 h 1037374"/>
              <a:gd name="connsiteX8" fmla="*/ 9109383 w 9109383"/>
              <a:gd name="connsiteY8" fmla="*/ 12269 h 1037374"/>
              <a:gd name="connsiteX9" fmla="*/ 3444 w 9109383"/>
              <a:gd name="connsiteY9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3206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32485 w 9109383"/>
              <a:gd name="connsiteY6" fmla="*/ 1027558 h 1037374"/>
              <a:gd name="connsiteX7" fmla="*/ 9026778 w 9109383"/>
              <a:gd name="connsiteY7" fmla="*/ 503652 h 1037374"/>
              <a:gd name="connsiteX8" fmla="*/ 9109383 w 9109383"/>
              <a:gd name="connsiteY8" fmla="*/ 12269 h 1037374"/>
              <a:gd name="connsiteX9" fmla="*/ 3444 w 9109383"/>
              <a:gd name="connsiteY9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3206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32485 w 9109383"/>
              <a:gd name="connsiteY6" fmla="*/ 1027558 h 1037374"/>
              <a:gd name="connsiteX7" fmla="*/ 9026778 w 9109383"/>
              <a:gd name="connsiteY7" fmla="*/ 503652 h 1037374"/>
              <a:gd name="connsiteX8" fmla="*/ 9109383 w 9109383"/>
              <a:gd name="connsiteY8" fmla="*/ 12269 h 1037374"/>
              <a:gd name="connsiteX9" fmla="*/ 3444 w 9109383"/>
              <a:gd name="connsiteY9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3206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32485 w 9109383"/>
              <a:gd name="connsiteY6" fmla="*/ 1027558 h 1037374"/>
              <a:gd name="connsiteX7" fmla="*/ 9019284 w 9109383"/>
              <a:gd name="connsiteY7" fmla="*/ 582969 h 1037374"/>
              <a:gd name="connsiteX8" fmla="*/ 9026778 w 9109383"/>
              <a:gd name="connsiteY8" fmla="*/ 503652 h 1037374"/>
              <a:gd name="connsiteX9" fmla="*/ 9109383 w 9109383"/>
              <a:gd name="connsiteY9" fmla="*/ 12269 h 1037374"/>
              <a:gd name="connsiteX10" fmla="*/ 3444 w 9109383"/>
              <a:gd name="connsiteY10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3206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32485 w 9109383"/>
              <a:gd name="connsiteY6" fmla="*/ 1027558 h 1037374"/>
              <a:gd name="connsiteX7" fmla="*/ 9019284 w 9109383"/>
              <a:gd name="connsiteY7" fmla="*/ 755354 h 1037374"/>
              <a:gd name="connsiteX8" fmla="*/ 9026778 w 9109383"/>
              <a:gd name="connsiteY8" fmla="*/ 503652 h 1037374"/>
              <a:gd name="connsiteX9" fmla="*/ 9109383 w 9109383"/>
              <a:gd name="connsiteY9" fmla="*/ 12269 h 1037374"/>
              <a:gd name="connsiteX10" fmla="*/ 3444 w 9109383"/>
              <a:gd name="connsiteY10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3206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32485 w 9109383"/>
              <a:gd name="connsiteY6" fmla="*/ 1027558 h 1037374"/>
              <a:gd name="connsiteX7" fmla="*/ 8983191 w 9109383"/>
              <a:gd name="connsiteY7" fmla="*/ 672909 h 1037374"/>
              <a:gd name="connsiteX8" fmla="*/ 9026778 w 9109383"/>
              <a:gd name="connsiteY8" fmla="*/ 503652 h 1037374"/>
              <a:gd name="connsiteX9" fmla="*/ 9109383 w 9109383"/>
              <a:gd name="connsiteY9" fmla="*/ 12269 h 1037374"/>
              <a:gd name="connsiteX10" fmla="*/ 3444 w 9109383"/>
              <a:gd name="connsiteY10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3206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32485 w 9109383"/>
              <a:gd name="connsiteY6" fmla="*/ 1027558 h 1037374"/>
              <a:gd name="connsiteX7" fmla="*/ 8947099 w 9109383"/>
              <a:gd name="connsiteY7" fmla="*/ 852788 h 1037374"/>
              <a:gd name="connsiteX8" fmla="*/ 8983191 w 9109383"/>
              <a:gd name="connsiteY8" fmla="*/ 672909 h 1037374"/>
              <a:gd name="connsiteX9" fmla="*/ 9026778 w 9109383"/>
              <a:gd name="connsiteY9" fmla="*/ 503652 h 1037374"/>
              <a:gd name="connsiteX10" fmla="*/ 9109383 w 9109383"/>
              <a:gd name="connsiteY10" fmla="*/ 12269 h 1037374"/>
              <a:gd name="connsiteX11" fmla="*/ 3444 w 9109383"/>
              <a:gd name="connsiteY11" fmla="*/ 0 h 1037374"/>
              <a:gd name="connsiteX0" fmla="*/ 3444 w 9109383"/>
              <a:gd name="connsiteY0" fmla="*/ 0 h 1037374"/>
              <a:gd name="connsiteX1" fmla="*/ 118621 w 9109383"/>
              <a:gd name="connsiteY1" fmla="*/ 429518 h 1037374"/>
              <a:gd name="connsiteX2" fmla="*/ 183332 w 9109383"/>
              <a:gd name="connsiteY2" fmla="*/ 562679 h 1037374"/>
              <a:gd name="connsiteX3" fmla="*/ 258475 w 9109383"/>
              <a:gd name="connsiteY3" fmla="*/ 732060 h 1037374"/>
              <a:gd name="connsiteX4" fmla="*/ 456371 w 9109383"/>
              <a:gd name="connsiteY4" fmla="*/ 1002881 h 1037374"/>
              <a:gd name="connsiteX5" fmla="*/ 7850284 w 9109383"/>
              <a:gd name="connsiteY5" fmla="*/ 1037374 h 1037374"/>
              <a:gd name="connsiteX6" fmla="*/ 8832485 w 9109383"/>
              <a:gd name="connsiteY6" fmla="*/ 1027558 h 1037374"/>
              <a:gd name="connsiteX7" fmla="*/ 8947099 w 9109383"/>
              <a:gd name="connsiteY7" fmla="*/ 852788 h 1037374"/>
              <a:gd name="connsiteX8" fmla="*/ 8983191 w 9109383"/>
              <a:gd name="connsiteY8" fmla="*/ 672909 h 1037374"/>
              <a:gd name="connsiteX9" fmla="*/ 9026778 w 9109383"/>
              <a:gd name="connsiteY9" fmla="*/ 503652 h 1037374"/>
              <a:gd name="connsiteX10" fmla="*/ 9109383 w 9109383"/>
              <a:gd name="connsiteY10" fmla="*/ 12269 h 1037374"/>
              <a:gd name="connsiteX11" fmla="*/ 3444 w 9109383"/>
              <a:gd name="connsiteY11" fmla="*/ 0 h 1037374"/>
              <a:gd name="connsiteX0" fmla="*/ 3444 w 9073290"/>
              <a:gd name="connsiteY0" fmla="*/ 0 h 1037374"/>
              <a:gd name="connsiteX1" fmla="*/ 118621 w 9073290"/>
              <a:gd name="connsiteY1" fmla="*/ 429518 h 1037374"/>
              <a:gd name="connsiteX2" fmla="*/ 183332 w 9073290"/>
              <a:gd name="connsiteY2" fmla="*/ 562679 h 1037374"/>
              <a:gd name="connsiteX3" fmla="*/ 258475 w 9073290"/>
              <a:gd name="connsiteY3" fmla="*/ 732060 h 1037374"/>
              <a:gd name="connsiteX4" fmla="*/ 456371 w 9073290"/>
              <a:gd name="connsiteY4" fmla="*/ 1002881 h 1037374"/>
              <a:gd name="connsiteX5" fmla="*/ 7850284 w 9073290"/>
              <a:gd name="connsiteY5" fmla="*/ 1037374 h 1037374"/>
              <a:gd name="connsiteX6" fmla="*/ 8832485 w 9073290"/>
              <a:gd name="connsiteY6" fmla="*/ 1027558 h 1037374"/>
              <a:gd name="connsiteX7" fmla="*/ 8947099 w 9073290"/>
              <a:gd name="connsiteY7" fmla="*/ 852788 h 1037374"/>
              <a:gd name="connsiteX8" fmla="*/ 8983191 w 9073290"/>
              <a:gd name="connsiteY8" fmla="*/ 672909 h 1037374"/>
              <a:gd name="connsiteX9" fmla="*/ 9026778 w 9073290"/>
              <a:gd name="connsiteY9" fmla="*/ 503652 h 1037374"/>
              <a:gd name="connsiteX10" fmla="*/ 9073290 w 9073290"/>
              <a:gd name="connsiteY10" fmla="*/ 4774 h 1037374"/>
              <a:gd name="connsiteX11" fmla="*/ 3444 w 9073290"/>
              <a:gd name="connsiteY11" fmla="*/ 0 h 1037374"/>
              <a:gd name="connsiteX0" fmla="*/ 3444 w 9102307"/>
              <a:gd name="connsiteY0" fmla="*/ 0 h 1037374"/>
              <a:gd name="connsiteX1" fmla="*/ 118621 w 9102307"/>
              <a:gd name="connsiteY1" fmla="*/ 429518 h 1037374"/>
              <a:gd name="connsiteX2" fmla="*/ 183332 w 9102307"/>
              <a:gd name="connsiteY2" fmla="*/ 562679 h 1037374"/>
              <a:gd name="connsiteX3" fmla="*/ 258475 w 9102307"/>
              <a:gd name="connsiteY3" fmla="*/ 732060 h 1037374"/>
              <a:gd name="connsiteX4" fmla="*/ 456371 w 9102307"/>
              <a:gd name="connsiteY4" fmla="*/ 1002881 h 1037374"/>
              <a:gd name="connsiteX5" fmla="*/ 7850284 w 9102307"/>
              <a:gd name="connsiteY5" fmla="*/ 1037374 h 1037374"/>
              <a:gd name="connsiteX6" fmla="*/ 8832485 w 9102307"/>
              <a:gd name="connsiteY6" fmla="*/ 1027558 h 1037374"/>
              <a:gd name="connsiteX7" fmla="*/ 8947099 w 9102307"/>
              <a:gd name="connsiteY7" fmla="*/ 852788 h 1037374"/>
              <a:gd name="connsiteX8" fmla="*/ 8983191 w 9102307"/>
              <a:gd name="connsiteY8" fmla="*/ 672909 h 1037374"/>
              <a:gd name="connsiteX9" fmla="*/ 9026778 w 9102307"/>
              <a:gd name="connsiteY9" fmla="*/ 503652 h 1037374"/>
              <a:gd name="connsiteX10" fmla="*/ 9073290 w 9102307"/>
              <a:gd name="connsiteY10" fmla="*/ 4774 h 1037374"/>
              <a:gd name="connsiteX11" fmla="*/ 3444 w 9102307"/>
              <a:gd name="connsiteY11" fmla="*/ 0 h 1037374"/>
              <a:gd name="connsiteX0" fmla="*/ 3444 w 9117895"/>
              <a:gd name="connsiteY0" fmla="*/ 0 h 1037374"/>
              <a:gd name="connsiteX1" fmla="*/ 118621 w 9117895"/>
              <a:gd name="connsiteY1" fmla="*/ 429518 h 1037374"/>
              <a:gd name="connsiteX2" fmla="*/ 183332 w 9117895"/>
              <a:gd name="connsiteY2" fmla="*/ 562679 h 1037374"/>
              <a:gd name="connsiteX3" fmla="*/ 258475 w 9117895"/>
              <a:gd name="connsiteY3" fmla="*/ 732060 h 1037374"/>
              <a:gd name="connsiteX4" fmla="*/ 456371 w 9117895"/>
              <a:gd name="connsiteY4" fmla="*/ 1002881 h 1037374"/>
              <a:gd name="connsiteX5" fmla="*/ 7850284 w 9117895"/>
              <a:gd name="connsiteY5" fmla="*/ 1037374 h 1037374"/>
              <a:gd name="connsiteX6" fmla="*/ 8832485 w 9117895"/>
              <a:gd name="connsiteY6" fmla="*/ 1027558 h 1037374"/>
              <a:gd name="connsiteX7" fmla="*/ 8947099 w 9117895"/>
              <a:gd name="connsiteY7" fmla="*/ 852788 h 1037374"/>
              <a:gd name="connsiteX8" fmla="*/ 8983191 w 9117895"/>
              <a:gd name="connsiteY8" fmla="*/ 672909 h 1037374"/>
              <a:gd name="connsiteX9" fmla="*/ 9026778 w 9117895"/>
              <a:gd name="connsiteY9" fmla="*/ 503652 h 1037374"/>
              <a:gd name="connsiteX10" fmla="*/ 9073290 w 9117895"/>
              <a:gd name="connsiteY10" fmla="*/ 4774 h 1037374"/>
              <a:gd name="connsiteX11" fmla="*/ 3444 w 9117895"/>
              <a:gd name="connsiteY11" fmla="*/ 0 h 1037374"/>
              <a:gd name="connsiteX0" fmla="*/ 3444 w 9120304"/>
              <a:gd name="connsiteY0" fmla="*/ 0 h 1037374"/>
              <a:gd name="connsiteX1" fmla="*/ 118621 w 9120304"/>
              <a:gd name="connsiteY1" fmla="*/ 429518 h 1037374"/>
              <a:gd name="connsiteX2" fmla="*/ 183332 w 9120304"/>
              <a:gd name="connsiteY2" fmla="*/ 562679 h 1037374"/>
              <a:gd name="connsiteX3" fmla="*/ 258475 w 9120304"/>
              <a:gd name="connsiteY3" fmla="*/ 732060 h 1037374"/>
              <a:gd name="connsiteX4" fmla="*/ 456371 w 9120304"/>
              <a:gd name="connsiteY4" fmla="*/ 1002881 h 1037374"/>
              <a:gd name="connsiteX5" fmla="*/ 7850284 w 9120304"/>
              <a:gd name="connsiteY5" fmla="*/ 1037374 h 1037374"/>
              <a:gd name="connsiteX6" fmla="*/ 8832485 w 9120304"/>
              <a:gd name="connsiteY6" fmla="*/ 1027558 h 1037374"/>
              <a:gd name="connsiteX7" fmla="*/ 8947099 w 9120304"/>
              <a:gd name="connsiteY7" fmla="*/ 852788 h 1037374"/>
              <a:gd name="connsiteX8" fmla="*/ 8983191 w 9120304"/>
              <a:gd name="connsiteY8" fmla="*/ 672909 h 1037374"/>
              <a:gd name="connsiteX9" fmla="*/ 9038808 w 9120304"/>
              <a:gd name="connsiteY9" fmla="*/ 503652 h 1037374"/>
              <a:gd name="connsiteX10" fmla="*/ 9073290 w 9120304"/>
              <a:gd name="connsiteY10" fmla="*/ 4774 h 1037374"/>
              <a:gd name="connsiteX11" fmla="*/ 3444 w 9120304"/>
              <a:gd name="connsiteY11" fmla="*/ 0 h 1037374"/>
              <a:gd name="connsiteX0" fmla="*/ 3444 w 9120304"/>
              <a:gd name="connsiteY0" fmla="*/ 0 h 1037374"/>
              <a:gd name="connsiteX1" fmla="*/ 118621 w 9120304"/>
              <a:gd name="connsiteY1" fmla="*/ 429518 h 1037374"/>
              <a:gd name="connsiteX2" fmla="*/ 183332 w 9120304"/>
              <a:gd name="connsiteY2" fmla="*/ 562679 h 1037374"/>
              <a:gd name="connsiteX3" fmla="*/ 258475 w 9120304"/>
              <a:gd name="connsiteY3" fmla="*/ 732060 h 1037374"/>
              <a:gd name="connsiteX4" fmla="*/ 456371 w 9120304"/>
              <a:gd name="connsiteY4" fmla="*/ 1002881 h 1037374"/>
              <a:gd name="connsiteX5" fmla="*/ 7850284 w 9120304"/>
              <a:gd name="connsiteY5" fmla="*/ 1037374 h 1037374"/>
              <a:gd name="connsiteX6" fmla="*/ 8832485 w 9120304"/>
              <a:gd name="connsiteY6" fmla="*/ 1027558 h 1037374"/>
              <a:gd name="connsiteX7" fmla="*/ 8947099 w 9120304"/>
              <a:gd name="connsiteY7" fmla="*/ 852788 h 1037374"/>
              <a:gd name="connsiteX8" fmla="*/ 9031315 w 9120304"/>
              <a:gd name="connsiteY8" fmla="*/ 672909 h 1037374"/>
              <a:gd name="connsiteX9" fmla="*/ 9038808 w 9120304"/>
              <a:gd name="connsiteY9" fmla="*/ 503652 h 1037374"/>
              <a:gd name="connsiteX10" fmla="*/ 9073290 w 9120304"/>
              <a:gd name="connsiteY10" fmla="*/ 4774 h 1037374"/>
              <a:gd name="connsiteX11" fmla="*/ 3444 w 9120304"/>
              <a:gd name="connsiteY11" fmla="*/ 0 h 1037374"/>
              <a:gd name="connsiteX0" fmla="*/ 3444 w 9120304"/>
              <a:gd name="connsiteY0" fmla="*/ 0 h 1037374"/>
              <a:gd name="connsiteX1" fmla="*/ 118621 w 9120304"/>
              <a:gd name="connsiteY1" fmla="*/ 429518 h 1037374"/>
              <a:gd name="connsiteX2" fmla="*/ 183332 w 9120304"/>
              <a:gd name="connsiteY2" fmla="*/ 562679 h 1037374"/>
              <a:gd name="connsiteX3" fmla="*/ 258475 w 9120304"/>
              <a:gd name="connsiteY3" fmla="*/ 732060 h 1037374"/>
              <a:gd name="connsiteX4" fmla="*/ 456371 w 9120304"/>
              <a:gd name="connsiteY4" fmla="*/ 1002881 h 1037374"/>
              <a:gd name="connsiteX5" fmla="*/ 7850284 w 9120304"/>
              <a:gd name="connsiteY5" fmla="*/ 1037374 h 1037374"/>
              <a:gd name="connsiteX6" fmla="*/ 8832485 w 9120304"/>
              <a:gd name="connsiteY6" fmla="*/ 1027558 h 1037374"/>
              <a:gd name="connsiteX7" fmla="*/ 8886943 w 9120304"/>
              <a:gd name="connsiteY7" fmla="*/ 980202 h 1037374"/>
              <a:gd name="connsiteX8" fmla="*/ 8947099 w 9120304"/>
              <a:gd name="connsiteY8" fmla="*/ 852788 h 1037374"/>
              <a:gd name="connsiteX9" fmla="*/ 9031315 w 9120304"/>
              <a:gd name="connsiteY9" fmla="*/ 672909 h 1037374"/>
              <a:gd name="connsiteX10" fmla="*/ 9038808 w 9120304"/>
              <a:gd name="connsiteY10" fmla="*/ 503652 h 1037374"/>
              <a:gd name="connsiteX11" fmla="*/ 9073290 w 9120304"/>
              <a:gd name="connsiteY11" fmla="*/ 4774 h 1037374"/>
              <a:gd name="connsiteX12" fmla="*/ 3444 w 9120304"/>
              <a:gd name="connsiteY12" fmla="*/ 0 h 1037374"/>
              <a:gd name="connsiteX0" fmla="*/ 3444 w 9120304"/>
              <a:gd name="connsiteY0" fmla="*/ 0 h 1147478"/>
              <a:gd name="connsiteX1" fmla="*/ 118621 w 9120304"/>
              <a:gd name="connsiteY1" fmla="*/ 429518 h 1147478"/>
              <a:gd name="connsiteX2" fmla="*/ 183332 w 9120304"/>
              <a:gd name="connsiteY2" fmla="*/ 562679 h 1147478"/>
              <a:gd name="connsiteX3" fmla="*/ 258475 w 9120304"/>
              <a:gd name="connsiteY3" fmla="*/ 732060 h 1147478"/>
              <a:gd name="connsiteX4" fmla="*/ 456371 w 9120304"/>
              <a:gd name="connsiteY4" fmla="*/ 1002881 h 1147478"/>
              <a:gd name="connsiteX5" fmla="*/ 7850284 w 9120304"/>
              <a:gd name="connsiteY5" fmla="*/ 1037374 h 1147478"/>
              <a:gd name="connsiteX6" fmla="*/ 8808423 w 9120304"/>
              <a:gd name="connsiteY6" fmla="*/ 1147478 h 1147478"/>
              <a:gd name="connsiteX7" fmla="*/ 8886943 w 9120304"/>
              <a:gd name="connsiteY7" fmla="*/ 980202 h 1147478"/>
              <a:gd name="connsiteX8" fmla="*/ 8947099 w 9120304"/>
              <a:gd name="connsiteY8" fmla="*/ 852788 h 1147478"/>
              <a:gd name="connsiteX9" fmla="*/ 9031315 w 9120304"/>
              <a:gd name="connsiteY9" fmla="*/ 672909 h 1147478"/>
              <a:gd name="connsiteX10" fmla="*/ 9038808 w 9120304"/>
              <a:gd name="connsiteY10" fmla="*/ 503652 h 1147478"/>
              <a:gd name="connsiteX11" fmla="*/ 9073290 w 9120304"/>
              <a:gd name="connsiteY11" fmla="*/ 4774 h 1147478"/>
              <a:gd name="connsiteX12" fmla="*/ 3444 w 9120304"/>
              <a:gd name="connsiteY12" fmla="*/ 0 h 1147478"/>
              <a:gd name="connsiteX0" fmla="*/ 3444 w 9120304"/>
              <a:gd name="connsiteY0" fmla="*/ 0 h 1050044"/>
              <a:gd name="connsiteX1" fmla="*/ 118621 w 9120304"/>
              <a:gd name="connsiteY1" fmla="*/ 429518 h 1050044"/>
              <a:gd name="connsiteX2" fmla="*/ 183332 w 9120304"/>
              <a:gd name="connsiteY2" fmla="*/ 562679 h 1050044"/>
              <a:gd name="connsiteX3" fmla="*/ 258475 w 9120304"/>
              <a:gd name="connsiteY3" fmla="*/ 732060 h 1050044"/>
              <a:gd name="connsiteX4" fmla="*/ 456371 w 9120304"/>
              <a:gd name="connsiteY4" fmla="*/ 1002881 h 1050044"/>
              <a:gd name="connsiteX5" fmla="*/ 7850284 w 9120304"/>
              <a:gd name="connsiteY5" fmla="*/ 1037374 h 1050044"/>
              <a:gd name="connsiteX6" fmla="*/ 8712176 w 9120304"/>
              <a:gd name="connsiteY6" fmla="*/ 1050044 h 1050044"/>
              <a:gd name="connsiteX7" fmla="*/ 8886943 w 9120304"/>
              <a:gd name="connsiteY7" fmla="*/ 980202 h 1050044"/>
              <a:gd name="connsiteX8" fmla="*/ 8947099 w 9120304"/>
              <a:gd name="connsiteY8" fmla="*/ 852788 h 1050044"/>
              <a:gd name="connsiteX9" fmla="*/ 9031315 w 9120304"/>
              <a:gd name="connsiteY9" fmla="*/ 672909 h 1050044"/>
              <a:gd name="connsiteX10" fmla="*/ 9038808 w 9120304"/>
              <a:gd name="connsiteY10" fmla="*/ 503652 h 1050044"/>
              <a:gd name="connsiteX11" fmla="*/ 9073290 w 9120304"/>
              <a:gd name="connsiteY11" fmla="*/ 4774 h 1050044"/>
              <a:gd name="connsiteX12" fmla="*/ 3444 w 9120304"/>
              <a:gd name="connsiteY12" fmla="*/ 0 h 1050044"/>
              <a:gd name="connsiteX0" fmla="*/ 3444 w 9120304"/>
              <a:gd name="connsiteY0" fmla="*/ 0 h 1050044"/>
              <a:gd name="connsiteX1" fmla="*/ 118621 w 9120304"/>
              <a:gd name="connsiteY1" fmla="*/ 429518 h 1050044"/>
              <a:gd name="connsiteX2" fmla="*/ 183332 w 9120304"/>
              <a:gd name="connsiteY2" fmla="*/ 562679 h 1050044"/>
              <a:gd name="connsiteX3" fmla="*/ 258475 w 9120304"/>
              <a:gd name="connsiteY3" fmla="*/ 732060 h 1050044"/>
              <a:gd name="connsiteX4" fmla="*/ 456371 w 9120304"/>
              <a:gd name="connsiteY4" fmla="*/ 1002881 h 1050044"/>
              <a:gd name="connsiteX5" fmla="*/ 7850284 w 9120304"/>
              <a:gd name="connsiteY5" fmla="*/ 1037374 h 1050044"/>
              <a:gd name="connsiteX6" fmla="*/ 8712176 w 9120304"/>
              <a:gd name="connsiteY6" fmla="*/ 1050044 h 1050044"/>
              <a:gd name="connsiteX7" fmla="*/ 8886943 w 9120304"/>
              <a:gd name="connsiteY7" fmla="*/ 980202 h 1050044"/>
              <a:gd name="connsiteX8" fmla="*/ 8947099 w 9120304"/>
              <a:gd name="connsiteY8" fmla="*/ 852788 h 1050044"/>
              <a:gd name="connsiteX9" fmla="*/ 9031315 w 9120304"/>
              <a:gd name="connsiteY9" fmla="*/ 672909 h 1050044"/>
              <a:gd name="connsiteX10" fmla="*/ 9038808 w 9120304"/>
              <a:gd name="connsiteY10" fmla="*/ 503652 h 1050044"/>
              <a:gd name="connsiteX11" fmla="*/ 9073290 w 9120304"/>
              <a:gd name="connsiteY11" fmla="*/ 4774 h 1050044"/>
              <a:gd name="connsiteX12" fmla="*/ 3444 w 9120304"/>
              <a:gd name="connsiteY12" fmla="*/ 0 h 1050044"/>
              <a:gd name="connsiteX0" fmla="*/ 3444 w 9137354"/>
              <a:gd name="connsiteY0" fmla="*/ 0 h 1050044"/>
              <a:gd name="connsiteX1" fmla="*/ 118621 w 9137354"/>
              <a:gd name="connsiteY1" fmla="*/ 429518 h 1050044"/>
              <a:gd name="connsiteX2" fmla="*/ 183332 w 9137354"/>
              <a:gd name="connsiteY2" fmla="*/ 562679 h 1050044"/>
              <a:gd name="connsiteX3" fmla="*/ 258475 w 9137354"/>
              <a:gd name="connsiteY3" fmla="*/ 732060 h 1050044"/>
              <a:gd name="connsiteX4" fmla="*/ 456371 w 9137354"/>
              <a:gd name="connsiteY4" fmla="*/ 1002881 h 1050044"/>
              <a:gd name="connsiteX5" fmla="*/ 7850284 w 9137354"/>
              <a:gd name="connsiteY5" fmla="*/ 1037374 h 1050044"/>
              <a:gd name="connsiteX6" fmla="*/ 8712176 w 9137354"/>
              <a:gd name="connsiteY6" fmla="*/ 1050044 h 1050044"/>
              <a:gd name="connsiteX7" fmla="*/ 8886943 w 9137354"/>
              <a:gd name="connsiteY7" fmla="*/ 980202 h 1050044"/>
              <a:gd name="connsiteX8" fmla="*/ 8947099 w 9137354"/>
              <a:gd name="connsiteY8" fmla="*/ 852788 h 1050044"/>
              <a:gd name="connsiteX9" fmla="*/ 9031315 w 9137354"/>
              <a:gd name="connsiteY9" fmla="*/ 672909 h 1050044"/>
              <a:gd name="connsiteX10" fmla="*/ 9098962 w 9137354"/>
              <a:gd name="connsiteY10" fmla="*/ 293793 h 1050044"/>
              <a:gd name="connsiteX11" fmla="*/ 9073290 w 9137354"/>
              <a:gd name="connsiteY11" fmla="*/ 4774 h 1050044"/>
              <a:gd name="connsiteX12" fmla="*/ 3444 w 9137354"/>
              <a:gd name="connsiteY12" fmla="*/ 0 h 1050044"/>
              <a:gd name="connsiteX0" fmla="*/ 3444 w 9167842"/>
              <a:gd name="connsiteY0" fmla="*/ 0 h 1050044"/>
              <a:gd name="connsiteX1" fmla="*/ 118621 w 9167842"/>
              <a:gd name="connsiteY1" fmla="*/ 429518 h 1050044"/>
              <a:gd name="connsiteX2" fmla="*/ 183332 w 9167842"/>
              <a:gd name="connsiteY2" fmla="*/ 562679 h 1050044"/>
              <a:gd name="connsiteX3" fmla="*/ 258475 w 9167842"/>
              <a:gd name="connsiteY3" fmla="*/ 732060 h 1050044"/>
              <a:gd name="connsiteX4" fmla="*/ 456371 w 9167842"/>
              <a:gd name="connsiteY4" fmla="*/ 1002881 h 1050044"/>
              <a:gd name="connsiteX5" fmla="*/ 7850284 w 9167842"/>
              <a:gd name="connsiteY5" fmla="*/ 1037374 h 1050044"/>
              <a:gd name="connsiteX6" fmla="*/ 8712176 w 9167842"/>
              <a:gd name="connsiteY6" fmla="*/ 1050044 h 1050044"/>
              <a:gd name="connsiteX7" fmla="*/ 8886943 w 9167842"/>
              <a:gd name="connsiteY7" fmla="*/ 980202 h 1050044"/>
              <a:gd name="connsiteX8" fmla="*/ 8947099 w 9167842"/>
              <a:gd name="connsiteY8" fmla="*/ 852788 h 1050044"/>
              <a:gd name="connsiteX9" fmla="*/ 9031315 w 9167842"/>
              <a:gd name="connsiteY9" fmla="*/ 672909 h 1050044"/>
              <a:gd name="connsiteX10" fmla="*/ 9098962 w 9167842"/>
              <a:gd name="connsiteY10" fmla="*/ 293793 h 1050044"/>
              <a:gd name="connsiteX11" fmla="*/ 9073290 w 9167842"/>
              <a:gd name="connsiteY11" fmla="*/ 4774 h 1050044"/>
              <a:gd name="connsiteX12" fmla="*/ 3444 w 9167842"/>
              <a:gd name="connsiteY12" fmla="*/ 0 h 1050044"/>
              <a:gd name="connsiteX0" fmla="*/ 2780 w 9192229"/>
              <a:gd name="connsiteY0" fmla="*/ 0 h 1050044"/>
              <a:gd name="connsiteX1" fmla="*/ 143008 w 9192229"/>
              <a:gd name="connsiteY1" fmla="*/ 429518 h 1050044"/>
              <a:gd name="connsiteX2" fmla="*/ 207719 w 9192229"/>
              <a:gd name="connsiteY2" fmla="*/ 562679 h 1050044"/>
              <a:gd name="connsiteX3" fmla="*/ 282862 w 9192229"/>
              <a:gd name="connsiteY3" fmla="*/ 732060 h 1050044"/>
              <a:gd name="connsiteX4" fmla="*/ 480758 w 9192229"/>
              <a:gd name="connsiteY4" fmla="*/ 1002881 h 1050044"/>
              <a:gd name="connsiteX5" fmla="*/ 7874671 w 9192229"/>
              <a:gd name="connsiteY5" fmla="*/ 1037374 h 1050044"/>
              <a:gd name="connsiteX6" fmla="*/ 8736563 w 9192229"/>
              <a:gd name="connsiteY6" fmla="*/ 1050044 h 1050044"/>
              <a:gd name="connsiteX7" fmla="*/ 8911330 w 9192229"/>
              <a:gd name="connsiteY7" fmla="*/ 980202 h 1050044"/>
              <a:gd name="connsiteX8" fmla="*/ 8971486 w 9192229"/>
              <a:gd name="connsiteY8" fmla="*/ 852788 h 1050044"/>
              <a:gd name="connsiteX9" fmla="*/ 9055702 w 9192229"/>
              <a:gd name="connsiteY9" fmla="*/ 672909 h 1050044"/>
              <a:gd name="connsiteX10" fmla="*/ 9123349 w 9192229"/>
              <a:gd name="connsiteY10" fmla="*/ 293793 h 1050044"/>
              <a:gd name="connsiteX11" fmla="*/ 9097677 w 9192229"/>
              <a:gd name="connsiteY11" fmla="*/ 4774 h 1050044"/>
              <a:gd name="connsiteX12" fmla="*/ 2780 w 9192229"/>
              <a:gd name="connsiteY12" fmla="*/ 0 h 1050044"/>
              <a:gd name="connsiteX0" fmla="*/ 2780 w 9192229"/>
              <a:gd name="connsiteY0" fmla="*/ 0 h 1050044"/>
              <a:gd name="connsiteX1" fmla="*/ 143008 w 9192229"/>
              <a:gd name="connsiteY1" fmla="*/ 429518 h 1050044"/>
              <a:gd name="connsiteX2" fmla="*/ 207719 w 9192229"/>
              <a:gd name="connsiteY2" fmla="*/ 562679 h 1050044"/>
              <a:gd name="connsiteX3" fmla="*/ 282862 w 9192229"/>
              <a:gd name="connsiteY3" fmla="*/ 732060 h 1050044"/>
              <a:gd name="connsiteX4" fmla="*/ 480758 w 9192229"/>
              <a:gd name="connsiteY4" fmla="*/ 1002881 h 1050044"/>
              <a:gd name="connsiteX5" fmla="*/ 7874671 w 9192229"/>
              <a:gd name="connsiteY5" fmla="*/ 1037374 h 1050044"/>
              <a:gd name="connsiteX6" fmla="*/ 8736563 w 9192229"/>
              <a:gd name="connsiteY6" fmla="*/ 1050044 h 1050044"/>
              <a:gd name="connsiteX7" fmla="*/ 8911330 w 9192229"/>
              <a:gd name="connsiteY7" fmla="*/ 980202 h 1050044"/>
              <a:gd name="connsiteX8" fmla="*/ 8971486 w 9192229"/>
              <a:gd name="connsiteY8" fmla="*/ 852788 h 1050044"/>
              <a:gd name="connsiteX9" fmla="*/ 9055702 w 9192229"/>
              <a:gd name="connsiteY9" fmla="*/ 672909 h 1050044"/>
              <a:gd name="connsiteX10" fmla="*/ 9123349 w 9192229"/>
              <a:gd name="connsiteY10" fmla="*/ 293793 h 1050044"/>
              <a:gd name="connsiteX11" fmla="*/ 9097677 w 9192229"/>
              <a:gd name="connsiteY11" fmla="*/ 4774 h 1050044"/>
              <a:gd name="connsiteX12" fmla="*/ 2780 w 9192229"/>
              <a:gd name="connsiteY12" fmla="*/ 0 h 1050044"/>
              <a:gd name="connsiteX0" fmla="*/ 3077 w 9192526"/>
              <a:gd name="connsiteY0" fmla="*/ 0 h 1050044"/>
              <a:gd name="connsiteX1" fmla="*/ 130780 w 9192526"/>
              <a:gd name="connsiteY1" fmla="*/ 429518 h 1050044"/>
              <a:gd name="connsiteX2" fmla="*/ 208016 w 9192526"/>
              <a:gd name="connsiteY2" fmla="*/ 562679 h 1050044"/>
              <a:gd name="connsiteX3" fmla="*/ 283159 w 9192526"/>
              <a:gd name="connsiteY3" fmla="*/ 732060 h 1050044"/>
              <a:gd name="connsiteX4" fmla="*/ 481055 w 9192526"/>
              <a:gd name="connsiteY4" fmla="*/ 1002881 h 1050044"/>
              <a:gd name="connsiteX5" fmla="*/ 7874968 w 9192526"/>
              <a:gd name="connsiteY5" fmla="*/ 1037374 h 1050044"/>
              <a:gd name="connsiteX6" fmla="*/ 8736860 w 9192526"/>
              <a:gd name="connsiteY6" fmla="*/ 1050044 h 1050044"/>
              <a:gd name="connsiteX7" fmla="*/ 8911627 w 9192526"/>
              <a:gd name="connsiteY7" fmla="*/ 980202 h 1050044"/>
              <a:gd name="connsiteX8" fmla="*/ 8971783 w 9192526"/>
              <a:gd name="connsiteY8" fmla="*/ 852788 h 1050044"/>
              <a:gd name="connsiteX9" fmla="*/ 9055999 w 9192526"/>
              <a:gd name="connsiteY9" fmla="*/ 672909 h 1050044"/>
              <a:gd name="connsiteX10" fmla="*/ 9123646 w 9192526"/>
              <a:gd name="connsiteY10" fmla="*/ 293793 h 1050044"/>
              <a:gd name="connsiteX11" fmla="*/ 9097974 w 9192526"/>
              <a:gd name="connsiteY11" fmla="*/ 4774 h 1050044"/>
              <a:gd name="connsiteX12" fmla="*/ 3077 w 9192526"/>
              <a:gd name="connsiteY12" fmla="*/ 0 h 1050044"/>
              <a:gd name="connsiteX0" fmla="*/ 3077 w 9192526"/>
              <a:gd name="connsiteY0" fmla="*/ 0 h 1050044"/>
              <a:gd name="connsiteX1" fmla="*/ 130780 w 9192526"/>
              <a:gd name="connsiteY1" fmla="*/ 429518 h 1050044"/>
              <a:gd name="connsiteX2" fmla="*/ 195490 w 9192526"/>
              <a:gd name="connsiteY2" fmla="*/ 554876 h 1050044"/>
              <a:gd name="connsiteX3" fmla="*/ 283159 w 9192526"/>
              <a:gd name="connsiteY3" fmla="*/ 732060 h 1050044"/>
              <a:gd name="connsiteX4" fmla="*/ 481055 w 9192526"/>
              <a:gd name="connsiteY4" fmla="*/ 1002881 h 1050044"/>
              <a:gd name="connsiteX5" fmla="*/ 7874968 w 9192526"/>
              <a:gd name="connsiteY5" fmla="*/ 1037374 h 1050044"/>
              <a:gd name="connsiteX6" fmla="*/ 8736860 w 9192526"/>
              <a:gd name="connsiteY6" fmla="*/ 1050044 h 1050044"/>
              <a:gd name="connsiteX7" fmla="*/ 8911627 w 9192526"/>
              <a:gd name="connsiteY7" fmla="*/ 980202 h 1050044"/>
              <a:gd name="connsiteX8" fmla="*/ 8971783 w 9192526"/>
              <a:gd name="connsiteY8" fmla="*/ 852788 h 1050044"/>
              <a:gd name="connsiteX9" fmla="*/ 9055999 w 9192526"/>
              <a:gd name="connsiteY9" fmla="*/ 672909 h 1050044"/>
              <a:gd name="connsiteX10" fmla="*/ 9123646 w 9192526"/>
              <a:gd name="connsiteY10" fmla="*/ 293793 h 1050044"/>
              <a:gd name="connsiteX11" fmla="*/ 9097974 w 9192526"/>
              <a:gd name="connsiteY11" fmla="*/ 4774 h 1050044"/>
              <a:gd name="connsiteX12" fmla="*/ 3077 w 9192526"/>
              <a:gd name="connsiteY12" fmla="*/ 0 h 1050044"/>
              <a:gd name="connsiteX0" fmla="*/ 3077 w 9192526"/>
              <a:gd name="connsiteY0" fmla="*/ 0 h 1050044"/>
              <a:gd name="connsiteX1" fmla="*/ 130780 w 9192526"/>
              <a:gd name="connsiteY1" fmla="*/ 429518 h 1050044"/>
              <a:gd name="connsiteX2" fmla="*/ 173190 w 9192526"/>
              <a:gd name="connsiteY2" fmla="*/ 554876 h 1050044"/>
              <a:gd name="connsiteX3" fmla="*/ 283159 w 9192526"/>
              <a:gd name="connsiteY3" fmla="*/ 732060 h 1050044"/>
              <a:gd name="connsiteX4" fmla="*/ 481055 w 9192526"/>
              <a:gd name="connsiteY4" fmla="*/ 1002881 h 1050044"/>
              <a:gd name="connsiteX5" fmla="*/ 7874968 w 9192526"/>
              <a:gd name="connsiteY5" fmla="*/ 1037374 h 1050044"/>
              <a:gd name="connsiteX6" fmla="*/ 8736860 w 9192526"/>
              <a:gd name="connsiteY6" fmla="*/ 1050044 h 1050044"/>
              <a:gd name="connsiteX7" fmla="*/ 8911627 w 9192526"/>
              <a:gd name="connsiteY7" fmla="*/ 980202 h 1050044"/>
              <a:gd name="connsiteX8" fmla="*/ 8971783 w 9192526"/>
              <a:gd name="connsiteY8" fmla="*/ 852788 h 1050044"/>
              <a:gd name="connsiteX9" fmla="*/ 9055999 w 9192526"/>
              <a:gd name="connsiteY9" fmla="*/ 672909 h 1050044"/>
              <a:gd name="connsiteX10" fmla="*/ 9123646 w 9192526"/>
              <a:gd name="connsiteY10" fmla="*/ 293793 h 1050044"/>
              <a:gd name="connsiteX11" fmla="*/ 9097974 w 9192526"/>
              <a:gd name="connsiteY11" fmla="*/ 4774 h 1050044"/>
              <a:gd name="connsiteX12" fmla="*/ 3077 w 9192526"/>
              <a:gd name="connsiteY12" fmla="*/ 0 h 1050044"/>
              <a:gd name="connsiteX0" fmla="*/ 3077 w 9192526"/>
              <a:gd name="connsiteY0" fmla="*/ 0 h 1050044"/>
              <a:gd name="connsiteX1" fmla="*/ 130780 w 9192526"/>
              <a:gd name="connsiteY1" fmla="*/ 429518 h 1050044"/>
              <a:gd name="connsiteX2" fmla="*/ 173190 w 9192526"/>
              <a:gd name="connsiteY2" fmla="*/ 554876 h 1050044"/>
              <a:gd name="connsiteX3" fmla="*/ 283159 w 9192526"/>
              <a:gd name="connsiteY3" fmla="*/ 752900 h 1050044"/>
              <a:gd name="connsiteX4" fmla="*/ 481055 w 9192526"/>
              <a:gd name="connsiteY4" fmla="*/ 1002881 h 1050044"/>
              <a:gd name="connsiteX5" fmla="*/ 7874968 w 9192526"/>
              <a:gd name="connsiteY5" fmla="*/ 1037374 h 1050044"/>
              <a:gd name="connsiteX6" fmla="*/ 8736860 w 9192526"/>
              <a:gd name="connsiteY6" fmla="*/ 1050044 h 1050044"/>
              <a:gd name="connsiteX7" fmla="*/ 8911627 w 9192526"/>
              <a:gd name="connsiteY7" fmla="*/ 980202 h 1050044"/>
              <a:gd name="connsiteX8" fmla="*/ 8971783 w 9192526"/>
              <a:gd name="connsiteY8" fmla="*/ 852788 h 1050044"/>
              <a:gd name="connsiteX9" fmla="*/ 9055999 w 9192526"/>
              <a:gd name="connsiteY9" fmla="*/ 672909 h 1050044"/>
              <a:gd name="connsiteX10" fmla="*/ 9123646 w 9192526"/>
              <a:gd name="connsiteY10" fmla="*/ 293793 h 1050044"/>
              <a:gd name="connsiteX11" fmla="*/ 9097974 w 9192526"/>
              <a:gd name="connsiteY11" fmla="*/ 4774 h 1050044"/>
              <a:gd name="connsiteX12" fmla="*/ 3077 w 9192526"/>
              <a:gd name="connsiteY12" fmla="*/ 0 h 1050044"/>
              <a:gd name="connsiteX0" fmla="*/ 3077 w 9192526"/>
              <a:gd name="connsiteY0" fmla="*/ 0 h 1050044"/>
              <a:gd name="connsiteX1" fmla="*/ 130780 w 9192526"/>
              <a:gd name="connsiteY1" fmla="*/ 429518 h 1050044"/>
              <a:gd name="connsiteX2" fmla="*/ 173190 w 9192526"/>
              <a:gd name="connsiteY2" fmla="*/ 554876 h 1050044"/>
              <a:gd name="connsiteX3" fmla="*/ 283159 w 9192526"/>
              <a:gd name="connsiteY3" fmla="*/ 752900 h 1050044"/>
              <a:gd name="connsiteX4" fmla="*/ 452027 w 9192526"/>
              <a:gd name="connsiteY4" fmla="*/ 1002881 h 1050044"/>
              <a:gd name="connsiteX5" fmla="*/ 7874968 w 9192526"/>
              <a:gd name="connsiteY5" fmla="*/ 1037374 h 1050044"/>
              <a:gd name="connsiteX6" fmla="*/ 8736860 w 9192526"/>
              <a:gd name="connsiteY6" fmla="*/ 1050044 h 1050044"/>
              <a:gd name="connsiteX7" fmla="*/ 8911627 w 9192526"/>
              <a:gd name="connsiteY7" fmla="*/ 980202 h 1050044"/>
              <a:gd name="connsiteX8" fmla="*/ 8971783 w 9192526"/>
              <a:gd name="connsiteY8" fmla="*/ 852788 h 1050044"/>
              <a:gd name="connsiteX9" fmla="*/ 9055999 w 9192526"/>
              <a:gd name="connsiteY9" fmla="*/ 672909 h 1050044"/>
              <a:gd name="connsiteX10" fmla="*/ 9123646 w 9192526"/>
              <a:gd name="connsiteY10" fmla="*/ 293793 h 1050044"/>
              <a:gd name="connsiteX11" fmla="*/ 9097974 w 9192526"/>
              <a:gd name="connsiteY11" fmla="*/ 4774 h 1050044"/>
              <a:gd name="connsiteX12" fmla="*/ 3077 w 9192526"/>
              <a:gd name="connsiteY12" fmla="*/ 0 h 1050044"/>
              <a:gd name="connsiteX0" fmla="*/ 3077 w 9192526"/>
              <a:gd name="connsiteY0" fmla="*/ 0 h 1050044"/>
              <a:gd name="connsiteX1" fmla="*/ 130780 w 9192526"/>
              <a:gd name="connsiteY1" fmla="*/ 429518 h 1050044"/>
              <a:gd name="connsiteX2" fmla="*/ 173190 w 9192526"/>
              <a:gd name="connsiteY2" fmla="*/ 554876 h 1050044"/>
              <a:gd name="connsiteX3" fmla="*/ 283159 w 9192526"/>
              <a:gd name="connsiteY3" fmla="*/ 752900 h 1050044"/>
              <a:gd name="connsiteX4" fmla="*/ 452027 w 9192526"/>
              <a:gd name="connsiteY4" fmla="*/ 1002881 h 1050044"/>
              <a:gd name="connsiteX5" fmla="*/ 7874968 w 9192526"/>
              <a:gd name="connsiteY5" fmla="*/ 1037374 h 1050044"/>
              <a:gd name="connsiteX6" fmla="*/ 8736860 w 9192526"/>
              <a:gd name="connsiteY6" fmla="*/ 1050044 h 1050044"/>
              <a:gd name="connsiteX7" fmla="*/ 8911627 w 9192526"/>
              <a:gd name="connsiteY7" fmla="*/ 980202 h 1050044"/>
              <a:gd name="connsiteX8" fmla="*/ 8971783 w 9192526"/>
              <a:gd name="connsiteY8" fmla="*/ 852788 h 1050044"/>
              <a:gd name="connsiteX9" fmla="*/ 9055999 w 9192526"/>
              <a:gd name="connsiteY9" fmla="*/ 672909 h 1050044"/>
              <a:gd name="connsiteX10" fmla="*/ 9123646 w 9192526"/>
              <a:gd name="connsiteY10" fmla="*/ 293793 h 1050044"/>
              <a:gd name="connsiteX11" fmla="*/ 9097974 w 9192526"/>
              <a:gd name="connsiteY11" fmla="*/ 4774 h 1050044"/>
              <a:gd name="connsiteX12" fmla="*/ 3077 w 9192526"/>
              <a:gd name="connsiteY12" fmla="*/ 0 h 1050044"/>
              <a:gd name="connsiteX0" fmla="*/ 3077 w 9192526"/>
              <a:gd name="connsiteY0" fmla="*/ 0 h 1050044"/>
              <a:gd name="connsiteX1" fmla="*/ 130780 w 9192526"/>
              <a:gd name="connsiteY1" fmla="*/ 429518 h 1050044"/>
              <a:gd name="connsiteX2" fmla="*/ 173190 w 9192526"/>
              <a:gd name="connsiteY2" fmla="*/ 554876 h 1050044"/>
              <a:gd name="connsiteX3" fmla="*/ 283159 w 9192526"/>
              <a:gd name="connsiteY3" fmla="*/ 752900 h 1050044"/>
              <a:gd name="connsiteX4" fmla="*/ 524594 w 9192526"/>
              <a:gd name="connsiteY4" fmla="*/ 1011481 h 1050044"/>
              <a:gd name="connsiteX5" fmla="*/ 7874968 w 9192526"/>
              <a:gd name="connsiteY5" fmla="*/ 1037374 h 1050044"/>
              <a:gd name="connsiteX6" fmla="*/ 8736860 w 9192526"/>
              <a:gd name="connsiteY6" fmla="*/ 1050044 h 1050044"/>
              <a:gd name="connsiteX7" fmla="*/ 8911627 w 9192526"/>
              <a:gd name="connsiteY7" fmla="*/ 980202 h 1050044"/>
              <a:gd name="connsiteX8" fmla="*/ 8971783 w 9192526"/>
              <a:gd name="connsiteY8" fmla="*/ 852788 h 1050044"/>
              <a:gd name="connsiteX9" fmla="*/ 9055999 w 9192526"/>
              <a:gd name="connsiteY9" fmla="*/ 672909 h 1050044"/>
              <a:gd name="connsiteX10" fmla="*/ 9123646 w 9192526"/>
              <a:gd name="connsiteY10" fmla="*/ 293793 h 1050044"/>
              <a:gd name="connsiteX11" fmla="*/ 9097974 w 9192526"/>
              <a:gd name="connsiteY11" fmla="*/ 4774 h 1050044"/>
              <a:gd name="connsiteX12" fmla="*/ 3077 w 9192526"/>
              <a:gd name="connsiteY12" fmla="*/ 0 h 10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92526" h="1050044">
                <a:moveTo>
                  <a:pt x="3077" y="0"/>
                </a:moveTo>
                <a:cubicBezTo>
                  <a:pt x="-18686" y="195638"/>
                  <a:pt x="80357" y="286345"/>
                  <a:pt x="130780" y="429518"/>
                </a:cubicBezTo>
                <a:cubicBezTo>
                  <a:pt x="137983" y="520988"/>
                  <a:pt x="147794" y="500979"/>
                  <a:pt x="173190" y="554876"/>
                </a:cubicBezTo>
                <a:cubicBezTo>
                  <a:pt x="198586" y="608773"/>
                  <a:pt x="211790" y="675073"/>
                  <a:pt x="283159" y="752900"/>
                </a:cubicBezTo>
                <a:lnTo>
                  <a:pt x="524594" y="1011481"/>
                </a:lnTo>
                <a:lnTo>
                  <a:pt x="7874968" y="1037374"/>
                </a:lnTo>
                <a:lnTo>
                  <a:pt x="8736860" y="1050044"/>
                </a:lnTo>
                <a:cubicBezTo>
                  <a:pt x="8855497" y="1040515"/>
                  <a:pt x="8892525" y="1009330"/>
                  <a:pt x="8911627" y="980202"/>
                </a:cubicBezTo>
                <a:cubicBezTo>
                  <a:pt x="8930729" y="951074"/>
                  <a:pt x="8953736" y="904004"/>
                  <a:pt x="8971783" y="852788"/>
                </a:cubicBezTo>
                <a:cubicBezTo>
                  <a:pt x="8996901" y="793680"/>
                  <a:pt x="9042719" y="737344"/>
                  <a:pt x="9055999" y="672909"/>
                </a:cubicBezTo>
                <a:cubicBezTo>
                  <a:pt x="9069279" y="608474"/>
                  <a:pt x="9102614" y="388910"/>
                  <a:pt x="9123646" y="293793"/>
                </a:cubicBezTo>
                <a:cubicBezTo>
                  <a:pt x="9223367" y="209944"/>
                  <a:pt x="9214811" y="231027"/>
                  <a:pt x="9097974" y="4774"/>
                </a:cubicBezTo>
                <a:lnTo>
                  <a:pt x="3077" y="0"/>
                </a:lnTo>
                <a:close/>
              </a:path>
            </a:pathLst>
          </a:custGeom>
          <a:solidFill>
            <a:srgbClr val="D3B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337C006-8427-4B5B-AD8C-77FC9E5DE7AF}"/>
              </a:ext>
            </a:extLst>
          </p:cNvPr>
          <p:cNvSpPr/>
          <p:nvPr/>
        </p:nvSpPr>
        <p:spPr>
          <a:xfrm>
            <a:off x="2699907" y="10231484"/>
            <a:ext cx="8362104" cy="3305036"/>
          </a:xfrm>
          <a:custGeom>
            <a:avLst/>
            <a:gdLst>
              <a:gd name="connsiteX0" fmla="*/ 0 w 8396869"/>
              <a:gd name="connsiteY0" fmla="*/ 0 h 3356517"/>
              <a:gd name="connsiteX1" fmla="*/ 278781 w 8396869"/>
              <a:gd name="connsiteY1" fmla="*/ 434897 h 3356517"/>
              <a:gd name="connsiteX2" fmla="*/ 970157 w 8396869"/>
              <a:gd name="connsiteY2" fmla="*/ 992458 h 3356517"/>
              <a:gd name="connsiteX3" fmla="*/ 1483113 w 8396869"/>
              <a:gd name="connsiteY3" fmla="*/ 1973765 h 3356517"/>
              <a:gd name="connsiteX4" fmla="*/ 2297152 w 8396869"/>
              <a:gd name="connsiteY4" fmla="*/ 2854712 h 3356517"/>
              <a:gd name="connsiteX5" fmla="*/ 3100039 w 8396869"/>
              <a:gd name="connsiteY5" fmla="*/ 3211551 h 3356517"/>
              <a:gd name="connsiteX6" fmla="*/ 3791415 w 8396869"/>
              <a:gd name="connsiteY6" fmla="*/ 3289609 h 3356517"/>
              <a:gd name="connsiteX7" fmla="*/ 4360127 w 8396869"/>
              <a:gd name="connsiteY7" fmla="*/ 3178097 h 3356517"/>
              <a:gd name="connsiteX8" fmla="*/ 5196469 w 8396869"/>
              <a:gd name="connsiteY8" fmla="*/ 3356517 h 3356517"/>
              <a:gd name="connsiteX9" fmla="*/ 6032810 w 8396869"/>
              <a:gd name="connsiteY9" fmla="*/ 3055434 h 3356517"/>
              <a:gd name="connsiteX10" fmla="*/ 6099718 w 8396869"/>
              <a:gd name="connsiteY10" fmla="*/ 2854712 h 3356517"/>
              <a:gd name="connsiteX11" fmla="*/ 6389649 w 8396869"/>
              <a:gd name="connsiteY11" fmla="*/ 2787804 h 3356517"/>
              <a:gd name="connsiteX12" fmla="*/ 6590371 w 8396869"/>
              <a:gd name="connsiteY12" fmla="*/ 2319453 h 3356517"/>
              <a:gd name="connsiteX13" fmla="*/ 7259444 w 8396869"/>
              <a:gd name="connsiteY13" fmla="*/ 1583473 h 3356517"/>
              <a:gd name="connsiteX14" fmla="*/ 8173844 w 8396869"/>
              <a:gd name="connsiteY14" fmla="*/ 423746 h 3356517"/>
              <a:gd name="connsiteX15" fmla="*/ 8396869 w 8396869"/>
              <a:gd name="connsiteY15" fmla="*/ 33453 h 3356517"/>
              <a:gd name="connsiteX16" fmla="*/ 0 w 8396869"/>
              <a:gd name="connsiteY16" fmla="*/ 0 h 3356517"/>
              <a:gd name="connsiteX0" fmla="*/ 0 w 8396869"/>
              <a:gd name="connsiteY0" fmla="*/ 0 h 3356517"/>
              <a:gd name="connsiteX1" fmla="*/ 278781 w 8396869"/>
              <a:gd name="connsiteY1" fmla="*/ 434897 h 3356517"/>
              <a:gd name="connsiteX2" fmla="*/ 970157 w 8396869"/>
              <a:gd name="connsiteY2" fmla="*/ 992458 h 3356517"/>
              <a:gd name="connsiteX3" fmla="*/ 1483113 w 8396869"/>
              <a:gd name="connsiteY3" fmla="*/ 1973765 h 3356517"/>
              <a:gd name="connsiteX4" fmla="*/ 2297152 w 8396869"/>
              <a:gd name="connsiteY4" fmla="*/ 2854712 h 3356517"/>
              <a:gd name="connsiteX5" fmla="*/ 3100039 w 8396869"/>
              <a:gd name="connsiteY5" fmla="*/ 3211551 h 3356517"/>
              <a:gd name="connsiteX6" fmla="*/ 3791415 w 8396869"/>
              <a:gd name="connsiteY6" fmla="*/ 3289609 h 3356517"/>
              <a:gd name="connsiteX7" fmla="*/ 4360127 w 8396869"/>
              <a:gd name="connsiteY7" fmla="*/ 3178097 h 3356517"/>
              <a:gd name="connsiteX8" fmla="*/ 5196469 w 8396869"/>
              <a:gd name="connsiteY8" fmla="*/ 3356517 h 3356517"/>
              <a:gd name="connsiteX9" fmla="*/ 6032810 w 8396869"/>
              <a:gd name="connsiteY9" fmla="*/ 3055434 h 3356517"/>
              <a:gd name="connsiteX10" fmla="*/ 6099718 w 8396869"/>
              <a:gd name="connsiteY10" fmla="*/ 2854712 h 3356517"/>
              <a:gd name="connsiteX11" fmla="*/ 6389649 w 8396869"/>
              <a:gd name="connsiteY11" fmla="*/ 2787804 h 3356517"/>
              <a:gd name="connsiteX12" fmla="*/ 6590371 w 8396869"/>
              <a:gd name="connsiteY12" fmla="*/ 2319453 h 3356517"/>
              <a:gd name="connsiteX13" fmla="*/ 7259444 w 8396869"/>
              <a:gd name="connsiteY13" fmla="*/ 1583473 h 3356517"/>
              <a:gd name="connsiteX14" fmla="*/ 8173844 w 8396869"/>
              <a:gd name="connsiteY14" fmla="*/ 423746 h 3356517"/>
              <a:gd name="connsiteX15" fmla="*/ 8396869 w 8396869"/>
              <a:gd name="connsiteY15" fmla="*/ 33453 h 3356517"/>
              <a:gd name="connsiteX16" fmla="*/ 0 w 8396869"/>
              <a:gd name="connsiteY16" fmla="*/ 0 h 3356517"/>
              <a:gd name="connsiteX0" fmla="*/ 0 w 8396869"/>
              <a:gd name="connsiteY0" fmla="*/ 0 h 3356517"/>
              <a:gd name="connsiteX1" fmla="*/ 278781 w 8396869"/>
              <a:gd name="connsiteY1" fmla="*/ 434897 h 3356517"/>
              <a:gd name="connsiteX2" fmla="*/ 970157 w 8396869"/>
              <a:gd name="connsiteY2" fmla="*/ 992458 h 3356517"/>
              <a:gd name="connsiteX3" fmla="*/ 1483113 w 8396869"/>
              <a:gd name="connsiteY3" fmla="*/ 1973765 h 3356517"/>
              <a:gd name="connsiteX4" fmla="*/ 2297152 w 8396869"/>
              <a:gd name="connsiteY4" fmla="*/ 2854712 h 3356517"/>
              <a:gd name="connsiteX5" fmla="*/ 3100039 w 8396869"/>
              <a:gd name="connsiteY5" fmla="*/ 3211551 h 3356517"/>
              <a:gd name="connsiteX6" fmla="*/ 3791415 w 8396869"/>
              <a:gd name="connsiteY6" fmla="*/ 3289609 h 3356517"/>
              <a:gd name="connsiteX7" fmla="*/ 4360127 w 8396869"/>
              <a:gd name="connsiteY7" fmla="*/ 3178097 h 3356517"/>
              <a:gd name="connsiteX8" fmla="*/ 5196469 w 8396869"/>
              <a:gd name="connsiteY8" fmla="*/ 3356517 h 3356517"/>
              <a:gd name="connsiteX9" fmla="*/ 6032810 w 8396869"/>
              <a:gd name="connsiteY9" fmla="*/ 3055434 h 3356517"/>
              <a:gd name="connsiteX10" fmla="*/ 6099718 w 8396869"/>
              <a:gd name="connsiteY10" fmla="*/ 2854712 h 3356517"/>
              <a:gd name="connsiteX11" fmla="*/ 6389649 w 8396869"/>
              <a:gd name="connsiteY11" fmla="*/ 2787804 h 3356517"/>
              <a:gd name="connsiteX12" fmla="*/ 6590371 w 8396869"/>
              <a:gd name="connsiteY12" fmla="*/ 2319453 h 3356517"/>
              <a:gd name="connsiteX13" fmla="*/ 7259444 w 8396869"/>
              <a:gd name="connsiteY13" fmla="*/ 1583473 h 3356517"/>
              <a:gd name="connsiteX14" fmla="*/ 8051180 w 8396869"/>
              <a:gd name="connsiteY14" fmla="*/ 646771 h 3356517"/>
              <a:gd name="connsiteX15" fmla="*/ 8396869 w 8396869"/>
              <a:gd name="connsiteY15" fmla="*/ 33453 h 3356517"/>
              <a:gd name="connsiteX16" fmla="*/ 0 w 8396869"/>
              <a:gd name="connsiteY16" fmla="*/ 0 h 3356517"/>
              <a:gd name="connsiteX0" fmla="*/ 0 w 8408021"/>
              <a:gd name="connsiteY0" fmla="*/ 0 h 3356517"/>
              <a:gd name="connsiteX1" fmla="*/ 278781 w 8408021"/>
              <a:gd name="connsiteY1" fmla="*/ 434897 h 3356517"/>
              <a:gd name="connsiteX2" fmla="*/ 970157 w 8408021"/>
              <a:gd name="connsiteY2" fmla="*/ 992458 h 3356517"/>
              <a:gd name="connsiteX3" fmla="*/ 1483113 w 8408021"/>
              <a:gd name="connsiteY3" fmla="*/ 1973765 h 3356517"/>
              <a:gd name="connsiteX4" fmla="*/ 2297152 w 8408021"/>
              <a:gd name="connsiteY4" fmla="*/ 2854712 h 3356517"/>
              <a:gd name="connsiteX5" fmla="*/ 3100039 w 8408021"/>
              <a:gd name="connsiteY5" fmla="*/ 3211551 h 3356517"/>
              <a:gd name="connsiteX6" fmla="*/ 3791415 w 8408021"/>
              <a:gd name="connsiteY6" fmla="*/ 3289609 h 3356517"/>
              <a:gd name="connsiteX7" fmla="*/ 4360127 w 8408021"/>
              <a:gd name="connsiteY7" fmla="*/ 3178097 h 3356517"/>
              <a:gd name="connsiteX8" fmla="*/ 5196469 w 8408021"/>
              <a:gd name="connsiteY8" fmla="*/ 3356517 h 3356517"/>
              <a:gd name="connsiteX9" fmla="*/ 6032810 w 8408021"/>
              <a:gd name="connsiteY9" fmla="*/ 3055434 h 3356517"/>
              <a:gd name="connsiteX10" fmla="*/ 6099718 w 8408021"/>
              <a:gd name="connsiteY10" fmla="*/ 2854712 h 3356517"/>
              <a:gd name="connsiteX11" fmla="*/ 6389649 w 8408021"/>
              <a:gd name="connsiteY11" fmla="*/ 2787804 h 3356517"/>
              <a:gd name="connsiteX12" fmla="*/ 6590371 w 8408021"/>
              <a:gd name="connsiteY12" fmla="*/ 2319453 h 3356517"/>
              <a:gd name="connsiteX13" fmla="*/ 7259444 w 8408021"/>
              <a:gd name="connsiteY13" fmla="*/ 1583473 h 3356517"/>
              <a:gd name="connsiteX14" fmla="*/ 8051180 w 8408021"/>
              <a:gd name="connsiteY14" fmla="*/ 646771 h 3356517"/>
              <a:gd name="connsiteX15" fmla="*/ 8408021 w 8408021"/>
              <a:gd name="connsiteY15" fmla="*/ 44604 h 3356517"/>
              <a:gd name="connsiteX16" fmla="*/ 0 w 8408021"/>
              <a:gd name="connsiteY16" fmla="*/ 0 h 3356517"/>
              <a:gd name="connsiteX0" fmla="*/ 0 w 8408021"/>
              <a:gd name="connsiteY0" fmla="*/ 0 h 3356517"/>
              <a:gd name="connsiteX1" fmla="*/ 278781 w 8408021"/>
              <a:gd name="connsiteY1" fmla="*/ 434897 h 3356517"/>
              <a:gd name="connsiteX2" fmla="*/ 970157 w 8408021"/>
              <a:gd name="connsiteY2" fmla="*/ 992458 h 3356517"/>
              <a:gd name="connsiteX3" fmla="*/ 1483113 w 8408021"/>
              <a:gd name="connsiteY3" fmla="*/ 1973765 h 3356517"/>
              <a:gd name="connsiteX4" fmla="*/ 2297152 w 8408021"/>
              <a:gd name="connsiteY4" fmla="*/ 2854712 h 3356517"/>
              <a:gd name="connsiteX5" fmla="*/ 3100039 w 8408021"/>
              <a:gd name="connsiteY5" fmla="*/ 3211551 h 3356517"/>
              <a:gd name="connsiteX6" fmla="*/ 3791415 w 8408021"/>
              <a:gd name="connsiteY6" fmla="*/ 3289609 h 3356517"/>
              <a:gd name="connsiteX7" fmla="*/ 4360127 w 8408021"/>
              <a:gd name="connsiteY7" fmla="*/ 3178097 h 3356517"/>
              <a:gd name="connsiteX8" fmla="*/ 5196469 w 8408021"/>
              <a:gd name="connsiteY8" fmla="*/ 3356517 h 3356517"/>
              <a:gd name="connsiteX9" fmla="*/ 6032810 w 8408021"/>
              <a:gd name="connsiteY9" fmla="*/ 3055434 h 3356517"/>
              <a:gd name="connsiteX10" fmla="*/ 6099718 w 8408021"/>
              <a:gd name="connsiteY10" fmla="*/ 2854712 h 3356517"/>
              <a:gd name="connsiteX11" fmla="*/ 6389649 w 8408021"/>
              <a:gd name="connsiteY11" fmla="*/ 2787804 h 3356517"/>
              <a:gd name="connsiteX12" fmla="*/ 6590371 w 8408021"/>
              <a:gd name="connsiteY12" fmla="*/ 2319453 h 3356517"/>
              <a:gd name="connsiteX13" fmla="*/ 7259444 w 8408021"/>
              <a:gd name="connsiteY13" fmla="*/ 1583473 h 3356517"/>
              <a:gd name="connsiteX14" fmla="*/ 8051180 w 8408021"/>
              <a:gd name="connsiteY14" fmla="*/ 646771 h 3356517"/>
              <a:gd name="connsiteX15" fmla="*/ 8408021 w 8408021"/>
              <a:gd name="connsiteY15" fmla="*/ 44604 h 3356517"/>
              <a:gd name="connsiteX16" fmla="*/ 0 w 8408021"/>
              <a:gd name="connsiteY16" fmla="*/ 0 h 3356517"/>
              <a:gd name="connsiteX0" fmla="*/ 0 w 8441474"/>
              <a:gd name="connsiteY0" fmla="*/ 0 h 3389971"/>
              <a:gd name="connsiteX1" fmla="*/ 312234 w 8441474"/>
              <a:gd name="connsiteY1" fmla="*/ 468351 h 3389971"/>
              <a:gd name="connsiteX2" fmla="*/ 1003610 w 8441474"/>
              <a:gd name="connsiteY2" fmla="*/ 1025912 h 3389971"/>
              <a:gd name="connsiteX3" fmla="*/ 1516566 w 8441474"/>
              <a:gd name="connsiteY3" fmla="*/ 2007219 h 3389971"/>
              <a:gd name="connsiteX4" fmla="*/ 2330605 w 8441474"/>
              <a:gd name="connsiteY4" fmla="*/ 2888166 h 3389971"/>
              <a:gd name="connsiteX5" fmla="*/ 3133492 w 8441474"/>
              <a:gd name="connsiteY5" fmla="*/ 3245005 h 3389971"/>
              <a:gd name="connsiteX6" fmla="*/ 3824868 w 8441474"/>
              <a:gd name="connsiteY6" fmla="*/ 3323063 h 3389971"/>
              <a:gd name="connsiteX7" fmla="*/ 4393580 w 8441474"/>
              <a:gd name="connsiteY7" fmla="*/ 3211551 h 3389971"/>
              <a:gd name="connsiteX8" fmla="*/ 5229922 w 8441474"/>
              <a:gd name="connsiteY8" fmla="*/ 3389971 h 3389971"/>
              <a:gd name="connsiteX9" fmla="*/ 6066263 w 8441474"/>
              <a:gd name="connsiteY9" fmla="*/ 3088888 h 3389971"/>
              <a:gd name="connsiteX10" fmla="*/ 6133171 w 8441474"/>
              <a:gd name="connsiteY10" fmla="*/ 2888166 h 3389971"/>
              <a:gd name="connsiteX11" fmla="*/ 6423102 w 8441474"/>
              <a:gd name="connsiteY11" fmla="*/ 2821258 h 3389971"/>
              <a:gd name="connsiteX12" fmla="*/ 6623824 w 8441474"/>
              <a:gd name="connsiteY12" fmla="*/ 2352907 h 3389971"/>
              <a:gd name="connsiteX13" fmla="*/ 7292897 w 8441474"/>
              <a:gd name="connsiteY13" fmla="*/ 1616927 h 3389971"/>
              <a:gd name="connsiteX14" fmla="*/ 8084633 w 8441474"/>
              <a:gd name="connsiteY14" fmla="*/ 680225 h 3389971"/>
              <a:gd name="connsiteX15" fmla="*/ 8441474 w 8441474"/>
              <a:gd name="connsiteY15" fmla="*/ 78058 h 3389971"/>
              <a:gd name="connsiteX16" fmla="*/ 0 w 8441474"/>
              <a:gd name="connsiteY16" fmla="*/ 0 h 3389971"/>
              <a:gd name="connsiteX0" fmla="*/ 0 w 8430323"/>
              <a:gd name="connsiteY0" fmla="*/ 0 h 3389971"/>
              <a:gd name="connsiteX1" fmla="*/ 312234 w 8430323"/>
              <a:gd name="connsiteY1" fmla="*/ 468351 h 3389971"/>
              <a:gd name="connsiteX2" fmla="*/ 1003610 w 8430323"/>
              <a:gd name="connsiteY2" fmla="*/ 1025912 h 3389971"/>
              <a:gd name="connsiteX3" fmla="*/ 1516566 w 8430323"/>
              <a:gd name="connsiteY3" fmla="*/ 2007219 h 3389971"/>
              <a:gd name="connsiteX4" fmla="*/ 2330605 w 8430323"/>
              <a:gd name="connsiteY4" fmla="*/ 2888166 h 3389971"/>
              <a:gd name="connsiteX5" fmla="*/ 3133492 w 8430323"/>
              <a:gd name="connsiteY5" fmla="*/ 3245005 h 3389971"/>
              <a:gd name="connsiteX6" fmla="*/ 3824868 w 8430323"/>
              <a:gd name="connsiteY6" fmla="*/ 3323063 h 3389971"/>
              <a:gd name="connsiteX7" fmla="*/ 4393580 w 8430323"/>
              <a:gd name="connsiteY7" fmla="*/ 3211551 h 3389971"/>
              <a:gd name="connsiteX8" fmla="*/ 5229922 w 8430323"/>
              <a:gd name="connsiteY8" fmla="*/ 3389971 h 3389971"/>
              <a:gd name="connsiteX9" fmla="*/ 6066263 w 8430323"/>
              <a:gd name="connsiteY9" fmla="*/ 3088888 h 3389971"/>
              <a:gd name="connsiteX10" fmla="*/ 6133171 w 8430323"/>
              <a:gd name="connsiteY10" fmla="*/ 2888166 h 3389971"/>
              <a:gd name="connsiteX11" fmla="*/ 6423102 w 8430323"/>
              <a:gd name="connsiteY11" fmla="*/ 2821258 h 3389971"/>
              <a:gd name="connsiteX12" fmla="*/ 6623824 w 8430323"/>
              <a:gd name="connsiteY12" fmla="*/ 2352907 h 3389971"/>
              <a:gd name="connsiteX13" fmla="*/ 7292897 w 8430323"/>
              <a:gd name="connsiteY13" fmla="*/ 1616927 h 3389971"/>
              <a:gd name="connsiteX14" fmla="*/ 8084633 w 8430323"/>
              <a:gd name="connsiteY14" fmla="*/ 680225 h 3389971"/>
              <a:gd name="connsiteX15" fmla="*/ 8430323 w 8430323"/>
              <a:gd name="connsiteY15" fmla="*/ 100361 h 3389971"/>
              <a:gd name="connsiteX16" fmla="*/ 0 w 8430323"/>
              <a:gd name="connsiteY16" fmla="*/ 0 h 3389971"/>
              <a:gd name="connsiteX0" fmla="*/ 0 w 8314865"/>
              <a:gd name="connsiteY0" fmla="*/ 0 h 3374952"/>
              <a:gd name="connsiteX1" fmla="*/ 196776 w 8314865"/>
              <a:gd name="connsiteY1" fmla="*/ 453332 h 3374952"/>
              <a:gd name="connsiteX2" fmla="*/ 888152 w 8314865"/>
              <a:gd name="connsiteY2" fmla="*/ 1010893 h 3374952"/>
              <a:gd name="connsiteX3" fmla="*/ 1401108 w 8314865"/>
              <a:gd name="connsiteY3" fmla="*/ 1992200 h 3374952"/>
              <a:gd name="connsiteX4" fmla="*/ 2215147 w 8314865"/>
              <a:gd name="connsiteY4" fmla="*/ 2873147 h 3374952"/>
              <a:gd name="connsiteX5" fmla="*/ 3018034 w 8314865"/>
              <a:gd name="connsiteY5" fmla="*/ 3229986 h 3374952"/>
              <a:gd name="connsiteX6" fmla="*/ 3709410 w 8314865"/>
              <a:gd name="connsiteY6" fmla="*/ 3308044 h 3374952"/>
              <a:gd name="connsiteX7" fmla="*/ 4278122 w 8314865"/>
              <a:gd name="connsiteY7" fmla="*/ 3196532 h 3374952"/>
              <a:gd name="connsiteX8" fmla="*/ 5114464 w 8314865"/>
              <a:gd name="connsiteY8" fmla="*/ 3374952 h 3374952"/>
              <a:gd name="connsiteX9" fmla="*/ 5950805 w 8314865"/>
              <a:gd name="connsiteY9" fmla="*/ 3073869 h 3374952"/>
              <a:gd name="connsiteX10" fmla="*/ 6017713 w 8314865"/>
              <a:gd name="connsiteY10" fmla="*/ 2873147 h 3374952"/>
              <a:gd name="connsiteX11" fmla="*/ 6307644 w 8314865"/>
              <a:gd name="connsiteY11" fmla="*/ 2806239 h 3374952"/>
              <a:gd name="connsiteX12" fmla="*/ 6508366 w 8314865"/>
              <a:gd name="connsiteY12" fmla="*/ 2337888 h 3374952"/>
              <a:gd name="connsiteX13" fmla="*/ 7177439 w 8314865"/>
              <a:gd name="connsiteY13" fmla="*/ 1601908 h 3374952"/>
              <a:gd name="connsiteX14" fmla="*/ 7969175 w 8314865"/>
              <a:gd name="connsiteY14" fmla="*/ 665206 h 3374952"/>
              <a:gd name="connsiteX15" fmla="*/ 8314865 w 8314865"/>
              <a:gd name="connsiteY15" fmla="*/ 85342 h 3374952"/>
              <a:gd name="connsiteX16" fmla="*/ 0 w 8314865"/>
              <a:gd name="connsiteY16" fmla="*/ 0 h 3374952"/>
              <a:gd name="connsiteX0" fmla="*/ 0 w 8314865"/>
              <a:gd name="connsiteY0" fmla="*/ 0 h 3374952"/>
              <a:gd name="connsiteX1" fmla="*/ 211208 w 8314865"/>
              <a:gd name="connsiteY1" fmla="*/ 348198 h 3374952"/>
              <a:gd name="connsiteX2" fmla="*/ 888152 w 8314865"/>
              <a:gd name="connsiteY2" fmla="*/ 1010893 h 3374952"/>
              <a:gd name="connsiteX3" fmla="*/ 1401108 w 8314865"/>
              <a:gd name="connsiteY3" fmla="*/ 1992200 h 3374952"/>
              <a:gd name="connsiteX4" fmla="*/ 2215147 w 8314865"/>
              <a:gd name="connsiteY4" fmla="*/ 2873147 h 3374952"/>
              <a:gd name="connsiteX5" fmla="*/ 3018034 w 8314865"/>
              <a:gd name="connsiteY5" fmla="*/ 3229986 h 3374952"/>
              <a:gd name="connsiteX6" fmla="*/ 3709410 w 8314865"/>
              <a:gd name="connsiteY6" fmla="*/ 3308044 h 3374952"/>
              <a:gd name="connsiteX7" fmla="*/ 4278122 w 8314865"/>
              <a:gd name="connsiteY7" fmla="*/ 3196532 h 3374952"/>
              <a:gd name="connsiteX8" fmla="*/ 5114464 w 8314865"/>
              <a:gd name="connsiteY8" fmla="*/ 3374952 h 3374952"/>
              <a:gd name="connsiteX9" fmla="*/ 5950805 w 8314865"/>
              <a:gd name="connsiteY9" fmla="*/ 3073869 h 3374952"/>
              <a:gd name="connsiteX10" fmla="*/ 6017713 w 8314865"/>
              <a:gd name="connsiteY10" fmla="*/ 2873147 h 3374952"/>
              <a:gd name="connsiteX11" fmla="*/ 6307644 w 8314865"/>
              <a:gd name="connsiteY11" fmla="*/ 2806239 h 3374952"/>
              <a:gd name="connsiteX12" fmla="*/ 6508366 w 8314865"/>
              <a:gd name="connsiteY12" fmla="*/ 2337888 h 3374952"/>
              <a:gd name="connsiteX13" fmla="*/ 7177439 w 8314865"/>
              <a:gd name="connsiteY13" fmla="*/ 1601908 h 3374952"/>
              <a:gd name="connsiteX14" fmla="*/ 7969175 w 8314865"/>
              <a:gd name="connsiteY14" fmla="*/ 665206 h 3374952"/>
              <a:gd name="connsiteX15" fmla="*/ 8314865 w 8314865"/>
              <a:gd name="connsiteY15" fmla="*/ 85342 h 3374952"/>
              <a:gd name="connsiteX16" fmla="*/ 0 w 8314865"/>
              <a:gd name="connsiteY16" fmla="*/ 0 h 3374952"/>
              <a:gd name="connsiteX0" fmla="*/ 0 w 8314865"/>
              <a:gd name="connsiteY0" fmla="*/ 0 h 3374952"/>
              <a:gd name="connsiteX1" fmla="*/ 211208 w 8314865"/>
              <a:gd name="connsiteY1" fmla="*/ 348198 h 3374952"/>
              <a:gd name="connsiteX2" fmla="*/ 917017 w 8314865"/>
              <a:gd name="connsiteY2" fmla="*/ 980855 h 3374952"/>
              <a:gd name="connsiteX3" fmla="*/ 1401108 w 8314865"/>
              <a:gd name="connsiteY3" fmla="*/ 1992200 h 3374952"/>
              <a:gd name="connsiteX4" fmla="*/ 2215147 w 8314865"/>
              <a:gd name="connsiteY4" fmla="*/ 2873147 h 3374952"/>
              <a:gd name="connsiteX5" fmla="*/ 3018034 w 8314865"/>
              <a:gd name="connsiteY5" fmla="*/ 3229986 h 3374952"/>
              <a:gd name="connsiteX6" fmla="*/ 3709410 w 8314865"/>
              <a:gd name="connsiteY6" fmla="*/ 3308044 h 3374952"/>
              <a:gd name="connsiteX7" fmla="*/ 4278122 w 8314865"/>
              <a:gd name="connsiteY7" fmla="*/ 3196532 h 3374952"/>
              <a:gd name="connsiteX8" fmla="*/ 5114464 w 8314865"/>
              <a:gd name="connsiteY8" fmla="*/ 3374952 h 3374952"/>
              <a:gd name="connsiteX9" fmla="*/ 5950805 w 8314865"/>
              <a:gd name="connsiteY9" fmla="*/ 3073869 h 3374952"/>
              <a:gd name="connsiteX10" fmla="*/ 6017713 w 8314865"/>
              <a:gd name="connsiteY10" fmla="*/ 2873147 h 3374952"/>
              <a:gd name="connsiteX11" fmla="*/ 6307644 w 8314865"/>
              <a:gd name="connsiteY11" fmla="*/ 2806239 h 3374952"/>
              <a:gd name="connsiteX12" fmla="*/ 6508366 w 8314865"/>
              <a:gd name="connsiteY12" fmla="*/ 2337888 h 3374952"/>
              <a:gd name="connsiteX13" fmla="*/ 7177439 w 8314865"/>
              <a:gd name="connsiteY13" fmla="*/ 1601908 h 3374952"/>
              <a:gd name="connsiteX14" fmla="*/ 7969175 w 8314865"/>
              <a:gd name="connsiteY14" fmla="*/ 665206 h 3374952"/>
              <a:gd name="connsiteX15" fmla="*/ 8314865 w 8314865"/>
              <a:gd name="connsiteY15" fmla="*/ 85342 h 3374952"/>
              <a:gd name="connsiteX16" fmla="*/ 0 w 8314865"/>
              <a:gd name="connsiteY16" fmla="*/ 0 h 3374952"/>
              <a:gd name="connsiteX0" fmla="*/ 0 w 8314865"/>
              <a:gd name="connsiteY0" fmla="*/ 0 h 3374952"/>
              <a:gd name="connsiteX1" fmla="*/ 211208 w 8314865"/>
              <a:gd name="connsiteY1" fmla="*/ 348198 h 3374952"/>
              <a:gd name="connsiteX2" fmla="*/ 917017 w 8314865"/>
              <a:gd name="connsiteY2" fmla="*/ 980855 h 3374952"/>
              <a:gd name="connsiteX3" fmla="*/ 1401108 w 8314865"/>
              <a:gd name="connsiteY3" fmla="*/ 1992200 h 3374952"/>
              <a:gd name="connsiteX4" fmla="*/ 2215147 w 8314865"/>
              <a:gd name="connsiteY4" fmla="*/ 2873147 h 3374952"/>
              <a:gd name="connsiteX5" fmla="*/ 3018034 w 8314865"/>
              <a:gd name="connsiteY5" fmla="*/ 3229986 h 3374952"/>
              <a:gd name="connsiteX6" fmla="*/ 3709410 w 8314865"/>
              <a:gd name="connsiteY6" fmla="*/ 3308044 h 3374952"/>
              <a:gd name="connsiteX7" fmla="*/ 4278122 w 8314865"/>
              <a:gd name="connsiteY7" fmla="*/ 3196532 h 3374952"/>
              <a:gd name="connsiteX8" fmla="*/ 5114464 w 8314865"/>
              <a:gd name="connsiteY8" fmla="*/ 3374952 h 3374952"/>
              <a:gd name="connsiteX9" fmla="*/ 5950805 w 8314865"/>
              <a:gd name="connsiteY9" fmla="*/ 3073869 h 3374952"/>
              <a:gd name="connsiteX10" fmla="*/ 6017713 w 8314865"/>
              <a:gd name="connsiteY10" fmla="*/ 2873147 h 3374952"/>
              <a:gd name="connsiteX11" fmla="*/ 6307644 w 8314865"/>
              <a:gd name="connsiteY11" fmla="*/ 2806239 h 3374952"/>
              <a:gd name="connsiteX12" fmla="*/ 6508366 w 8314865"/>
              <a:gd name="connsiteY12" fmla="*/ 2337888 h 3374952"/>
              <a:gd name="connsiteX13" fmla="*/ 7177439 w 8314865"/>
              <a:gd name="connsiteY13" fmla="*/ 1601908 h 3374952"/>
              <a:gd name="connsiteX14" fmla="*/ 7969175 w 8314865"/>
              <a:gd name="connsiteY14" fmla="*/ 665206 h 3374952"/>
              <a:gd name="connsiteX15" fmla="*/ 8314865 w 8314865"/>
              <a:gd name="connsiteY15" fmla="*/ 85342 h 3374952"/>
              <a:gd name="connsiteX16" fmla="*/ 0 w 8314865"/>
              <a:gd name="connsiteY16" fmla="*/ 0 h 3374952"/>
              <a:gd name="connsiteX0" fmla="*/ 0 w 8314865"/>
              <a:gd name="connsiteY0" fmla="*/ 0 h 3374952"/>
              <a:gd name="connsiteX1" fmla="*/ 211208 w 8314865"/>
              <a:gd name="connsiteY1" fmla="*/ 348198 h 3374952"/>
              <a:gd name="connsiteX2" fmla="*/ 917017 w 8314865"/>
              <a:gd name="connsiteY2" fmla="*/ 980855 h 3374952"/>
              <a:gd name="connsiteX3" fmla="*/ 1401108 w 8314865"/>
              <a:gd name="connsiteY3" fmla="*/ 1992200 h 3374952"/>
              <a:gd name="connsiteX4" fmla="*/ 2215147 w 8314865"/>
              <a:gd name="connsiteY4" fmla="*/ 2873147 h 3374952"/>
              <a:gd name="connsiteX5" fmla="*/ 3003601 w 8314865"/>
              <a:gd name="connsiteY5" fmla="*/ 3260024 h 3374952"/>
              <a:gd name="connsiteX6" fmla="*/ 3709410 w 8314865"/>
              <a:gd name="connsiteY6" fmla="*/ 3308044 h 3374952"/>
              <a:gd name="connsiteX7" fmla="*/ 4278122 w 8314865"/>
              <a:gd name="connsiteY7" fmla="*/ 3196532 h 3374952"/>
              <a:gd name="connsiteX8" fmla="*/ 5114464 w 8314865"/>
              <a:gd name="connsiteY8" fmla="*/ 3374952 h 3374952"/>
              <a:gd name="connsiteX9" fmla="*/ 5950805 w 8314865"/>
              <a:gd name="connsiteY9" fmla="*/ 3073869 h 3374952"/>
              <a:gd name="connsiteX10" fmla="*/ 6017713 w 8314865"/>
              <a:gd name="connsiteY10" fmla="*/ 2873147 h 3374952"/>
              <a:gd name="connsiteX11" fmla="*/ 6307644 w 8314865"/>
              <a:gd name="connsiteY11" fmla="*/ 2806239 h 3374952"/>
              <a:gd name="connsiteX12" fmla="*/ 6508366 w 8314865"/>
              <a:gd name="connsiteY12" fmla="*/ 2337888 h 3374952"/>
              <a:gd name="connsiteX13" fmla="*/ 7177439 w 8314865"/>
              <a:gd name="connsiteY13" fmla="*/ 1601908 h 3374952"/>
              <a:gd name="connsiteX14" fmla="*/ 7969175 w 8314865"/>
              <a:gd name="connsiteY14" fmla="*/ 665206 h 3374952"/>
              <a:gd name="connsiteX15" fmla="*/ 8314865 w 8314865"/>
              <a:gd name="connsiteY15" fmla="*/ 85342 h 3374952"/>
              <a:gd name="connsiteX16" fmla="*/ 0 w 8314865"/>
              <a:gd name="connsiteY16" fmla="*/ 0 h 3374952"/>
              <a:gd name="connsiteX0" fmla="*/ 0 w 8314865"/>
              <a:gd name="connsiteY0" fmla="*/ 0 h 3383140"/>
              <a:gd name="connsiteX1" fmla="*/ 211208 w 8314865"/>
              <a:gd name="connsiteY1" fmla="*/ 348198 h 3383140"/>
              <a:gd name="connsiteX2" fmla="*/ 917017 w 8314865"/>
              <a:gd name="connsiteY2" fmla="*/ 980855 h 3383140"/>
              <a:gd name="connsiteX3" fmla="*/ 1401108 w 8314865"/>
              <a:gd name="connsiteY3" fmla="*/ 1992200 h 3383140"/>
              <a:gd name="connsiteX4" fmla="*/ 2215147 w 8314865"/>
              <a:gd name="connsiteY4" fmla="*/ 2873147 h 3383140"/>
              <a:gd name="connsiteX5" fmla="*/ 3003601 w 8314865"/>
              <a:gd name="connsiteY5" fmla="*/ 3260024 h 3383140"/>
              <a:gd name="connsiteX6" fmla="*/ 3738275 w 8314865"/>
              <a:gd name="connsiteY6" fmla="*/ 3383140 h 3383140"/>
              <a:gd name="connsiteX7" fmla="*/ 4278122 w 8314865"/>
              <a:gd name="connsiteY7" fmla="*/ 3196532 h 3383140"/>
              <a:gd name="connsiteX8" fmla="*/ 5114464 w 8314865"/>
              <a:gd name="connsiteY8" fmla="*/ 3374952 h 3383140"/>
              <a:gd name="connsiteX9" fmla="*/ 5950805 w 8314865"/>
              <a:gd name="connsiteY9" fmla="*/ 3073869 h 3383140"/>
              <a:gd name="connsiteX10" fmla="*/ 6017713 w 8314865"/>
              <a:gd name="connsiteY10" fmla="*/ 2873147 h 3383140"/>
              <a:gd name="connsiteX11" fmla="*/ 6307644 w 8314865"/>
              <a:gd name="connsiteY11" fmla="*/ 2806239 h 3383140"/>
              <a:gd name="connsiteX12" fmla="*/ 6508366 w 8314865"/>
              <a:gd name="connsiteY12" fmla="*/ 2337888 h 3383140"/>
              <a:gd name="connsiteX13" fmla="*/ 7177439 w 8314865"/>
              <a:gd name="connsiteY13" fmla="*/ 1601908 h 3383140"/>
              <a:gd name="connsiteX14" fmla="*/ 7969175 w 8314865"/>
              <a:gd name="connsiteY14" fmla="*/ 665206 h 3383140"/>
              <a:gd name="connsiteX15" fmla="*/ 8314865 w 8314865"/>
              <a:gd name="connsiteY15" fmla="*/ 85342 h 3383140"/>
              <a:gd name="connsiteX16" fmla="*/ 0 w 8314865"/>
              <a:gd name="connsiteY16" fmla="*/ 0 h 3383140"/>
              <a:gd name="connsiteX0" fmla="*/ 0 w 8314865"/>
              <a:gd name="connsiteY0" fmla="*/ 0 h 3420009"/>
              <a:gd name="connsiteX1" fmla="*/ 211208 w 8314865"/>
              <a:gd name="connsiteY1" fmla="*/ 348198 h 3420009"/>
              <a:gd name="connsiteX2" fmla="*/ 917017 w 8314865"/>
              <a:gd name="connsiteY2" fmla="*/ 980855 h 3420009"/>
              <a:gd name="connsiteX3" fmla="*/ 1401108 w 8314865"/>
              <a:gd name="connsiteY3" fmla="*/ 1992200 h 3420009"/>
              <a:gd name="connsiteX4" fmla="*/ 2215147 w 8314865"/>
              <a:gd name="connsiteY4" fmla="*/ 2873147 h 3420009"/>
              <a:gd name="connsiteX5" fmla="*/ 3003601 w 8314865"/>
              <a:gd name="connsiteY5" fmla="*/ 3260024 h 3420009"/>
              <a:gd name="connsiteX6" fmla="*/ 3738275 w 8314865"/>
              <a:gd name="connsiteY6" fmla="*/ 3383140 h 3420009"/>
              <a:gd name="connsiteX7" fmla="*/ 4278122 w 8314865"/>
              <a:gd name="connsiteY7" fmla="*/ 3196532 h 3420009"/>
              <a:gd name="connsiteX8" fmla="*/ 5128897 w 8314865"/>
              <a:gd name="connsiteY8" fmla="*/ 3420009 h 3420009"/>
              <a:gd name="connsiteX9" fmla="*/ 5950805 w 8314865"/>
              <a:gd name="connsiteY9" fmla="*/ 3073869 h 3420009"/>
              <a:gd name="connsiteX10" fmla="*/ 6017713 w 8314865"/>
              <a:gd name="connsiteY10" fmla="*/ 2873147 h 3420009"/>
              <a:gd name="connsiteX11" fmla="*/ 6307644 w 8314865"/>
              <a:gd name="connsiteY11" fmla="*/ 2806239 h 3420009"/>
              <a:gd name="connsiteX12" fmla="*/ 6508366 w 8314865"/>
              <a:gd name="connsiteY12" fmla="*/ 2337888 h 3420009"/>
              <a:gd name="connsiteX13" fmla="*/ 7177439 w 8314865"/>
              <a:gd name="connsiteY13" fmla="*/ 1601908 h 3420009"/>
              <a:gd name="connsiteX14" fmla="*/ 7969175 w 8314865"/>
              <a:gd name="connsiteY14" fmla="*/ 665206 h 3420009"/>
              <a:gd name="connsiteX15" fmla="*/ 8314865 w 8314865"/>
              <a:gd name="connsiteY15" fmla="*/ 85342 h 3420009"/>
              <a:gd name="connsiteX16" fmla="*/ 0 w 8314865"/>
              <a:gd name="connsiteY16" fmla="*/ 0 h 3420009"/>
              <a:gd name="connsiteX0" fmla="*/ 0 w 8314865"/>
              <a:gd name="connsiteY0" fmla="*/ 0 h 3420009"/>
              <a:gd name="connsiteX1" fmla="*/ 211208 w 8314865"/>
              <a:gd name="connsiteY1" fmla="*/ 348198 h 3420009"/>
              <a:gd name="connsiteX2" fmla="*/ 917017 w 8314865"/>
              <a:gd name="connsiteY2" fmla="*/ 980855 h 3420009"/>
              <a:gd name="connsiteX3" fmla="*/ 1401108 w 8314865"/>
              <a:gd name="connsiteY3" fmla="*/ 1992200 h 3420009"/>
              <a:gd name="connsiteX4" fmla="*/ 2215147 w 8314865"/>
              <a:gd name="connsiteY4" fmla="*/ 2873147 h 3420009"/>
              <a:gd name="connsiteX5" fmla="*/ 3003601 w 8314865"/>
              <a:gd name="connsiteY5" fmla="*/ 3260024 h 3420009"/>
              <a:gd name="connsiteX6" fmla="*/ 3738275 w 8314865"/>
              <a:gd name="connsiteY6" fmla="*/ 3383140 h 3420009"/>
              <a:gd name="connsiteX7" fmla="*/ 4278122 w 8314865"/>
              <a:gd name="connsiteY7" fmla="*/ 3196532 h 3420009"/>
              <a:gd name="connsiteX8" fmla="*/ 5128897 w 8314865"/>
              <a:gd name="connsiteY8" fmla="*/ 3420009 h 3420009"/>
              <a:gd name="connsiteX9" fmla="*/ 5979669 w 8314865"/>
              <a:gd name="connsiteY9" fmla="*/ 3088888 h 3420009"/>
              <a:gd name="connsiteX10" fmla="*/ 6017713 w 8314865"/>
              <a:gd name="connsiteY10" fmla="*/ 2873147 h 3420009"/>
              <a:gd name="connsiteX11" fmla="*/ 6307644 w 8314865"/>
              <a:gd name="connsiteY11" fmla="*/ 2806239 h 3420009"/>
              <a:gd name="connsiteX12" fmla="*/ 6508366 w 8314865"/>
              <a:gd name="connsiteY12" fmla="*/ 2337888 h 3420009"/>
              <a:gd name="connsiteX13" fmla="*/ 7177439 w 8314865"/>
              <a:gd name="connsiteY13" fmla="*/ 1601908 h 3420009"/>
              <a:gd name="connsiteX14" fmla="*/ 7969175 w 8314865"/>
              <a:gd name="connsiteY14" fmla="*/ 665206 h 3420009"/>
              <a:gd name="connsiteX15" fmla="*/ 8314865 w 8314865"/>
              <a:gd name="connsiteY15" fmla="*/ 85342 h 3420009"/>
              <a:gd name="connsiteX16" fmla="*/ 0 w 8314865"/>
              <a:gd name="connsiteY16" fmla="*/ 0 h 3420009"/>
              <a:gd name="connsiteX0" fmla="*/ 0 w 8314865"/>
              <a:gd name="connsiteY0" fmla="*/ 0 h 3420009"/>
              <a:gd name="connsiteX1" fmla="*/ 211208 w 8314865"/>
              <a:gd name="connsiteY1" fmla="*/ 348198 h 3420009"/>
              <a:gd name="connsiteX2" fmla="*/ 917017 w 8314865"/>
              <a:gd name="connsiteY2" fmla="*/ 980855 h 3420009"/>
              <a:gd name="connsiteX3" fmla="*/ 1401108 w 8314865"/>
              <a:gd name="connsiteY3" fmla="*/ 1992200 h 3420009"/>
              <a:gd name="connsiteX4" fmla="*/ 2215147 w 8314865"/>
              <a:gd name="connsiteY4" fmla="*/ 2873147 h 3420009"/>
              <a:gd name="connsiteX5" fmla="*/ 3003601 w 8314865"/>
              <a:gd name="connsiteY5" fmla="*/ 3260024 h 3420009"/>
              <a:gd name="connsiteX6" fmla="*/ 3738275 w 8314865"/>
              <a:gd name="connsiteY6" fmla="*/ 3383140 h 3420009"/>
              <a:gd name="connsiteX7" fmla="*/ 4278122 w 8314865"/>
              <a:gd name="connsiteY7" fmla="*/ 3196532 h 3420009"/>
              <a:gd name="connsiteX8" fmla="*/ 5128897 w 8314865"/>
              <a:gd name="connsiteY8" fmla="*/ 3420009 h 3420009"/>
              <a:gd name="connsiteX9" fmla="*/ 5979669 w 8314865"/>
              <a:gd name="connsiteY9" fmla="*/ 3088888 h 3420009"/>
              <a:gd name="connsiteX10" fmla="*/ 6061011 w 8314865"/>
              <a:gd name="connsiteY10" fmla="*/ 2888166 h 3420009"/>
              <a:gd name="connsiteX11" fmla="*/ 6307644 w 8314865"/>
              <a:gd name="connsiteY11" fmla="*/ 2806239 h 3420009"/>
              <a:gd name="connsiteX12" fmla="*/ 6508366 w 8314865"/>
              <a:gd name="connsiteY12" fmla="*/ 2337888 h 3420009"/>
              <a:gd name="connsiteX13" fmla="*/ 7177439 w 8314865"/>
              <a:gd name="connsiteY13" fmla="*/ 1601908 h 3420009"/>
              <a:gd name="connsiteX14" fmla="*/ 7969175 w 8314865"/>
              <a:gd name="connsiteY14" fmla="*/ 665206 h 3420009"/>
              <a:gd name="connsiteX15" fmla="*/ 8314865 w 8314865"/>
              <a:gd name="connsiteY15" fmla="*/ 85342 h 3420009"/>
              <a:gd name="connsiteX16" fmla="*/ 0 w 8314865"/>
              <a:gd name="connsiteY16" fmla="*/ 0 h 34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14865" h="3420009">
                <a:moveTo>
                  <a:pt x="0" y="0"/>
                </a:moveTo>
                <a:lnTo>
                  <a:pt x="211208" y="348198"/>
                </a:lnTo>
                <a:lnTo>
                  <a:pt x="917017" y="980855"/>
                </a:lnTo>
                <a:lnTo>
                  <a:pt x="1401108" y="1992200"/>
                </a:lnTo>
                <a:lnTo>
                  <a:pt x="2215147" y="2873147"/>
                </a:lnTo>
                <a:lnTo>
                  <a:pt x="3003601" y="3260024"/>
                </a:lnTo>
                <a:lnTo>
                  <a:pt x="3738275" y="3383140"/>
                </a:lnTo>
                <a:lnTo>
                  <a:pt x="4278122" y="3196532"/>
                </a:lnTo>
                <a:lnTo>
                  <a:pt x="5128897" y="3420009"/>
                </a:lnTo>
                <a:lnTo>
                  <a:pt x="5979669" y="3088888"/>
                </a:lnTo>
                <a:lnTo>
                  <a:pt x="6061011" y="2888166"/>
                </a:lnTo>
                <a:lnTo>
                  <a:pt x="6307644" y="2806239"/>
                </a:lnTo>
                <a:lnTo>
                  <a:pt x="6508366" y="2337888"/>
                </a:lnTo>
                <a:lnTo>
                  <a:pt x="7177439" y="1601908"/>
                </a:lnTo>
                <a:lnTo>
                  <a:pt x="7969175" y="665206"/>
                </a:lnTo>
                <a:lnTo>
                  <a:pt x="8314865" y="853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1E34E4-B6CB-43A2-9D13-2F60B9CE8CFC}"/>
              </a:ext>
            </a:extLst>
          </p:cNvPr>
          <p:cNvSpPr/>
          <p:nvPr/>
        </p:nvSpPr>
        <p:spPr>
          <a:xfrm>
            <a:off x="93207" y="4014439"/>
            <a:ext cx="12641486" cy="4516244"/>
          </a:xfrm>
          <a:custGeom>
            <a:avLst/>
            <a:gdLst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25190 w 12589727"/>
              <a:gd name="connsiteY4" fmla="*/ 880946 h 4516244"/>
              <a:gd name="connsiteX5" fmla="*/ 959005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263698 h 4516244"/>
              <a:gd name="connsiteX18" fmla="*/ 11719932 w 12589727"/>
              <a:gd name="connsiteY18" fmla="*/ 2207941 h 4516244"/>
              <a:gd name="connsiteX19" fmla="*/ 11630722 w 12589727"/>
              <a:gd name="connsiteY19" fmla="*/ 1516566 h 4516244"/>
              <a:gd name="connsiteX20" fmla="*/ 11530361 w 12589727"/>
              <a:gd name="connsiteY20" fmla="*/ 1092820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44605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25190 w 12589727"/>
              <a:gd name="connsiteY4" fmla="*/ 880946 h 4516244"/>
              <a:gd name="connsiteX5" fmla="*/ 959005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263698 h 4516244"/>
              <a:gd name="connsiteX18" fmla="*/ 11686478 w 12589727"/>
              <a:gd name="connsiteY18" fmla="*/ 2185638 h 4516244"/>
              <a:gd name="connsiteX19" fmla="*/ 11630722 w 12589727"/>
              <a:gd name="connsiteY19" fmla="*/ 1516566 h 4516244"/>
              <a:gd name="connsiteX20" fmla="*/ 11530361 w 12589727"/>
              <a:gd name="connsiteY20" fmla="*/ 1092820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44605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25190 w 12589727"/>
              <a:gd name="connsiteY4" fmla="*/ 880946 h 4516244"/>
              <a:gd name="connsiteX5" fmla="*/ 959005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263698 h 4516244"/>
              <a:gd name="connsiteX18" fmla="*/ 11753385 w 12589727"/>
              <a:gd name="connsiteY18" fmla="*/ 2252546 h 4516244"/>
              <a:gd name="connsiteX19" fmla="*/ 11630722 w 12589727"/>
              <a:gd name="connsiteY19" fmla="*/ 1516566 h 4516244"/>
              <a:gd name="connsiteX20" fmla="*/ 11530361 w 12589727"/>
              <a:gd name="connsiteY20" fmla="*/ 1092820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44605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25190 w 12589727"/>
              <a:gd name="connsiteY4" fmla="*/ 880946 h 4516244"/>
              <a:gd name="connsiteX5" fmla="*/ 959005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53385 w 12589727"/>
              <a:gd name="connsiteY18" fmla="*/ 2252546 h 4516244"/>
              <a:gd name="connsiteX19" fmla="*/ 11630722 w 12589727"/>
              <a:gd name="connsiteY19" fmla="*/ 1516566 h 4516244"/>
              <a:gd name="connsiteX20" fmla="*/ 11530361 w 12589727"/>
              <a:gd name="connsiteY20" fmla="*/ 1092820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44605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25190 w 12589727"/>
              <a:gd name="connsiteY4" fmla="*/ 880946 h 4516244"/>
              <a:gd name="connsiteX5" fmla="*/ 959005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30722 w 12589727"/>
              <a:gd name="connsiteY19" fmla="*/ 1516566 h 4516244"/>
              <a:gd name="connsiteX20" fmla="*/ 11530361 w 12589727"/>
              <a:gd name="connsiteY20" fmla="*/ 1092820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44605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25190 w 12589727"/>
              <a:gd name="connsiteY4" fmla="*/ 880946 h 4516244"/>
              <a:gd name="connsiteX5" fmla="*/ 959005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30722 w 12589727"/>
              <a:gd name="connsiteY19" fmla="*/ 151656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44605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25190 w 12589727"/>
              <a:gd name="connsiteY4" fmla="*/ 880946 h 4516244"/>
              <a:gd name="connsiteX5" fmla="*/ 959005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30722 w 12589727"/>
              <a:gd name="connsiteY19" fmla="*/ 151656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59005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30722 w 12589727"/>
              <a:gd name="connsiteY19" fmla="*/ 151656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38507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30722 w 12589727"/>
              <a:gd name="connsiteY19" fmla="*/ 151656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16204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28917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30722 w 12589727"/>
              <a:gd name="connsiteY19" fmla="*/ 151656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16204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40068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30722 w 12589727"/>
              <a:gd name="connsiteY19" fmla="*/ 151656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16204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40068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30722 w 12589727"/>
              <a:gd name="connsiteY19" fmla="*/ 151656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16204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40068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19571 w 12589727"/>
              <a:gd name="connsiteY19" fmla="*/ 160577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16204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40068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19571 w 12589727"/>
              <a:gd name="connsiteY19" fmla="*/ 160577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90654 w 12589727"/>
              <a:gd name="connsiteY2" fmla="*/ 267629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16204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40068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19571 w 12589727"/>
              <a:gd name="connsiteY19" fmla="*/ 160577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245327 w 12589727"/>
              <a:gd name="connsiteY1" fmla="*/ 178420 h 4516244"/>
              <a:gd name="connsiteX2" fmla="*/ 456148 w 12589727"/>
              <a:gd name="connsiteY2" fmla="*/ 319388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16204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40068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19571 w 12589727"/>
              <a:gd name="connsiteY19" fmla="*/ 160577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589727"/>
              <a:gd name="connsiteY0" fmla="*/ 0 h 4516244"/>
              <a:gd name="connsiteX1" fmla="*/ 159063 w 12589727"/>
              <a:gd name="connsiteY1" fmla="*/ 178420 h 4516244"/>
              <a:gd name="connsiteX2" fmla="*/ 456148 w 12589727"/>
              <a:gd name="connsiteY2" fmla="*/ 319388 h 4516244"/>
              <a:gd name="connsiteX3" fmla="*/ 791736 w 12589727"/>
              <a:gd name="connsiteY3" fmla="*/ 724829 h 4516244"/>
              <a:gd name="connsiteX4" fmla="*/ 814038 w 12589727"/>
              <a:gd name="connsiteY4" fmla="*/ 936702 h 4516244"/>
              <a:gd name="connsiteX5" fmla="*/ 925551 w 12589727"/>
              <a:gd name="connsiteY5" fmla="*/ 1293541 h 4516244"/>
              <a:gd name="connsiteX6" fmla="*/ 892097 w 12589727"/>
              <a:gd name="connsiteY6" fmla="*/ 1416204 h 4516244"/>
              <a:gd name="connsiteX7" fmla="*/ 1315844 w 12589727"/>
              <a:gd name="connsiteY7" fmla="*/ 2196790 h 4516244"/>
              <a:gd name="connsiteX8" fmla="*/ 1248936 w 12589727"/>
              <a:gd name="connsiteY8" fmla="*/ 2598234 h 4516244"/>
              <a:gd name="connsiteX9" fmla="*/ 1360449 w 12589727"/>
              <a:gd name="connsiteY9" fmla="*/ 2932771 h 4516244"/>
              <a:gd name="connsiteX10" fmla="*/ 1572322 w 12589727"/>
              <a:gd name="connsiteY10" fmla="*/ 3300761 h 4516244"/>
              <a:gd name="connsiteX11" fmla="*/ 1795346 w 12589727"/>
              <a:gd name="connsiteY11" fmla="*/ 4014439 h 4516244"/>
              <a:gd name="connsiteX12" fmla="*/ 2062975 w 12589727"/>
              <a:gd name="connsiteY12" fmla="*/ 4516244 h 4516244"/>
              <a:gd name="connsiteX13" fmla="*/ 11162371 w 12589727"/>
              <a:gd name="connsiteY13" fmla="*/ 4505093 h 4516244"/>
              <a:gd name="connsiteX14" fmla="*/ 11140068 w 12589727"/>
              <a:gd name="connsiteY14" fmla="*/ 4360127 h 4516244"/>
              <a:gd name="connsiteX15" fmla="*/ 11418849 w 12589727"/>
              <a:gd name="connsiteY15" fmla="*/ 3813717 h 4516244"/>
              <a:gd name="connsiteX16" fmla="*/ 11418849 w 12589727"/>
              <a:gd name="connsiteY16" fmla="*/ 3323063 h 4516244"/>
              <a:gd name="connsiteX17" fmla="*/ 11641873 w 12589727"/>
              <a:gd name="connsiteY17" fmla="*/ 2341756 h 4516244"/>
              <a:gd name="connsiteX18" fmla="*/ 11719931 w 12589727"/>
              <a:gd name="connsiteY18" fmla="*/ 2263697 h 4516244"/>
              <a:gd name="connsiteX19" fmla="*/ 11619571 w 12589727"/>
              <a:gd name="connsiteY19" fmla="*/ 1605776 h 4516244"/>
              <a:gd name="connsiteX20" fmla="*/ 11519210 w 12589727"/>
              <a:gd name="connsiteY20" fmla="*/ 1137424 h 4516244"/>
              <a:gd name="connsiteX21" fmla="*/ 11686478 w 12589727"/>
              <a:gd name="connsiteY21" fmla="*/ 1025912 h 4516244"/>
              <a:gd name="connsiteX22" fmla="*/ 11786839 w 12589727"/>
              <a:gd name="connsiteY22" fmla="*/ 657922 h 4516244"/>
              <a:gd name="connsiteX23" fmla="*/ 12310946 w 12589727"/>
              <a:gd name="connsiteY23" fmla="*/ 66907 h 4516244"/>
              <a:gd name="connsiteX24" fmla="*/ 12589727 w 12589727"/>
              <a:gd name="connsiteY24" fmla="*/ 0 h 4516244"/>
              <a:gd name="connsiteX25" fmla="*/ 0 w 12589727"/>
              <a:gd name="connsiteY25" fmla="*/ 0 h 4516244"/>
              <a:gd name="connsiteX0" fmla="*/ 0 w 12641486"/>
              <a:gd name="connsiteY0" fmla="*/ 17252 h 4516244"/>
              <a:gd name="connsiteX1" fmla="*/ 210822 w 12641486"/>
              <a:gd name="connsiteY1" fmla="*/ 178420 h 4516244"/>
              <a:gd name="connsiteX2" fmla="*/ 507907 w 12641486"/>
              <a:gd name="connsiteY2" fmla="*/ 319388 h 4516244"/>
              <a:gd name="connsiteX3" fmla="*/ 843495 w 12641486"/>
              <a:gd name="connsiteY3" fmla="*/ 724829 h 4516244"/>
              <a:gd name="connsiteX4" fmla="*/ 865797 w 12641486"/>
              <a:gd name="connsiteY4" fmla="*/ 936702 h 4516244"/>
              <a:gd name="connsiteX5" fmla="*/ 977310 w 12641486"/>
              <a:gd name="connsiteY5" fmla="*/ 1293541 h 4516244"/>
              <a:gd name="connsiteX6" fmla="*/ 943856 w 12641486"/>
              <a:gd name="connsiteY6" fmla="*/ 1416204 h 4516244"/>
              <a:gd name="connsiteX7" fmla="*/ 1367603 w 12641486"/>
              <a:gd name="connsiteY7" fmla="*/ 2196790 h 4516244"/>
              <a:gd name="connsiteX8" fmla="*/ 1300695 w 12641486"/>
              <a:gd name="connsiteY8" fmla="*/ 2598234 h 4516244"/>
              <a:gd name="connsiteX9" fmla="*/ 1412208 w 12641486"/>
              <a:gd name="connsiteY9" fmla="*/ 2932771 h 4516244"/>
              <a:gd name="connsiteX10" fmla="*/ 1624081 w 12641486"/>
              <a:gd name="connsiteY10" fmla="*/ 3300761 h 4516244"/>
              <a:gd name="connsiteX11" fmla="*/ 1847105 w 12641486"/>
              <a:gd name="connsiteY11" fmla="*/ 4014439 h 4516244"/>
              <a:gd name="connsiteX12" fmla="*/ 2114734 w 12641486"/>
              <a:gd name="connsiteY12" fmla="*/ 4516244 h 4516244"/>
              <a:gd name="connsiteX13" fmla="*/ 11214130 w 12641486"/>
              <a:gd name="connsiteY13" fmla="*/ 4505093 h 4516244"/>
              <a:gd name="connsiteX14" fmla="*/ 11191827 w 12641486"/>
              <a:gd name="connsiteY14" fmla="*/ 4360127 h 4516244"/>
              <a:gd name="connsiteX15" fmla="*/ 11470608 w 12641486"/>
              <a:gd name="connsiteY15" fmla="*/ 3813717 h 4516244"/>
              <a:gd name="connsiteX16" fmla="*/ 11470608 w 12641486"/>
              <a:gd name="connsiteY16" fmla="*/ 3323063 h 4516244"/>
              <a:gd name="connsiteX17" fmla="*/ 11693632 w 12641486"/>
              <a:gd name="connsiteY17" fmla="*/ 2341756 h 4516244"/>
              <a:gd name="connsiteX18" fmla="*/ 11771690 w 12641486"/>
              <a:gd name="connsiteY18" fmla="*/ 2263697 h 4516244"/>
              <a:gd name="connsiteX19" fmla="*/ 11671330 w 12641486"/>
              <a:gd name="connsiteY19" fmla="*/ 1605776 h 4516244"/>
              <a:gd name="connsiteX20" fmla="*/ 11570969 w 12641486"/>
              <a:gd name="connsiteY20" fmla="*/ 1137424 h 4516244"/>
              <a:gd name="connsiteX21" fmla="*/ 11738237 w 12641486"/>
              <a:gd name="connsiteY21" fmla="*/ 1025912 h 4516244"/>
              <a:gd name="connsiteX22" fmla="*/ 11838598 w 12641486"/>
              <a:gd name="connsiteY22" fmla="*/ 657922 h 4516244"/>
              <a:gd name="connsiteX23" fmla="*/ 12362705 w 12641486"/>
              <a:gd name="connsiteY23" fmla="*/ 66907 h 4516244"/>
              <a:gd name="connsiteX24" fmla="*/ 12641486 w 12641486"/>
              <a:gd name="connsiteY24" fmla="*/ 0 h 4516244"/>
              <a:gd name="connsiteX25" fmla="*/ 0 w 12641486"/>
              <a:gd name="connsiteY25" fmla="*/ 17252 h 4516244"/>
              <a:gd name="connsiteX0" fmla="*/ 0 w 12641486"/>
              <a:gd name="connsiteY0" fmla="*/ 17252 h 4516244"/>
              <a:gd name="connsiteX1" fmla="*/ 210822 w 12641486"/>
              <a:gd name="connsiteY1" fmla="*/ 178420 h 4516244"/>
              <a:gd name="connsiteX2" fmla="*/ 507907 w 12641486"/>
              <a:gd name="connsiteY2" fmla="*/ 319388 h 4516244"/>
              <a:gd name="connsiteX3" fmla="*/ 843495 w 12641486"/>
              <a:gd name="connsiteY3" fmla="*/ 724829 h 4516244"/>
              <a:gd name="connsiteX4" fmla="*/ 865797 w 12641486"/>
              <a:gd name="connsiteY4" fmla="*/ 936702 h 4516244"/>
              <a:gd name="connsiteX5" fmla="*/ 977310 w 12641486"/>
              <a:gd name="connsiteY5" fmla="*/ 1293541 h 4516244"/>
              <a:gd name="connsiteX6" fmla="*/ 943856 w 12641486"/>
              <a:gd name="connsiteY6" fmla="*/ 1416204 h 4516244"/>
              <a:gd name="connsiteX7" fmla="*/ 1367603 w 12641486"/>
              <a:gd name="connsiteY7" fmla="*/ 2196790 h 4516244"/>
              <a:gd name="connsiteX8" fmla="*/ 1300695 w 12641486"/>
              <a:gd name="connsiteY8" fmla="*/ 2598234 h 4516244"/>
              <a:gd name="connsiteX9" fmla="*/ 1412208 w 12641486"/>
              <a:gd name="connsiteY9" fmla="*/ 2932771 h 4516244"/>
              <a:gd name="connsiteX10" fmla="*/ 1624081 w 12641486"/>
              <a:gd name="connsiteY10" fmla="*/ 3300761 h 4516244"/>
              <a:gd name="connsiteX11" fmla="*/ 1847105 w 12641486"/>
              <a:gd name="connsiteY11" fmla="*/ 4014439 h 4516244"/>
              <a:gd name="connsiteX12" fmla="*/ 2114734 w 12641486"/>
              <a:gd name="connsiteY12" fmla="*/ 4516244 h 4516244"/>
              <a:gd name="connsiteX13" fmla="*/ 11214130 w 12641486"/>
              <a:gd name="connsiteY13" fmla="*/ 4505093 h 4516244"/>
              <a:gd name="connsiteX14" fmla="*/ 11191827 w 12641486"/>
              <a:gd name="connsiteY14" fmla="*/ 4360127 h 4516244"/>
              <a:gd name="connsiteX15" fmla="*/ 11470608 w 12641486"/>
              <a:gd name="connsiteY15" fmla="*/ 3813717 h 4516244"/>
              <a:gd name="connsiteX16" fmla="*/ 11470608 w 12641486"/>
              <a:gd name="connsiteY16" fmla="*/ 3323063 h 4516244"/>
              <a:gd name="connsiteX17" fmla="*/ 11693632 w 12641486"/>
              <a:gd name="connsiteY17" fmla="*/ 2341756 h 4516244"/>
              <a:gd name="connsiteX18" fmla="*/ 11771690 w 12641486"/>
              <a:gd name="connsiteY18" fmla="*/ 2263697 h 4516244"/>
              <a:gd name="connsiteX19" fmla="*/ 11671330 w 12641486"/>
              <a:gd name="connsiteY19" fmla="*/ 1605776 h 4516244"/>
              <a:gd name="connsiteX20" fmla="*/ 11570969 w 12641486"/>
              <a:gd name="connsiteY20" fmla="*/ 1137424 h 4516244"/>
              <a:gd name="connsiteX21" fmla="*/ 11738237 w 12641486"/>
              <a:gd name="connsiteY21" fmla="*/ 1025912 h 4516244"/>
              <a:gd name="connsiteX22" fmla="*/ 11838598 w 12641486"/>
              <a:gd name="connsiteY22" fmla="*/ 657922 h 4516244"/>
              <a:gd name="connsiteX23" fmla="*/ 12362705 w 12641486"/>
              <a:gd name="connsiteY23" fmla="*/ 66907 h 4516244"/>
              <a:gd name="connsiteX24" fmla="*/ 12641486 w 12641486"/>
              <a:gd name="connsiteY24" fmla="*/ 0 h 4516244"/>
              <a:gd name="connsiteX25" fmla="*/ 0 w 12641486"/>
              <a:gd name="connsiteY25" fmla="*/ 17252 h 4516244"/>
              <a:gd name="connsiteX0" fmla="*/ 0 w 12641486"/>
              <a:gd name="connsiteY0" fmla="*/ 17252 h 4516244"/>
              <a:gd name="connsiteX1" fmla="*/ 210822 w 12641486"/>
              <a:gd name="connsiteY1" fmla="*/ 178420 h 4516244"/>
              <a:gd name="connsiteX2" fmla="*/ 507907 w 12641486"/>
              <a:gd name="connsiteY2" fmla="*/ 319388 h 4516244"/>
              <a:gd name="connsiteX3" fmla="*/ 843495 w 12641486"/>
              <a:gd name="connsiteY3" fmla="*/ 724829 h 4516244"/>
              <a:gd name="connsiteX4" fmla="*/ 865797 w 12641486"/>
              <a:gd name="connsiteY4" fmla="*/ 936702 h 4516244"/>
              <a:gd name="connsiteX5" fmla="*/ 977310 w 12641486"/>
              <a:gd name="connsiteY5" fmla="*/ 1293541 h 4516244"/>
              <a:gd name="connsiteX6" fmla="*/ 943856 w 12641486"/>
              <a:gd name="connsiteY6" fmla="*/ 1416204 h 4516244"/>
              <a:gd name="connsiteX7" fmla="*/ 1367603 w 12641486"/>
              <a:gd name="connsiteY7" fmla="*/ 2196790 h 4516244"/>
              <a:gd name="connsiteX8" fmla="*/ 1300695 w 12641486"/>
              <a:gd name="connsiteY8" fmla="*/ 2598234 h 4516244"/>
              <a:gd name="connsiteX9" fmla="*/ 1412208 w 12641486"/>
              <a:gd name="connsiteY9" fmla="*/ 2932771 h 4516244"/>
              <a:gd name="connsiteX10" fmla="*/ 1624081 w 12641486"/>
              <a:gd name="connsiteY10" fmla="*/ 3300761 h 4516244"/>
              <a:gd name="connsiteX11" fmla="*/ 1847105 w 12641486"/>
              <a:gd name="connsiteY11" fmla="*/ 4014439 h 4516244"/>
              <a:gd name="connsiteX12" fmla="*/ 2114734 w 12641486"/>
              <a:gd name="connsiteY12" fmla="*/ 4516244 h 4516244"/>
              <a:gd name="connsiteX13" fmla="*/ 11214130 w 12641486"/>
              <a:gd name="connsiteY13" fmla="*/ 4505093 h 4516244"/>
              <a:gd name="connsiteX14" fmla="*/ 11191827 w 12641486"/>
              <a:gd name="connsiteY14" fmla="*/ 4360127 h 4516244"/>
              <a:gd name="connsiteX15" fmla="*/ 11470608 w 12641486"/>
              <a:gd name="connsiteY15" fmla="*/ 3813717 h 4516244"/>
              <a:gd name="connsiteX16" fmla="*/ 11470608 w 12641486"/>
              <a:gd name="connsiteY16" fmla="*/ 3323063 h 4516244"/>
              <a:gd name="connsiteX17" fmla="*/ 11693632 w 12641486"/>
              <a:gd name="connsiteY17" fmla="*/ 2341756 h 4516244"/>
              <a:gd name="connsiteX18" fmla="*/ 11771690 w 12641486"/>
              <a:gd name="connsiteY18" fmla="*/ 2263697 h 4516244"/>
              <a:gd name="connsiteX19" fmla="*/ 11671330 w 12641486"/>
              <a:gd name="connsiteY19" fmla="*/ 1605776 h 4516244"/>
              <a:gd name="connsiteX20" fmla="*/ 11570969 w 12641486"/>
              <a:gd name="connsiteY20" fmla="*/ 1137424 h 4516244"/>
              <a:gd name="connsiteX21" fmla="*/ 11738237 w 12641486"/>
              <a:gd name="connsiteY21" fmla="*/ 1025912 h 4516244"/>
              <a:gd name="connsiteX22" fmla="*/ 11838598 w 12641486"/>
              <a:gd name="connsiteY22" fmla="*/ 657922 h 4516244"/>
              <a:gd name="connsiteX23" fmla="*/ 12345452 w 12641486"/>
              <a:gd name="connsiteY23" fmla="*/ 101413 h 4516244"/>
              <a:gd name="connsiteX24" fmla="*/ 12641486 w 12641486"/>
              <a:gd name="connsiteY24" fmla="*/ 0 h 4516244"/>
              <a:gd name="connsiteX25" fmla="*/ 0 w 12641486"/>
              <a:gd name="connsiteY25" fmla="*/ 17252 h 4516244"/>
              <a:gd name="connsiteX0" fmla="*/ 0 w 12641486"/>
              <a:gd name="connsiteY0" fmla="*/ 17252 h 4516244"/>
              <a:gd name="connsiteX1" fmla="*/ 210822 w 12641486"/>
              <a:gd name="connsiteY1" fmla="*/ 178420 h 4516244"/>
              <a:gd name="connsiteX2" fmla="*/ 507907 w 12641486"/>
              <a:gd name="connsiteY2" fmla="*/ 319388 h 4516244"/>
              <a:gd name="connsiteX3" fmla="*/ 843495 w 12641486"/>
              <a:gd name="connsiteY3" fmla="*/ 724829 h 4516244"/>
              <a:gd name="connsiteX4" fmla="*/ 865797 w 12641486"/>
              <a:gd name="connsiteY4" fmla="*/ 936702 h 4516244"/>
              <a:gd name="connsiteX5" fmla="*/ 977310 w 12641486"/>
              <a:gd name="connsiteY5" fmla="*/ 1293541 h 4516244"/>
              <a:gd name="connsiteX6" fmla="*/ 943856 w 12641486"/>
              <a:gd name="connsiteY6" fmla="*/ 1416204 h 4516244"/>
              <a:gd name="connsiteX7" fmla="*/ 1367603 w 12641486"/>
              <a:gd name="connsiteY7" fmla="*/ 2196790 h 4516244"/>
              <a:gd name="connsiteX8" fmla="*/ 1300695 w 12641486"/>
              <a:gd name="connsiteY8" fmla="*/ 2598234 h 4516244"/>
              <a:gd name="connsiteX9" fmla="*/ 1412208 w 12641486"/>
              <a:gd name="connsiteY9" fmla="*/ 2932771 h 4516244"/>
              <a:gd name="connsiteX10" fmla="*/ 1624081 w 12641486"/>
              <a:gd name="connsiteY10" fmla="*/ 3300761 h 4516244"/>
              <a:gd name="connsiteX11" fmla="*/ 1847105 w 12641486"/>
              <a:gd name="connsiteY11" fmla="*/ 4014439 h 4516244"/>
              <a:gd name="connsiteX12" fmla="*/ 2114734 w 12641486"/>
              <a:gd name="connsiteY12" fmla="*/ 4516244 h 4516244"/>
              <a:gd name="connsiteX13" fmla="*/ 11214130 w 12641486"/>
              <a:gd name="connsiteY13" fmla="*/ 4505093 h 4516244"/>
              <a:gd name="connsiteX14" fmla="*/ 11191827 w 12641486"/>
              <a:gd name="connsiteY14" fmla="*/ 4360127 h 4516244"/>
              <a:gd name="connsiteX15" fmla="*/ 11470608 w 12641486"/>
              <a:gd name="connsiteY15" fmla="*/ 3813717 h 4516244"/>
              <a:gd name="connsiteX16" fmla="*/ 11470608 w 12641486"/>
              <a:gd name="connsiteY16" fmla="*/ 3323063 h 4516244"/>
              <a:gd name="connsiteX17" fmla="*/ 11693632 w 12641486"/>
              <a:gd name="connsiteY17" fmla="*/ 2341756 h 4516244"/>
              <a:gd name="connsiteX18" fmla="*/ 11771690 w 12641486"/>
              <a:gd name="connsiteY18" fmla="*/ 2263697 h 4516244"/>
              <a:gd name="connsiteX19" fmla="*/ 11671330 w 12641486"/>
              <a:gd name="connsiteY19" fmla="*/ 1605776 h 4516244"/>
              <a:gd name="connsiteX20" fmla="*/ 11570969 w 12641486"/>
              <a:gd name="connsiteY20" fmla="*/ 1137424 h 4516244"/>
              <a:gd name="connsiteX21" fmla="*/ 11738237 w 12641486"/>
              <a:gd name="connsiteY21" fmla="*/ 1025912 h 4516244"/>
              <a:gd name="connsiteX22" fmla="*/ 11873103 w 12641486"/>
              <a:gd name="connsiteY22" fmla="*/ 675175 h 4516244"/>
              <a:gd name="connsiteX23" fmla="*/ 12345452 w 12641486"/>
              <a:gd name="connsiteY23" fmla="*/ 101413 h 4516244"/>
              <a:gd name="connsiteX24" fmla="*/ 12641486 w 12641486"/>
              <a:gd name="connsiteY24" fmla="*/ 0 h 4516244"/>
              <a:gd name="connsiteX25" fmla="*/ 0 w 12641486"/>
              <a:gd name="connsiteY25" fmla="*/ 17252 h 451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641486" h="4516244">
                <a:moveTo>
                  <a:pt x="0" y="17252"/>
                </a:moveTo>
                <a:lnTo>
                  <a:pt x="210822" y="178420"/>
                </a:lnTo>
                <a:lnTo>
                  <a:pt x="507907" y="319388"/>
                </a:lnTo>
                <a:lnTo>
                  <a:pt x="843495" y="724829"/>
                </a:lnTo>
                <a:lnTo>
                  <a:pt x="865797" y="936702"/>
                </a:lnTo>
                <a:lnTo>
                  <a:pt x="977310" y="1293541"/>
                </a:lnTo>
                <a:lnTo>
                  <a:pt x="943856" y="1416204"/>
                </a:lnTo>
                <a:lnTo>
                  <a:pt x="1367603" y="2196790"/>
                </a:lnTo>
                <a:lnTo>
                  <a:pt x="1300695" y="2598234"/>
                </a:lnTo>
                <a:lnTo>
                  <a:pt x="1412208" y="2932771"/>
                </a:lnTo>
                <a:lnTo>
                  <a:pt x="1624081" y="3300761"/>
                </a:lnTo>
                <a:lnTo>
                  <a:pt x="1847105" y="4014439"/>
                </a:lnTo>
                <a:lnTo>
                  <a:pt x="2114734" y="4516244"/>
                </a:lnTo>
                <a:lnTo>
                  <a:pt x="11214130" y="4505093"/>
                </a:lnTo>
                <a:lnTo>
                  <a:pt x="11191827" y="4360127"/>
                </a:lnTo>
                <a:cubicBezTo>
                  <a:pt x="11329359" y="4155688"/>
                  <a:pt x="11377681" y="3995854"/>
                  <a:pt x="11470608" y="3813717"/>
                </a:cubicBezTo>
                <a:lnTo>
                  <a:pt x="11470608" y="3323063"/>
                </a:lnTo>
                <a:lnTo>
                  <a:pt x="11693632" y="2341756"/>
                </a:lnTo>
                <a:lnTo>
                  <a:pt x="11771690" y="2263697"/>
                </a:lnTo>
                <a:cubicBezTo>
                  <a:pt x="11738237" y="2044390"/>
                  <a:pt x="11704783" y="1936595"/>
                  <a:pt x="11671330" y="1605776"/>
                </a:cubicBezTo>
                <a:cubicBezTo>
                  <a:pt x="11671329" y="1393903"/>
                  <a:pt x="11604423" y="1293541"/>
                  <a:pt x="11570969" y="1137424"/>
                </a:cubicBezTo>
                <a:lnTo>
                  <a:pt x="11738237" y="1025912"/>
                </a:lnTo>
                <a:lnTo>
                  <a:pt x="11873103" y="675175"/>
                </a:lnTo>
                <a:lnTo>
                  <a:pt x="12345452" y="101413"/>
                </a:lnTo>
                <a:lnTo>
                  <a:pt x="12641486" y="0"/>
                </a:lnTo>
                <a:lnTo>
                  <a:pt x="0" y="17252"/>
                </a:lnTo>
                <a:close/>
              </a:path>
            </a:pathLst>
          </a:custGeom>
          <a:solidFill>
            <a:srgbClr val="EAF3DD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4812229-C8A4-4A81-989D-5FA8C3FA7B5C}"/>
              </a:ext>
            </a:extLst>
          </p:cNvPr>
          <p:cNvSpPr/>
          <p:nvPr/>
        </p:nvSpPr>
        <p:spPr>
          <a:xfrm>
            <a:off x="-22965" y="4014439"/>
            <a:ext cx="12841818" cy="9701561"/>
          </a:xfrm>
          <a:custGeom>
            <a:avLst/>
            <a:gdLst>
              <a:gd name="connsiteX0" fmla="*/ 0 w 12839700"/>
              <a:gd name="connsiteY0" fmla="*/ 0 h 11525250"/>
              <a:gd name="connsiteX1" fmla="*/ 171450 w 12839700"/>
              <a:gd name="connsiteY1" fmla="*/ 0 h 11525250"/>
              <a:gd name="connsiteX2" fmla="*/ 381000 w 12839700"/>
              <a:gd name="connsiteY2" fmla="*/ 190500 h 11525250"/>
              <a:gd name="connsiteX3" fmla="*/ 647700 w 12839700"/>
              <a:gd name="connsiteY3" fmla="*/ 285750 h 11525250"/>
              <a:gd name="connsiteX4" fmla="*/ 971550 w 12839700"/>
              <a:gd name="connsiteY4" fmla="*/ 742950 h 11525250"/>
              <a:gd name="connsiteX5" fmla="*/ 971550 w 12839700"/>
              <a:gd name="connsiteY5" fmla="*/ 914400 h 11525250"/>
              <a:gd name="connsiteX6" fmla="*/ 1104900 w 12839700"/>
              <a:gd name="connsiteY6" fmla="*/ 1314450 h 11525250"/>
              <a:gd name="connsiteX7" fmla="*/ 1047750 w 12839700"/>
              <a:gd name="connsiteY7" fmla="*/ 1409700 h 11525250"/>
              <a:gd name="connsiteX8" fmla="*/ 1485900 w 12839700"/>
              <a:gd name="connsiteY8" fmla="*/ 2247900 h 11525250"/>
              <a:gd name="connsiteX9" fmla="*/ 1409700 w 12839700"/>
              <a:gd name="connsiteY9" fmla="*/ 2628900 h 11525250"/>
              <a:gd name="connsiteX10" fmla="*/ 1562100 w 12839700"/>
              <a:gd name="connsiteY10" fmla="*/ 3009900 h 11525250"/>
              <a:gd name="connsiteX11" fmla="*/ 1752600 w 12839700"/>
              <a:gd name="connsiteY11" fmla="*/ 3314700 h 11525250"/>
              <a:gd name="connsiteX12" fmla="*/ 1943100 w 12839700"/>
              <a:gd name="connsiteY12" fmla="*/ 3981450 h 11525250"/>
              <a:gd name="connsiteX13" fmla="*/ 2209800 w 12839700"/>
              <a:gd name="connsiteY13" fmla="*/ 4476750 h 11525250"/>
              <a:gd name="connsiteX14" fmla="*/ 2209800 w 12839700"/>
              <a:gd name="connsiteY14" fmla="*/ 4781550 h 11525250"/>
              <a:gd name="connsiteX15" fmla="*/ 2457450 w 12839700"/>
              <a:gd name="connsiteY15" fmla="*/ 5676900 h 11525250"/>
              <a:gd name="connsiteX16" fmla="*/ 2705100 w 12839700"/>
              <a:gd name="connsiteY16" fmla="*/ 6153150 h 11525250"/>
              <a:gd name="connsiteX17" fmla="*/ 2952750 w 12839700"/>
              <a:gd name="connsiteY17" fmla="*/ 6553200 h 11525250"/>
              <a:gd name="connsiteX18" fmla="*/ 3638550 w 12839700"/>
              <a:gd name="connsiteY18" fmla="*/ 7124700 h 11525250"/>
              <a:gd name="connsiteX19" fmla="*/ 4171950 w 12839700"/>
              <a:gd name="connsiteY19" fmla="*/ 8115300 h 11525250"/>
              <a:gd name="connsiteX20" fmla="*/ 4991100 w 12839700"/>
              <a:gd name="connsiteY20" fmla="*/ 9010650 h 11525250"/>
              <a:gd name="connsiteX21" fmla="*/ 5791200 w 12839700"/>
              <a:gd name="connsiteY21" fmla="*/ 9353550 h 11525250"/>
              <a:gd name="connsiteX22" fmla="*/ 6457950 w 12839700"/>
              <a:gd name="connsiteY22" fmla="*/ 9429750 h 11525250"/>
              <a:gd name="connsiteX23" fmla="*/ 7067550 w 12839700"/>
              <a:gd name="connsiteY23" fmla="*/ 9315450 h 11525250"/>
              <a:gd name="connsiteX24" fmla="*/ 7905750 w 12839700"/>
              <a:gd name="connsiteY24" fmla="*/ 9486900 h 11525250"/>
              <a:gd name="connsiteX25" fmla="*/ 8705850 w 12839700"/>
              <a:gd name="connsiteY25" fmla="*/ 9201150 h 11525250"/>
              <a:gd name="connsiteX26" fmla="*/ 8820150 w 12839700"/>
              <a:gd name="connsiteY26" fmla="*/ 8991600 h 11525250"/>
              <a:gd name="connsiteX27" fmla="*/ 9048750 w 12839700"/>
              <a:gd name="connsiteY27" fmla="*/ 8915400 h 11525250"/>
              <a:gd name="connsiteX28" fmla="*/ 9277350 w 12839700"/>
              <a:gd name="connsiteY28" fmla="*/ 8439150 h 11525250"/>
              <a:gd name="connsiteX29" fmla="*/ 9734550 w 12839700"/>
              <a:gd name="connsiteY29" fmla="*/ 7981950 h 11525250"/>
              <a:gd name="connsiteX30" fmla="*/ 10610850 w 12839700"/>
              <a:gd name="connsiteY30" fmla="*/ 6934200 h 11525250"/>
              <a:gd name="connsiteX31" fmla="*/ 10877550 w 12839700"/>
              <a:gd name="connsiteY31" fmla="*/ 6553200 h 11525250"/>
              <a:gd name="connsiteX32" fmla="*/ 11068050 w 12839700"/>
              <a:gd name="connsiteY32" fmla="*/ 6191250 h 11525250"/>
              <a:gd name="connsiteX33" fmla="*/ 11239500 w 12839700"/>
              <a:gd name="connsiteY33" fmla="*/ 5619750 h 11525250"/>
              <a:gd name="connsiteX34" fmla="*/ 11296650 w 12839700"/>
              <a:gd name="connsiteY34" fmla="*/ 5048250 h 11525250"/>
              <a:gd name="connsiteX35" fmla="*/ 11391900 w 12839700"/>
              <a:gd name="connsiteY35" fmla="*/ 4857750 h 11525250"/>
              <a:gd name="connsiteX36" fmla="*/ 11334750 w 12839700"/>
              <a:gd name="connsiteY36" fmla="*/ 4705350 h 11525250"/>
              <a:gd name="connsiteX37" fmla="*/ 11296650 w 12839700"/>
              <a:gd name="connsiteY37" fmla="*/ 4362450 h 11525250"/>
              <a:gd name="connsiteX38" fmla="*/ 11372850 w 12839700"/>
              <a:gd name="connsiteY38" fmla="*/ 4267200 h 11525250"/>
              <a:gd name="connsiteX39" fmla="*/ 11582400 w 12839700"/>
              <a:gd name="connsiteY39" fmla="*/ 3810000 h 11525250"/>
              <a:gd name="connsiteX40" fmla="*/ 11582400 w 12839700"/>
              <a:gd name="connsiteY40" fmla="*/ 3333750 h 11525250"/>
              <a:gd name="connsiteX41" fmla="*/ 11772900 w 12839700"/>
              <a:gd name="connsiteY41" fmla="*/ 2438400 h 11525250"/>
              <a:gd name="connsiteX42" fmla="*/ 11868150 w 12839700"/>
              <a:gd name="connsiteY42" fmla="*/ 2228850 h 11525250"/>
              <a:gd name="connsiteX43" fmla="*/ 11811000 w 12839700"/>
              <a:gd name="connsiteY43" fmla="*/ 1981200 h 11525250"/>
              <a:gd name="connsiteX44" fmla="*/ 11791950 w 12839700"/>
              <a:gd name="connsiteY44" fmla="*/ 1524000 h 11525250"/>
              <a:gd name="connsiteX45" fmla="*/ 11753850 w 12839700"/>
              <a:gd name="connsiteY45" fmla="*/ 1371600 h 11525250"/>
              <a:gd name="connsiteX46" fmla="*/ 11677650 w 12839700"/>
              <a:gd name="connsiteY46" fmla="*/ 1143000 h 11525250"/>
              <a:gd name="connsiteX47" fmla="*/ 11849100 w 12839700"/>
              <a:gd name="connsiteY47" fmla="*/ 1047750 h 11525250"/>
              <a:gd name="connsiteX48" fmla="*/ 11963400 w 12839700"/>
              <a:gd name="connsiteY48" fmla="*/ 666750 h 11525250"/>
              <a:gd name="connsiteX49" fmla="*/ 12192000 w 12839700"/>
              <a:gd name="connsiteY49" fmla="*/ 400050 h 11525250"/>
              <a:gd name="connsiteX50" fmla="*/ 12401550 w 12839700"/>
              <a:gd name="connsiteY50" fmla="*/ 171450 h 11525250"/>
              <a:gd name="connsiteX51" fmla="*/ 12477750 w 12839700"/>
              <a:gd name="connsiteY51" fmla="*/ 57150 h 11525250"/>
              <a:gd name="connsiteX52" fmla="*/ 12839700 w 12839700"/>
              <a:gd name="connsiteY52" fmla="*/ 19050 h 11525250"/>
              <a:gd name="connsiteX53" fmla="*/ 12839700 w 12839700"/>
              <a:gd name="connsiteY53" fmla="*/ 11487150 h 11525250"/>
              <a:gd name="connsiteX54" fmla="*/ 38100 w 12839700"/>
              <a:gd name="connsiteY54" fmla="*/ 11525250 h 11525250"/>
              <a:gd name="connsiteX55" fmla="*/ 0 w 12839700"/>
              <a:gd name="connsiteY55" fmla="*/ 0 h 11525250"/>
              <a:gd name="connsiteX0" fmla="*/ 0 w 12839700"/>
              <a:gd name="connsiteY0" fmla="*/ 0 h 11487150"/>
              <a:gd name="connsiteX1" fmla="*/ 171450 w 12839700"/>
              <a:gd name="connsiteY1" fmla="*/ 0 h 11487150"/>
              <a:gd name="connsiteX2" fmla="*/ 381000 w 12839700"/>
              <a:gd name="connsiteY2" fmla="*/ 190500 h 11487150"/>
              <a:gd name="connsiteX3" fmla="*/ 647700 w 12839700"/>
              <a:gd name="connsiteY3" fmla="*/ 285750 h 11487150"/>
              <a:gd name="connsiteX4" fmla="*/ 971550 w 12839700"/>
              <a:gd name="connsiteY4" fmla="*/ 742950 h 11487150"/>
              <a:gd name="connsiteX5" fmla="*/ 971550 w 12839700"/>
              <a:gd name="connsiteY5" fmla="*/ 914400 h 11487150"/>
              <a:gd name="connsiteX6" fmla="*/ 1104900 w 12839700"/>
              <a:gd name="connsiteY6" fmla="*/ 1314450 h 11487150"/>
              <a:gd name="connsiteX7" fmla="*/ 1047750 w 12839700"/>
              <a:gd name="connsiteY7" fmla="*/ 1409700 h 11487150"/>
              <a:gd name="connsiteX8" fmla="*/ 1485900 w 12839700"/>
              <a:gd name="connsiteY8" fmla="*/ 2247900 h 11487150"/>
              <a:gd name="connsiteX9" fmla="*/ 1409700 w 12839700"/>
              <a:gd name="connsiteY9" fmla="*/ 2628900 h 11487150"/>
              <a:gd name="connsiteX10" fmla="*/ 1562100 w 12839700"/>
              <a:gd name="connsiteY10" fmla="*/ 3009900 h 11487150"/>
              <a:gd name="connsiteX11" fmla="*/ 1752600 w 12839700"/>
              <a:gd name="connsiteY11" fmla="*/ 3314700 h 11487150"/>
              <a:gd name="connsiteX12" fmla="*/ 1943100 w 12839700"/>
              <a:gd name="connsiteY12" fmla="*/ 3981450 h 11487150"/>
              <a:gd name="connsiteX13" fmla="*/ 2209800 w 12839700"/>
              <a:gd name="connsiteY13" fmla="*/ 4476750 h 11487150"/>
              <a:gd name="connsiteX14" fmla="*/ 2209800 w 12839700"/>
              <a:gd name="connsiteY14" fmla="*/ 4781550 h 11487150"/>
              <a:gd name="connsiteX15" fmla="*/ 2457450 w 12839700"/>
              <a:gd name="connsiteY15" fmla="*/ 5676900 h 11487150"/>
              <a:gd name="connsiteX16" fmla="*/ 2705100 w 12839700"/>
              <a:gd name="connsiteY16" fmla="*/ 6153150 h 11487150"/>
              <a:gd name="connsiteX17" fmla="*/ 2952750 w 12839700"/>
              <a:gd name="connsiteY17" fmla="*/ 6553200 h 11487150"/>
              <a:gd name="connsiteX18" fmla="*/ 3638550 w 12839700"/>
              <a:gd name="connsiteY18" fmla="*/ 7124700 h 11487150"/>
              <a:gd name="connsiteX19" fmla="*/ 4171950 w 12839700"/>
              <a:gd name="connsiteY19" fmla="*/ 8115300 h 11487150"/>
              <a:gd name="connsiteX20" fmla="*/ 4991100 w 12839700"/>
              <a:gd name="connsiteY20" fmla="*/ 9010650 h 11487150"/>
              <a:gd name="connsiteX21" fmla="*/ 5791200 w 12839700"/>
              <a:gd name="connsiteY21" fmla="*/ 9353550 h 11487150"/>
              <a:gd name="connsiteX22" fmla="*/ 6457950 w 12839700"/>
              <a:gd name="connsiteY22" fmla="*/ 9429750 h 11487150"/>
              <a:gd name="connsiteX23" fmla="*/ 7067550 w 12839700"/>
              <a:gd name="connsiteY23" fmla="*/ 9315450 h 11487150"/>
              <a:gd name="connsiteX24" fmla="*/ 7905750 w 12839700"/>
              <a:gd name="connsiteY24" fmla="*/ 9486900 h 11487150"/>
              <a:gd name="connsiteX25" fmla="*/ 8705850 w 12839700"/>
              <a:gd name="connsiteY25" fmla="*/ 9201150 h 11487150"/>
              <a:gd name="connsiteX26" fmla="*/ 8820150 w 12839700"/>
              <a:gd name="connsiteY26" fmla="*/ 8991600 h 11487150"/>
              <a:gd name="connsiteX27" fmla="*/ 9048750 w 12839700"/>
              <a:gd name="connsiteY27" fmla="*/ 8915400 h 11487150"/>
              <a:gd name="connsiteX28" fmla="*/ 9277350 w 12839700"/>
              <a:gd name="connsiteY28" fmla="*/ 8439150 h 11487150"/>
              <a:gd name="connsiteX29" fmla="*/ 9734550 w 12839700"/>
              <a:gd name="connsiteY29" fmla="*/ 7981950 h 11487150"/>
              <a:gd name="connsiteX30" fmla="*/ 10610850 w 12839700"/>
              <a:gd name="connsiteY30" fmla="*/ 6934200 h 11487150"/>
              <a:gd name="connsiteX31" fmla="*/ 10877550 w 12839700"/>
              <a:gd name="connsiteY31" fmla="*/ 6553200 h 11487150"/>
              <a:gd name="connsiteX32" fmla="*/ 11068050 w 12839700"/>
              <a:gd name="connsiteY32" fmla="*/ 6191250 h 11487150"/>
              <a:gd name="connsiteX33" fmla="*/ 11239500 w 12839700"/>
              <a:gd name="connsiteY33" fmla="*/ 5619750 h 11487150"/>
              <a:gd name="connsiteX34" fmla="*/ 11296650 w 12839700"/>
              <a:gd name="connsiteY34" fmla="*/ 5048250 h 11487150"/>
              <a:gd name="connsiteX35" fmla="*/ 11391900 w 12839700"/>
              <a:gd name="connsiteY35" fmla="*/ 4857750 h 11487150"/>
              <a:gd name="connsiteX36" fmla="*/ 11334750 w 12839700"/>
              <a:gd name="connsiteY36" fmla="*/ 4705350 h 11487150"/>
              <a:gd name="connsiteX37" fmla="*/ 11296650 w 12839700"/>
              <a:gd name="connsiteY37" fmla="*/ 4362450 h 11487150"/>
              <a:gd name="connsiteX38" fmla="*/ 11372850 w 12839700"/>
              <a:gd name="connsiteY38" fmla="*/ 4267200 h 11487150"/>
              <a:gd name="connsiteX39" fmla="*/ 11582400 w 12839700"/>
              <a:gd name="connsiteY39" fmla="*/ 3810000 h 11487150"/>
              <a:gd name="connsiteX40" fmla="*/ 11582400 w 12839700"/>
              <a:gd name="connsiteY40" fmla="*/ 3333750 h 11487150"/>
              <a:gd name="connsiteX41" fmla="*/ 11772900 w 12839700"/>
              <a:gd name="connsiteY41" fmla="*/ 2438400 h 11487150"/>
              <a:gd name="connsiteX42" fmla="*/ 11868150 w 12839700"/>
              <a:gd name="connsiteY42" fmla="*/ 2228850 h 11487150"/>
              <a:gd name="connsiteX43" fmla="*/ 11811000 w 12839700"/>
              <a:gd name="connsiteY43" fmla="*/ 1981200 h 11487150"/>
              <a:gd name="connsiteX44" fmla="*/ 11791950 w 12839700"/>
              <a:gd name="connsiteY44" fmla="*/ 1524000 h 11487150"/>
              <a:gd name="connsiteX45" fmla="*/ 11753850 w 12839700"/>
              <a:gd name="connsiteY45" fmla="*/ 1371600 h 11487150"/>
              <a:gd name="connsiteX46" fmla="*/ 11677650 w 12839700"/>
              <a:gd name="connsiteY46" fmla="*/ 1143000 h 11487150"/>
              <a:gd name="connsiteX47" fmla="*/ 11849100 w 12839700"/>
              <a:gd name="connsiteY47" fmla="*/ 1047750 h 11487150"/>
              <a:gd name="connsiteX48" fmla="*/ 11963400 w 12839700"/>
              <a:gd name="connsiteY48" fmla="*/ 666750 h 11487150"/>
              <a:gd name="connsiteX49" fmla="*/ 12192000 w 12839700"/>
              <a:gd name="connsiteY49" fmla="*/ 400050 h 11487150"/>
              <a:gd name="connsiteX50" fmla="*/ 12401550 w 12839700"/>
              <a:gd name="connsiteY50" fmla="*/ 171450 h 11487150"/>
              <a:gd name="connsiteX51" fmla="*/ 12477750 w 12839700"/>
              <a:gd name="connsiteY51" fmla="*/ 57150 h 11487150"/>
              <a:gd name="connsiteX52" fmla="*/ 12839700 w 12839700"/>
              <a:gd name="connsiteY52" fmla="*/ 19050 h 11487150"/>
              <a:gd name="connsiteX53" fmla="*/ 12839700 w 12839700"/>
              <a:gd name="connsiteY53" fmla="*/ 11487150 h 11487150"/>
              <a:gd name="connsiteX54" fmla="*/ 38100 w 12839700"/>
              <a:gd name="connsiteY54" fmla="*/ 9728534 h 11487150"/>
              <a:gd name="connsiteX55" fmla="*/ 0 w 12839700"/>
              <a:gd name="connsiteY55" fmla="*/ 0 h 11487150"/>
              <a:gd name="connsiteX0" fmla="*/ 0 w 12855742"/>
              <a:gd name="connsiteY0" fmla="*/ 0 h 9728534"/>
              <a:gd name="connsiteX1" fmla="*/ 171450 w 12855742"/>
              <a:gd name="connsiteY1" fmla="*/ 0 h 9728534"/>
              <a:gd name="connsiteX2" fmla="*/ 381000 w 12855742"/>
              <a:gd name="connsiteY2" fmla="*/ 190500 h 9728534"/>
              <a:gd name="connsiteX3" fmla="*/ 647700 w 12855742"/>
              <a:gd name="connsiteY3" fmla="*/ 285750 h 9728534"/>
              <a:gd name="connsiteX4" fmla="*/ 971550 w 12855742"/>
              <a:gd name="connsiteY4" fmla="*/ 742950 h 9728534"/>
              <a:gd name="connsiteX5" fmla="*/ 971550 w 12855742"/>
              <a:gd name="connsiteY5" fmla="*/ 914400 h 9728534"/>
              <a:gd name="connsiteX6" fmla="*/ 1104900 w 12855742"/>
              <a:gd name="connsiteY6" fmla="*/ 1314450 h 9728534"/>
              <a:gd name="connsiteX7" fmla="*/ 1047750 w 12855742"/>
              <a:gd name="connsiteY7" fmla="*/ 1409700 h 9728534"/>
              <a:gd name="connsiteX8" fmla="*/ 1485900 w 12855742"/>
              <a:gd name="connsiteY8" fmla="*/ 2247900 h 9728534"/>
              <a:gd name="connsiteX9" fmla="*/ 1409700 w 12855742"/>
              <a:gd name="connsiteY9" fmla="*/ 2628900 h 9728534"/>
              <a:gd name="connsiteX10" fmla="*/ 1562100 w 12855742"/>
              <a:gd name="connsiteY10" fmla="*/ 3009900 h 9728534"/>
              <a:gd name="connsiteX11" fmla="*/ 1752600 w 12855742"/>
              <a:gd name="connsiteY11" fmla="*/ 3314700 h 9728534"/>
              <a:gd name="connsiteX12" fmla="*/ 1943100 w 12855742"/>
              <a:gd name="connsiteY12" fmla="*/ 3981450 h 9728534"/>
              <a:gd name="connsiteX13" fmla="*/ 2209800 w 12855742"/>
              <a:gd name="connsiteY13" fmla="*/ 4476750 h 9728534"/>
              <a:gd name="connsiteX14" fmla="*/ 2209800 w 12855742"/>
              <a:gd name="connsiteY14" fmla="*/ 4781550 h 9728534"/>
              <a:gd name="connsiteX15" fmla="*/ 2457450 w 12855742"/>
              <a:gd name="connsiteY15" fmla="*/ 5676900 h 9728534"/>
              <a:gd name="connsiteX16" fmla="*/ 2705100 w 12855742"/>
              <a:gd name="connsiteY16" fmla="*/ 6153150 h 9728534"/>
              <a:gd name="connsiteX17" fmla="*/ 2952750 w 12855742"/>
              <a:gd name="connsiteY17" fmla="*/ 6553200 h 9728534"/>
              <a:gd name="connsiteX18" fmla="*/ 3638550 w 12855742"/>
              <a:gd name="connsiteY18" fmla="*/ 7124700 h 9728534"/>
              <a:gd name="connsiteX19" fmla="*/ 4171950 w 12855742"/>
              <a:gd name="connsiteY19" fmla="*/ 8115300 h 9728534"/>
              <a:gd name="connsiteX20" fmla="*/ 4991100 w 12855742"/>
              <a:gd name="connsiteY20" fmla="*/ 9010650 h 9728534"/>
              <a:gd name="connsiteX21" fmla="*/ 5791200 w 12855742"/>
              <a:gd name="connsiteY21" fmla="*/ 9353550 h 9728534"/>
              <a:gd name="connsiteX22" fmla="*/ 6457950 w 12855742"/>
              <a:gd name="connsiteY22" fmla="*/ 9429750 h 9728534"/>
              <a:gd name="connsiteX23" fmla="*/ 7067550 w 12855742"/>
              <a:gd name="connsiteY23" fmla="*/ 9315450 h 9728534"/>
              <a:gd name="connsiteX24" fmla="*/ 7905750 w 12855742"/>
              <a:gd name="connsiteY24" fmla="*/ 9486900 h 9728534"/>
              <a:gd name="connsiteX25" fmla="*/ 8705850 w 12855742"/>
              <a:gd name="connsiteY25" fmla="*/ 9201150 h 9728534"/>
              <a:gd name="connsiteX26" fmla="*/ 8820150 w 12855742"/>
              <a:gd name="connsiteY26" fmla="*/ 8991600 h 9728534"/>
              <a:gd name="connsiteX27" fmla="*/ 9048750 w 12855742"/>
              <a:gd name="connsiteY27" fmla="*/ 8915400 h 9728534"/>
              <a:gd name="connsiteX28" fmla="*/ 9277350 w 12855742"/>
              <a:gd name="connsiteY28" fmla="*/ 8439150 h 9728534"/>
              <a:gd name="connsiteX29" fmla="*/ 9734550 w 12855742"/>
              <a:gd name="connsiteY29" fmla="*/ 7981950 h 9728534"/>
              <a:gd name="connsiteX30" fmla="*/ 10610850 w 12855742"/>
              <a:gd name="connsiteY30" fmla="*/ 6934200 h 9728534"/>
              <a:gd name="connsiteX31" fmla="*/ 10877550 w 12855742"/>
              <a:gd name="connsiteY31" fmla="*/ 6553200 h 9728534"/>
              <a:gd name="connsiteX32" fmla="*/ 11068050 w 12855742"/>
              <a:gd name="connsiteY32" fmla="*/ 6191250 h 9728534"/>
              <a:gd name="connsiteX33" fmla="*/ 11239500 w 12855742"/>
              <a:gd name="connsiteY33" fmla="*/ 5619750 h 9728534"/>
              <a:gd name="connsiteX34" fmla="*/ 11296650 w 12855742"/>
              <a:gd name="connsiteY34" fmla="*/ 5048250 h 9728534"/>
              <a:gd name="connsiteX35" fmla="*/ 11391900 w 12855742"/>
              <a:gd name="connsiteY35" fmla="*/ 4857750 h 9728534"/>
              <a:gd name="connsiteX36" fmla="*/ 11334750 w 12855742"/>
              <a:gd name="connsiteY36" fmla="*/ 4705350 h 9728534"/>
              <a:gd name="connsiteX37" fmla="*/ 11296650 w 12855742"/>
              <a:gd name="connsiteY37" fmla="*/ 4362450 h 9728534"/>
              <a:gd name="connsiteX38" fmla="*/ 11372850 w 12855742"/>
              <a:gd name="connsiteY38" fmla="*/ 4267200 h 9728534"/>
              <a:gd name="connsiteX39" fmla="*/ 11582400 w 12855742"/>
              <a:gd name="connsiteY39" fmla="*/ 3810000 h 9728534"/>
              <a:gd name="connsiteX40" fmla="*/ 11582400 w 12855742"/>
              <a:gd name="connsiteY40" fmla="*/ 3333750 h 9728534"/>
              <a:gd name="connsiteX41" fmla="*/ 11772900 w 12855742"/>
              <a:gd name="connsiteY41" fmla="*/ 2438400 h 9728534"/>
              <a:gd name="connsiteX42" fmla="*/ 11868150 w 12855742"/>
              <a:gd name="connsiteY42" fmla="*/ 2228850 h 9728534"/>
              <a:gd name="connsiteX43" fmla="*/ 11811000 w 12855742"/>
              <a:gd name="connsiteY43" fmla="*/ 1981200 h 9728534"/>
              <a:gd name="connsiteX44" fmla="*/ 11791950 w 12855742"/>
              <a:gd name="connsiteY44" fmla="*/ 1524000 h 9728534"/>
              <a:gd name="connsiteX45" fmla="*/ 11753850 w 12855742"/>
              <a:gd name="connsiteY45" fmla="*/ 1371600 h 9728534"/>
              <a:gd name="connsiteX46" fmla="*/ 11677650 w 12855742"/>
              <a:gd name="connsiteY46" fmla="*/ 1143000 h 9728534"/>
              <a:gd name="connsiteX47" fmla="*/ 11849100 w 12855742"/>
              <a:gd name="connsiteY47" fmla="*/ 1047750 h 9728534"/>
              <a:gd name="connsiteX48" fmla="*/ 11963400 w 12855742"/>
              <a:gd name="connsiteY48" fmla="*/ 666750 h 9728534"/>
              <a:gd name="connsiteX49" fmla="*/ 12192000 w 12855742"/>
              <a:gd name="connsiteY49" fmla="*/ 400050 h 9728534"/>
              <a:gd name="connsiteX50" fmla="*/ 12401550 w 12855742"/>
              <a:gd name="connsiteY50" fmla="*/ 171450 h 9728534"/>
              <a:gd name="connsiteX51" fmla="*/ 12477750 w 12855742"/>
              <a:gd name="connsiteY51" fmla="*/ 57150 h 9728534"/>
              <a:gd name="connsiteX52" fmla="*/ 12839700 w 12855742"/>
              <a:gd name="connsiteY52" fmla="*/ 19050 h 9728534"/>
              <a:gd name="connsiteX53" fmla="*/ 12855742 w 12855742"/>
              <a:gd name="connsiteY53" fmla="*/ 9722518 h 9728534"/>
              <a:gd name="connsiteX54" fmla="*/ 38100 w 12855742"/>
              <a:gd name="connsiteY54" fmla="*/ 9728534 h 9728534"/>
              <a:gd name="connsiteX55" fmla="*/ 0 w 12855742"/>
              <a:gd name="connsiteY55" fmla="*/ 0 h 9728534"/>
              <a:gd name="connsiteX0" fmla="*/ 0 w 12855742"/>
              <a:gd name="connsiteY0" fmla="*/ 0 h 9722518"/>
              <a:gd name="connsiteX1" fmla="*/ 171450 w 12855742"/>
              <a:gd name="connsiteY1" fmla="*/ 0 h 9722518"/>
              <a:gd name="connsiteX2" fmla="*/ 381000 w 12855742"/>
              <a:gd name="connsiteY2" fmla="*/ 190500 h 9722518"/>
              <a:gd name="connsiteX3" fmla="*/ 647700 w 12855742"/>
              <a:gd name="connsiteY3" fmla="*/ 285750 h 9722518"/>
              <a:gd name="connsiteX4" fmla="*/ 971550 w 12855742"/>
              <a:gd name="connsiteY4" fmla="*/ 742950 h 9722518"/>
              <a:gd name="connsiteX5" fmla="*/ 971550 w 12855742"/>
              <a:gd name="connsiteY5" fmla="*/ 914400 h 9722518"/>
              <a:gd name="connsiteX6" fmla="*/ 1104900 w 12855742"/>
              <a:gd name="connsiteY6" fmla="*/ 1314450 h 9722518"/>
              <a:gd name="connsiteX7" fmla="*/ 1047750 w 12855742"/>
              <a:gd name="connsiteY7" fmla="*/ 1409700 h 9722518"/>
              <a:gd name="connsiteX8" fmla="*/ 1485900 w 12855742"/>
              <a:gd name="connsiteY8" fmla="*/ 2247900 h 9722518"/>
              <a:gd name="connsiteX9" fmla="*/ 1409700 w 12855742"/>
              <a:gd name="connsiteY9" fmla="*/ 2628900 h 9722518"/>
              <a:gd name="connsiteX10" fmla="*/ 1562100 w 12855742"/>
              <a:gd name="connsiteY10" fmla="*/ 3009900 h 9722518"/>
              <a:gd name="connsiteX11" fmla="*/ 1752600 w 12855742"/>
              <a:gd name="connsiteY11" fmla="*/ 3314700 h 9722518"/>
              <a:gd name="connsiteX12" fmla="*/ 1943100 w 12855742"/>
              <a:gd name="connsiteY12" fmla="*/ 3981450 h 9722518"/>
              <a:gd name="connsiteX13" fmla="*/ 2209800 w 12855742"/>
              <a:gd name="connsiteY13" fmla="*/ 4476750 h 9722518"/>
              <a:gd name="connsiteX14" fmla="*/ 2209800 w 12855742"/>
              <a:gd name="connsiteY14" fmla="*/ 4781550 h 9722518"/>
              <a:gd name="connsiteX15" fmla="*/ 2457450 w 12855742"/>
              <a:gd name="connsiteY15" fmla="*/ 5676900 h 9722518"/>
              <a:gd name="connsiteX16" fmla="*/ 2705100 w 12855742"/>
              <a:gd name="connsiteY16" fmla="*/ 6153150 h 9722518"/>
              <a:gd name="connsiteX17" fmla="*/ 2952750 w 12855742"/>
              <a:gd name="connsiteY17" fmla="*/ 6553200 h 9722518"/>
              <a:gd name="connsiteX18" fmla="*/ 3638550 w 12855742"/>
              <a:gd name="connsiteY18" fmla="*/ 7124700 h 9722518"/>
              <a:gd name="connsiteX19" fmla="*/ 4171950 w 12855742"/>
              <a:gd name="connsiteY19" fmla="*/ 8115300 h 9722518"/>
              <a:gd name="connsiteX20" fmla="*/ 4991100 w 12855742"/>
              <a:gd name="connsiteY20" fmla="*/ 9010650 h 9722518"/>
              <a:gd name="connsiteX21" fmla="*/ 5791200 w 12855742"/>
              <a:gd name="connsiteY21" fmla="*/ 9353550 h 9722518"/>
              <a:gd name="connsiteX22" fmla="*/ 6457950 w 12855742"/>
              <a:gd name="connsiteY22" fmla="*/ 9429750 h 9722518"/>
              <a:gd name="connsiteX23" fmla="*/ 7067550 w 12855742"/>
              <a:gd name="connsiteY23" fmla="*/ 9315450 h 9722518"/>
              <a:gd name="connsiteX24" fmla="*/ 7905750 w 12855742"/>
              <a:gd name="connsiteY24" fmla="*/ 9486900 h 9722518"/>
              <a:gd name="connsiteX25" fmla="*/ 8705850 w 12855742"/>
              <a:gd name="connsiteY25" fmla="*/ 9201150 h 9722518"/>
              <a:gd name="connsiteX26" fmla="*/ 8820150 w 12855742"/>
              <a:gd name="connsiteY26" fmla="*/ 8991600 h 9722518"/>
              <a:gd name="connsiteX27" fmla="*/ 9048750 w 12855742"/>
              <a:gd name="connsiteY27" fmla="*/ 8915400 h 9722518"/>
              <a:gd name="connsiteX28" fmla="*/ 9277350 w 12855742"/>
              <a:gd name="connsiteY28" fmla="*/ 8439150 h 9722518"/>
              <a:gd name="connsiteX29" fmla="*/ 9734550 w 12855742"/>
              <a:gd name="connsiteY29" fmla="*/ 7981950 h 9722518"/>
              <a:gd name="connsiteX30" fmla="*/ 10610850 w 12855742"/>
              <a:gd name="connsiteY30" fmla="*/ 6934200 h 9722518"/>
              <a:gd name="connsiteX31" fmla="*/ 10877550 w 12855742"/>
              <a:gd name="connsiteY31" fmla="*/ 6553200 h 9722518"/>
              <a:gd name="connsiteX32" fmla="*/ 11068050 w 12855742"/>
              <a:gd name="connsiteY32" fmla="*/ 6191250 h 9722518"/>
              <a:gd name="connsiteX33" fmla="*/ 11239500 w 12855742"/>
              <a:gd name="connsiteY33" fmla="*/ 5619750 h 9722518"/>
              <a:gd name="connsiteX34" fmla="*/ 11296650 w 12855742"/>
              <a:gd name="connsiteY34" fmla="*/ 5048250 h 9722518"/>
              <a:gd name="connsiteX35" fmla="*/ 11391900 w 12855742"/>
              <a:gd name="connsiteY35" fmla="*/ 4857750 h 9722518"/>
              <a:gd name="connsiteX36" fmla="*/ 11334750 w 12855742"/>
              <a:gd name="connsiteY36" fmla="*/ 4705350 h 9722518"/>
              <a:gd name="connsiteX37" fmla="*/ 11296650 w 12855742"/>
              <a:gd name="connsiteY37" fmla="*/ 4362450 h 9722518"/>
              <a:gd name="connsiteX38" fmla="*/ 11372850 w 12855742"/>
              <a:gd name="connsiteY38" fmla="*/ 4267200 h 9722518"/>
              <a:gd name="connsiteX39" fmla="*/ 11582400 w 12855742"/>
              <a:gd name="connsiteY39" fmla="*/ 3810000 h 9722518"/>
              <a:gd name="connsiteX40" fmla="*/ 11582400 w 12855742"/>
              <a:gd name="connsiteY40" fmla="*/ 3333750 h 9722518"/>
              <a:gd name="connsiteX41" fmla="*/ 11772900 w 12855742"/>
              <a:gd name="connsiteY41" fmla="*/ 2438400 h 9722518"/>
              <a:gd name="connsiteX42" fmla="*/ 11868150 w 12855742"/>
              <a:gd name="connsiteY42" fmla="*/ 2228850 h 9722518"/>
              <a:gd name="connsiteX43" fmla="*/ 11811000 w 12855742"/>
              <a:gd name="connsiteY43" fmla="*/ 1981200 h 9722518"/>
              <a:gd name="connsiteX44" fmla="*/ 11791950 w 12855742"/>
              <a:gd name="connsiteY44" fmla="*/ 1524000 h 9722518"/>
              <a:gd name="connsiteX45" fmla="*/ 11753850 w 12855742"/>
              <a:gd name="connsiteY45" fmla="*/ 1371600 h 9722518"/>
              <a:gd name="connsiteX46" fmla="*/ 11677650 w 12855742"/>
              <a:gd name="connsiteY46" fmla="*/ 1143000 h 9722518"/>
              <a:gd name="connsiteX47" fmla="*/ 11849100 w 12855742"/>
              <a:gd name="connsiteY47" fmla="*/ 1047750 h 9722518"/>
              <a:gd name="connsiteX48" fmla="*/ 11963400 w 12855742"/>
              <a:gd name="connsiteY48" fmla="*/ 666750 h 9722518"/>
              <a:gd name="connsiteX49" fmla="*/ 12192000 w 12855742"/>
              <a:gd name="connsiteY49" fmla="*/ 400050 h 9722518"/>
              <a:gd name="connsiteX50" fmla="*/ 12401550 w 12855742"/>
              <a:gd name="connsiteY50" fmla="*/ 171450 h 9722518"/>
              <a:gd name="connsiteX51" fmla="*/ 12477750 w 12855742"/>
              <a:gd name="connsiteY51" fmla="*/ 57150 h 9722518"/>
              <a:gd name="connsiteX52" fmla="*/ 12839700 w 12855742"/>
              <a:gd name="connsiteY52" fmla="*/ 19050 h 9722518"/>
              <a:gd name="connsiteX53" fmla="*/ 12855742 w 12855742"/>
              <a:gd name="connsiteY53" fmla="*/ 9722518 h 9722518"/>
              <a:gd name="connsiteX54" fmla="*/ 38100 w 12855742"/>
              <a:gd name="connsiteY54" fmla="*/ 9712492 h 9722518"/>
              <a:gd name="connsiteX55" fmla="*/ 0 w 12855742"/>
              <a:gd name="connsiteY55" fmla="*/ 0 h 9722518"/>
              <a:gd name="connsiteX0" fmla="*/ 0 w 12855742"/>
              <a:gd name="connsiteY0" fmla="*/ 48127 h 9722518"/>
              <a:gd name="connsiteX1" fmla="*/ 171450 w 12855742"/>
              <a:gd name="connsiteY1" fmla="*/ 0 h 9722518"/>
              <a:gd name="connsiteX2" fmla="*/ 381000 w 12855742"/>
              <a:gd name="connsiteY2" fmla="*/ 190500 h 9722518"/>
              <a:gd name="connsiteX3" fmla="*/ 647700 w 12855742"/>
              <a:gd name="connsiteY3" fmla="*/ 285750 h 9722518"/>
              <a:gd name="connsiteX4" fmla="*/ 971550 w 12855742"/>
              <a:gd name="connsiteY4" fmla="*/ 742950 h 9722518"/>
              <a:gd name="connsiteX5" fmla="*/ 971550 w 12855742"/>
              <a:gd name="connsiteY5" fmla="*/ 914400 h 9722518"/>
              <a:gd name="connsiteX6" fmla="*/ 1104900 w 12855742"/>
              <a:gd name="connsiteY6" fmla="*/ 1314450 h 9722518"/>
              <a:gd name="connsiteX7" fmla="*/ 1047750 w 12855742"/>
              <a:gd name="connsiteY7" fmla="*/ 1409700 h 9722518"/>
              <a:gd name="connsiteX8" fmla="*/ 1485900 w 12855742"/>
              <a:gd name="connsiteY8" fmla="*/ 2247900 h 9722518"/>
              <a:gd name="connsiteX9" fmla="*/ 1409700 w 12855742"/>
              <a:gd name="connsiteY9" fmla="*/ 2628900 h 9722518"/>
              <a:gd name="connsiteX10" fmla="*/ 1562100 w 12855742"/>
              <a:gd name="connsiteY10" fmla="*/ 3009900 h 9722518"/>
              <a:gd name="connsiteX11" fmla="*/ 1752600 w 12855742"/>
              <a:gd name="connsiteY11" fmla="*/ 3314700 h 9722518"/>
              <a:gd name="connsiteX12" fmla="*/ 1943100 w 12855742"/>
              <a:gd name="connsiteY12" fmla="*/ 3981450 h 9722518"/>
              <a:gd name="connsiteX13" fmla="*/ 2209800 w 12855742"/>
              <a:gd name="connsiteY13" fmla="*/ 4476750 h 9722518"/>
              <a:gd name="connsiteX14" fmla="*/ 2209800 w 12855742"/>
              <a:gd name="connsiteY14" fmla="*/ 4781550 h 9722518"/>
              <a:gd name="connsiteX15" fmla="*/ 2457450 w 12855742"/>
              <a:gd name="connsiteY15" fmla="*/ 5676900 h 9722518"/>
              <a:gd name="connsiteX16" fmla="*/ 2705100 w 12855742"/>
              <a:gd name="connsiteY16" fmla="*/ 6153150 h 9722518"/>
              <a:gd name="connsiteX17" fmla="*/ 2952750 w 12855742"/>
              <a:gd name="connsiteY17" fmla="*/ 6553200 h 9722518"/>
              <a:gd name="connsiteX18" fmla="*/ 3638550 w 12855742"/>
              <a:gd name="connsiteY18" fmla="*/ 7124700 h 9722518"/>
              <a:gd name="connsiteX19" fmla="*/ 4171950 w 12855742"/>
              <a:gd name="connsiteY19" fmla="*/ 8115300 h 9722518"/>
              <a:gd name="connsiteX20" fmla="*/ 4991100 w 12855742"/>
              <a:gd name="connsiteY20" fmla="*/ 9010650 h 9722518"/>
              <a:gd name="connsiteX21" fmla="*/ 5791200 w 12855742"/>
              <a:gd name="connsiteY21" fmla="*/ 9353550 h 9722518"/>
              <a:gd name="connsiteX22" fmla="*/ 6457950 w 12855742"/>
              <a:gd name="connsiteY22" fmla="*/ 9429750 h 9722518"/>
              <a:gd name="connsiteX23" fmla="*/ 7067550 w 12855742"/>
              <a:gd name="connsiteY23" fmla="*/ 9315450 h 9722518"/>
              <a:gd name="connsiteX24" fmla="*/ 7905750 w 12855742"/>
              <a:gd name="connsiteY24" fmla="*/ 9486900 h 9722518"/>
              <a:gd name="connsiteX25" fmla="*/ 8705850 w 12855742"/>
              <a:gd name="connsiteY25" fmla="*/ 9201150 h 9722518"/>
              <a:gd name="connsiteX26" fmla="*/ 8820150 w 12855742"/>
              <a:gd name="connsiteY26" fmla="*/ 8991600 h 9722518"/>
              <a:gd name="connsiteX27" fmla="*/ 9048750 w 12855742"/>
              <a:gd name="connsiteY27" fmla="*/ 8915400 h 9722518"/>
              <a:gd name="connsiteX28" fmla="*/ 9277350 w 12855742"/>
              <a:gd name="connsiteY28" fmla="*/ 8439150 h 9722518"/>
              <a:gd name="connsiteX29" fmla="*/ 9734550 w 12855742"/>
              <a:gd name="connsiteY29" fmla="*/ 7981950 h 9722518"/>
              <a:gd name="connsiteX30" fmla="*/ 10610850 w 12855742"/>
              <a:gd name="connsiteY30" fmla="*/ 6934200 h 9722518"/>
              <a:gd name="connsiteX31" fmla="*/ 10877550 w 12855742"/>
              <a:gd name="connsiteY31" fmla="*/ 6553200 h 9722518"/>
              <a:gd name="connsiteX32" fmla="*/ 11068050 w 12855742"/>
              <a:gd name="connsiteY32" fmla="*/ 6191250 h 9722518"/>
              <a:gd name="connsiteX33" fmla="*/ 11239500 w 12855742"/>
              <a:gd name="connsiteY33" fmla="*/ 5619750 h 9722518"/>
              <a:gd name="connsiteX34" fmla="*/ 11296650 w 12855742"/>
              <a:gd name="connsiteY34" fmla="*/ 5048250 h 9722518"/>
              <a:gd name="connsiteX35" fmla="*/ 11391900 w 12855742"/>
              <a:gd name="connsiteY35" fmla="*/ 4857750 h 9722518"/>
              <a:gd name="connsiteX36" fmla="*/ 11334750 w 12855742"/>
              <a:gd name="connsiteY36" fmla="*/ 4705350 h 9722518"/>
              <a:gd name="connsiteX37" fmla="*/ 11296650 w 12855742"/>
              <a:gd name="connsiteY37" fmla="*/ 4362450 h 9722518"/>
              <a:gd name="connsiteX38" fmla="*/ 11372850 w 12855742"/>
              <a:gd name="connsiteY38" fmla="*/ 4267200 h 9722518"/>
              <a:gd name="connsiteX39" fmla="*/ 11582400 w 12855742"/>
              <a:gd name="connsiteY39" fmla="*/ 3810000 h 9722518"/>
              <a:gd name="connsiteX40" fmla="*/ 11582400 w 12855742"/>
              <a:gd name="connsiteY40" fmla="*/ 3333750 h 9722518"/>
              <a:gd name="connsiteX41" fmla="*/ 11772900 w 12855742"/>
              <a:gd name="connsiteY41" fmla="*/ 2438400 h 9722518"/>
              <a:gd name="connsiteX42" fmla="*/ 11868150 w 12855742"/>
              <a:gd name="connsiteY42" fmla="*/ 2228850 h 9722518"/>
              <a:gd name="connsiteX43" fmla="*/ 11811000 w 12855742"/>
              <a:gd name="connsiteY43" fmla="*/ 1981200 h 9722518"/>
              <a:gd name="connsiteX44" fmla="*/ 11791950 w 12855742"/>
              <a:gd name="connsiteY44" fmla="*/ 1524000 h 9722518"/>
              <a:gd name="connsiteX45" fmla="*/ 11753850 w 12855742"/>
              <a:gd name="connsiteY45" fmla="*/ 1371600 h 9722518"/>
              <a:gd name="connsiteX46" fmla="*/ 11677650 w 12855742"/>
              <a:gd name="connsiteY46" fmla="*/ 1143000 h 9722518"/>
              <a:gd name="connsiteX47" fmla="*/ 11849100 w 12855742"/>
              <a:gd name="connsiteY47" fmla="*/ 1047750 h 9722518"/>
              <a:gd name="connsiteX48" fmla="*/ 11963400 w 12855742"/>
              <a:gd name="connsiteY48" fmla="*/ 666750 h 9722518"/>
              <a:gd name="connsiteX49" fmla="*/ 12192000 w 12855742"/>
              <a:gd name="connsiteY49" fmla="*/ 400050 h 9722518"/>
              <a:gd name="connsiteX50" fmla="*/ 12401550 w 12855742"/>
              <a:gd name="connsiteY50" fmla="*/ 171450 h 9722518"/>
              <a:gd name="connsiteX51" fmla="*/ 12477750 w 12855742"/>
              <a:gd name="connsiteY51" fmla="*/ 57150 h 9722518"/>
              <a:gd name="connsiteX52" fmla="*/ 12839700 w 12855742"/>
              <a:gd name="connsiteY52" fmla="*/ 19050 h 9722518"/>
              <a:gd name="connsiteX53" fmla="*/ 12855742 w 12855742"/>
              <a:gd name="connsiteY53" fmla="*/ 9722518 h 9722518"/>
              <a:gd name="connsiteX54" fmla="*/ 38100 w 12855742"/>
              <a:gd name="connsiteY54" fmla="*/ 9712492 h 9722518"/>
              <a:gd name="connsiteX55" fmla="*/ 0 w 12855742"/>
              <a:gd name="connsiteY55" fmla="*/ 48127 h 9722518"/>
              <a:gd name="connsiteX0" fmla="*/ 0 w 12855742"/>
              <a:gd name="connsiteY0" fmla="*/ 48127 h 9722518"/>
              <a:gd name="connsiteX1" fmla="*/ 171450 w 12855742"/>
              <a:gd name="connsiteY1" fmla="*/ 0 h 9722518"/>
              <a:gd name="connsiteX2" fmla="*/ 381000 w 12855742"/>
              <a:gd name="connsiteY2" fmla="*/ 190500 h 9722518"/>
              <a:gd name="connsiteX3" fmla="*/ 647700 w 12855742"/>
              <a:gd name="connsiteY3" fmla="*/ 285750 h 9722518"/>
              <a:gd name="connsiteX4" fmla="*/ 971550 w 12855742"/>
              <a:gd name="connsiteY4" fmla="*/ 742950 h 9722518"/>
              <a:gd name="connsiteX5" fmla="*/ 971550 w 12855742"/>
              <a:gd name="connsiteY5" fmla="*/ 914400 h 9722518"/>
              <a:gd name="connsiteX6" fmla="*/ 1104900 w 12855742"/>
              <a:gd name="connsiteY6" fmla="*/ 1314450 h 9722518"/>
              <a:gd name="connsiteX7" fmla="*/ 1047750 w 12855742"/>
              <a:gd name="connsiteY7" fmla="*/ 1409700 h 9722518"/>
              <a:gd name="connsiteX8" fmla="*/ 1485900 w 12855742"/>
              <a:gd name="connsiteY8" fmla="*/ 2247900 h 9722518"/>
              <a:gd name="connsiteX9" fmla="*/ 1409700 w 12855742"/>
              <a:gd name="connsiteY9" fmla="*/ 2628900 h 9722518"/>
              <a:gd name="connsiteX10" fmla="*/ 1562100 w 12855742"/>
              <a:gd name="connsiteY10" fmla="*/ 3009900 h 9722518"/>
              <a:gd name="connsiteX11" fmla="*/ 1752600 w 12855742"/>
              <a:gd name="connsiteY11" fmla="*/ 3314700 h 9722518"/>
              <a:gd name="connsiteX12" fmla="*/ 1943100 w 12855742"/>
              <a:gd name="connsiteY12" fmla="*/ 3981450 h 9722518"/>
              <a:gd name="connsiteX13" fmla="*/ 2209800 w 12855742"/>
              <a:gd name="connsiteY13" fmla="*/ 4476750 h 9722518"/>
              <a:gd name="connsiteX14" fmla="*/ 2209800 w 12855742"/>
              <a:gd name="connsiteY14" fmla="*/ 4781550 h 9722518"/>
              <a:gd name="connsiteX15" fmla="*/ 2457450 w 12855742"/>
              <a:gd name="connsiteY15" fmla="*/ 5676900 h 9722518"/>
              <a:gd name="connsiteX16" fmla="*/ 2705100 w 12855742"/>
              <a:gd name="connsiteY16" fmla="*/ 6153150 h 9722518"/>
              <a:gd name="connsiteX17" fmla="*/ 2952750 w 12855742"/>
              <a:gd name="connsiteY17" fmla="*/ 6553200 h 9722518"/>
              <a:gd name="connsiteX18" fmla="*/ 3638550 w 12855742"/>
              <a:gd name="connsiteY18" fmla="*/ 7124700 h 9722518"/>
              <a:gd name="connsiteX19" fmla="*/ 4171950 w 12855742"/>
              <a:gd name="connsiteY19" fmla="*/ 8115300 h 9722518"/>
              <a:gd name="connsiteX20" fmla="*/ 4991100 w 12855742"/>
              <a:gd name="connsiteY20" fmla="*/ 9010650 h 9722518"/>
              <a:gd name="connsiteX21" fmla="*/ 5791200 w 12855742"/>
              <a:gd name="connsiteY21" fmla="*/ 9353550 h 9722518"/>
              <a:gd name="connsiteX22" fmla="*/ 6457950 w 12855742"/>
              <a:gd name="connsiteY22" fmla="*/ 9429750 h 9722518"/>
              <a:gd name="connsiteX23" fmla="*/ 7067550 w 12855742"/>
              <a:gd name="connsiteY23" fmla="*/ 9315450 h 9722518"/>
              <a:gd name="connsiteX24" fmla="*/ 7905750 w 12855742"/>
              <a:gd name="connsiteY24" fmla="*/ 9486900 h 9722518"/>
              <a:gd name="connsiteX25" fmla="*/ 8705850 w 12855742"/>
              <a:gd name="connsiteY25" fmla="*/ 9201150 h 9722518"/>
              <a:gd name="connsiteX26" fmla="*/ 8820150 w 12855742"/>
              <a:gd name="connsiteY26" fmla="*/ 8991600 h 9722518"/>
              <a:gd name="connsiteX27" fmla="*/ 9048750 w 12855742"/>
              <a:gd name="connsiteY27" fmla="*/ 8915400 h 9722518"/>
              <a:gd name="connsiteX28" fmla="*/ 9277350 w 12855742"/>
              <a:gd name="connsiteY28" fmla="*/ 8439150 h 9722518"/>
              <a:gd name="connsiteX29" fmla="*/ 9734550 w 12855742"/>
              <a:gd name="connsiteY29" fmla="*/ 7981950 h 9722518"/>
              <a:gd name="connsiteX30" fmla="*/ 10610850 w 12855742"/>
              <a:gd name="connsiteY30" fmla="*/ 6934200 h 9722518"/>
              <a:gd name="connsiteX31" fmla="*/ 10877550 w 12855742"/>
              <a:gd name="connsiteY31" fmla="*/ 6553200 h 9722518"/>
              <a:gd name="connsiteX32" fmla="*/ 11068050 w 12855742"/>
              <a:gd name="connsiteY32" fmla="*/ 6191250 h 9722518"/>
              <a:gd name="connsiteX33" fmla="*/ 11239500 w 12855742"/>
              <a:gd name="connsiteY33" fmla="*/ 5619750 h 9722518"/>
              <a:gd name="connsiteX34" fmla="*/ 11296650 w 12855742"/>
              <a:gd name="connsiteY34" fmla="*/ 5048250 h 9722518"/>
              <a:gd name="connsiteX35" fmla="*/ 11391900 w 12855742"/>
              <a:gd name="connsiteY35" fmla="*/ 4857750 h 9722518"/>
              <a:gd name="connsiteX36" fmla="*/ 11334750 w 12855742"/>
              <a:gd name="connsiteY36" fmla="*/ 4705350 h 9722518"/>
              <a:gd name="connsiteX37" fmla="*/ 11296650 w 12855742"/>
              <a:gd name="connsiteY37" fmla="*/ 4362450 h 9722518"/>
              <a:gd name="connsiteX38" fmla="*/ 11372850 w 12855742"/>
              <a:gd name="connsiteY38" fmla="*/ 4267200 h 9722518"/>
              <a:gd name="connsiteX39" fmla="*/ 11582400 w 12855742"/>
              <a:gd name="connsiteY39" fmla="*/ 3810000 h 9722518"/>
              <a:gd name="connsiteX40" fmla="*/ 11582400 w 12855742"/>
              <a:gd name="connsiteY40" fmla="*/ 3333750 h 9722518"/>
              <a:gd name="connsiteX41" fmla="*/ 11772900 w 12855742"/>
              <a:gd name="connsiteY41" fmla="*/ 2438400 h 9722518"/>
              <a:gd name="connsiteX42" fmla="*/ 11868150 w 12855742"/>
              <a:gd name="connsiteY42" fmla="*/ 2228850 h 9722518"/>
              <a:gd name="connsiteX43" fmla="*/ 11811000 w 12855742"/>
              <a:gd name="connsiteY43" fmla="*/ 1981200 h 9722518"/>
              <a:gd name="connsiteX44" fmla="*/ 11791950 w 12855742"/>
              <a:gd name="connsiteY44" fmla="*/ 1524000 h 9722518"/>
              <a:gd name="connsiteX45" fmla="*/ 11753850 w 12855742"/>
              <a:gd name="connsiteY45" fmla="*/ 1371600 h 9722518"/>
              <a:gd name="connsiteX46" fmla="*/ 11677650 w 12855742"/>
              <a:gd name="connsiteY46" fmla="*/ 1143000 h 9722518"/>
              <a:gd name="connsiteX47" fmla="*/ 11849100 w 12855742"/>
              <a:gd name="connsiteY47" fmla="*/ 1047750 h 9722518"/>
              <a:gd name="connsiteX48" fmla="*/ 11963400 w 12855742"/>
              <a:gd name="connsiteY48" fmla="*/ 666750 h 9722518"/>
              <a:gd name="connsiteX49" fmla="*/ 12192000 w 12855742"/>
              <a:gd name="connsiteY49" fmla="*/ 400050 h 9722518"/>
              <a:gd name="connsiteX50" fmla="*/ 12401550 w 12855742"/>
              <a:gd name="connsiteY50" fmla="*/ 171450 h 9722518"/>
              <a:gd name="connsiteX51" fmla="*/ 12477750 w 12855742"/>
              <a:gd name="connsiteY51" fmla="*/ 57150 h 9722518"/>
              <a:gd name="connsiteX52" fmla="*/ 12839700 w 12855742"/>
              <a:gd name="connsiteY52" fmla="*/ 19050 h 9722518"/>
              <a:gd name="connsiteX53" fmla="*/ 12855742 w 12855742"/>
              <a:gd name="connsiteY53" fmla="*/ 9722518 h 9722518"/>
              <a:gd name="connsiteX54" fmla="*/ 70184 w 12855742"/>
              <a:gd name="connsiteY54" fmla="*/ 9696450 h 9722518"/>
              <a:gd name="connsiteX55" fmla="*/ 0 w 12855742"/>
              <a:gd name="connsiteY55" fmla="*/ 48127 h 9722518"/>
              <a:gd name="connsiteX0" fmla="*/ 0 w 12855742"/>
              <a:gd name="connsiteY0" fmla="*/ 48127 h 9722518"/>
              <a:gd name="connsiteX1" fmla="*/ 171450 w 12855742"/>
              <a:gd name="connsiteY1" fmla="*/ 0 h 9722518"/>
              <a:gd name="connsiteX2" fmla="*/ 381000 w 12855742"/>
              <a:gd name="connsiteY2" fmla="*/ 190500 h 9722518"/>
              <a:gd name="connsiteX3" fmla="*/ 647700 w 12855742"/>
              <a:gd name="connsiteY3" fmla="*/ 285750 h 9722518"/>
              <a:gd name="connsiteX4" fmla="*/ 971550 w 12855742"/>
              <a:gd name="connsiteY4" fmla="*/ 742950 h 9722518"/>
              <a:gd name="connsiteX5" fmla="*/ 971550 w 12855742"/>
              <a:gd name="connsiteY5" fmla="*/ 914400 h 9722518"/>
              <a:gd name="connsiteX6" fmla="*/ 1104900 w 12855742"/>
              <a:gd name="connsiteY6" fmla="*/ 1314450 h 9722518"/>
              <a:gd name="connsiteX7" fmla="*/ 1047750 w 12855742"/>
              <a:gd name="connsiteY7" fmla="*/ 1409700 h 9722518"/>
              <a:gd name="connsiteX8" fmla="*/ 1485900 w 12855742"/>
              <a:gd name="connsiteY8" fmla="*/ 2247900 h 9722518"/>
              <a:gd name="connsiteX9" fmla="*/ 1409700 w 12855742"/>
              <a:gd name="connsiteY9" fmla="*/ 2628900 h 9722518"/>
              <a:gd name="connsiteX10" fmla="*/ 1562100 w 12855742"/>
              <a:gd name="connsiteY10" fmla="*/ 3009900 h 9722518"/>
              <a:gd name="connsiteX11" fmla="*/ 1752600 w 12855742"/>
              <a:gd name="connsiteY11" fmla="*/ 3314700 h 9722518"/>
              <a:gd name="connsiteX12" fmla="*/ 1943100 w 12855742"/>
              <a:gd name="connsiteY12" fmla="*/ 3981450 h 9722518"/>
              <a:gd name="connsiteX13" fmla="*/ 2209800 w 12855742"/>
              <a:gd name="connsiteY13" fmla="*/ 4476750 h 9722518"/>
              <a:gd name="connsiteX14" fmla="*/ 2209800 w 12855742"/>
              <a:gd name="connsiteY14" fmla="*/ 4781550 h 9722518"/>
              <a:gd name="connsiteX15" fmla="*/ 2457450 w 12855742"/>
              <a:gd name="connsiteY15" fmla="*/ 5676900 h 9722518"/>
              <a:gd name="connsiteX16" fmla="*/ 2705100 w 12855742"/>
              <a:gd name="connsiteY16" fmla="*/ 6153150 h 9722518"/>
              <a:gd name="connsiteX17" fmla="*/ 2952750 w 12855742"/>
              <a:gd name="connsiteY17" fmla="*/ 6553200 h 9722518"/>
              <a:gd name="connsiteX18" fmla="*/ 3638550 w 12855742"/>
              <a:gd name="connsiteY18" fmla="*/ 7124700 h 9722518"/>
              <a:gd name="connsiteX19" fmla="*/ 4171950 w 12855742"/>
              <a:gd name="connsiteY19" fmla="*/ 8115300 h 9722518"/>
              <a:gd name="connsiteX20" fmla="*/ 4991100 w 12855742"/>
              <a:gd name="connsiteY20" fmla="*/ 9010650 h 9722518"/>
              <a:gd name="connsiteX21" fmla="*/ 5791200 w 12855742"/>
              <a:gd name="connsiteY21" fmla="*/ 9353550 h 9722518"/>
              <a:gd name="connsiteX22" fmla="*/ 6457950 w 12855742"/>
              <a:gd name="connsiteY22" fmla="*/ 9429750 h 9722518"/>
              <a:gd name="connsiteX23" fmla="*/ 7067550 w 12855742"/>
              <a:gd name="connsiteY23" fmla="*/ 9315450 h 9722518"/>
              <a:gd name="connsiteX24" fmla="*/ 7905750 w 12855742"/>
              <a:gd name="connsiteY24" fmla="*/ 9486900 h 9722518"/>
              <a:gd name="connsiteX25" fmla="*/ 8705850 w 12855742"/>
              <a:gd name="connsiteY25" fmla="*/ 9201150 h 9722518"/>
              <a:gd name="connsiteX26" fmla="*/ 8820150 w 12855742"/>
              <a:gd name="connsiteY26" fmla="*/ 8991600 h 9722518"/>
              <a:gd name="connsiteX27" fmla="*/ 9048750 w 12855742"/>
              <a:gd name="connsiteY27" fmla="*/ 8915400 h 9722518"/>
              <a:gd name="connsiteX28" fmla="*/ 9277350 w 12855742"/>
              <a:gd name="connsiteY28" fmla="*/ 8439150 h 9722518"/>
              <a:gd name="connsiteX29" fmla="*/ 9734550 w 12855742"/>
              <a:gd name="connsiteY29" fmla="*/ 7981950 h 9722518"/>
              <a:gd name="connsiteX30" fmla="*/ 10610850 w 12855742"/>
              <a:gd name="connsiteY30" fmla="*/ 6934200 h 9722518"/>
              <a:gd name="connsiteX31" fmla="*/ 10877550 w 12855742"/>
              <a:gd name="connsiteY31" fmla="*/ 6553200 h 9722518"/>
              <a:gd name="connsiteX32" fmla="*/ 11068050 w 12855742"/>
              <a:gd name="connsiteY32" fmla="*/ 6191250 h 9722518"/>
              <a:gd name="connsiteX33" fmla="*/ 11239500 w 12855742"/>
              <a:gd name="connsiteY33" fmla="*/ 5619750 h 9722518"/>
              <a:gd name="connsiteX34" fmla="*/ 11296650 w 12855742"/>
              <a:gd name="connsiteY34" fmla="*/ 5048250 h 9722518"/>
              <a:gd name="connsiteX35" fmla="*/ 11391900 w 12855742"/>
              <a:gd name="connsiteY35" fmla="*/ 4857750 h 9722518"/>
              <a:gd name="connsiteX36" fmla="*/ 11334750 w 12855742"/>
              <a:gd name="connsiteY36" fmla="*/ 4705350 h 9722518"/>
              <a:gd name="connsiteX37" fmla="*/ 11296650 w 12855742"/>
              <a:gd name="connsiteY37" fmla="*/ 4362450 h 9722518"/>
              <a:gd name="connsiteX38" fmla="*/ 11372850 w 12855742"/>
              <a:gd name="connsiteY38" fmla="*/ 4267200 h 9722518"/>
              <a:gd name="connsiteX39" fmla="*/ 11582400 w 12855742"/>
              <a:gd name="connsiteY39" fmla="*/ 3810000 h 9722518"/>
              <a:gd name="connsiteX40" fmla="*/ 11582400 w 12855742"/>
              <a:gd name="connsiteY40" fmla="*/ 3333750 h 9722518"/>
              <a:gd name="connsiteX41" fmla="*/ 11772900 w 12855742"/>
              <a:gd name="connsiteY41" fmla="*/ 2438400 h 9722518"/>
              <a:gd name="connsiteX42" fmla="*/ 11868150 w 12855742"/>
              <a:gd name="connsiteY42" fmla="*/ 2228850 h 9722518"/>
              <a:gd name="connsiteX43" fmla="*/ 11811000 w 12855742"/>
              <a:gd name="connsiteY43" fmla="*/ 1981200 h 9722518"/>
              <a:gd name="connsiteX44" fmla="*/ 11791950 w 12855742"/>
              <a:gd name="connsiteY44" fmla="*/ 1524000 h 9722518"/>
              <a:gd name="connsiteX45" fmla="*/ 11753850 w 12855742"/>
              <a:gd name="connsiteY45" fmla="*/ 1371600 h 9722518"/>
              <a:gd name="connsiteX46" fmla="*/ 11677650 w 12855742"/>
              <a:gd name="connsiteY46" fmla="*/ 1143000 h 9722518"/>
              <a:gd name="connsiteX47" fmla="*/ 11849100 w 12855742"/>
              <a:gd name="connsiteY47" fmla="*/ 1047750 h 9722518"/>
              <a:gd name="connsiteX48" fmla="*/ 11963400 w 12855742"/>
              <a:gd name="connsiteY48" fmla="*/ 666750 h 9722518"/>
              <a:gd name="connsiteX49" fmla="*/ 12192000 w 12855742"/>
              <a:gd name="connsiteY49" fmla="*/ 400050 h 9722518"/>
              <a:gd name="connsiteX50" fmla="*/ 12401550 w 12855742"/>
              <a:gd name="connsiteY50" fmla="*/ 171450 h 9722518"/>
              <a:gd name="connsiteX51" fmla="*/ 12477750 w 12855742"/>
              <a:gd name="connsiteY51" fmla="*/ 57150 h 9722518"/>
              <a:gd name="connsiteX52" fmla="*/ 12839700 w 12855742"/>
              <a:gd name="connsiteY52" fmla="*/ 19050 h 9722518"/>
              <a:gd name="connsiteX53" fmla="*/ 12855742 w 12855742"/>
              <a:gd name="connsiteY53" fmla="*/ 9722518 h 9722518"/>
              <a:gd name="connsiteX54" fmla="*/ 6016 w 12855742"/>
              <a:gd name="connsiteY54" fmla="*/ 9712492 h 9722518"/>
              <a:gd name="connsiteX55" fmla="*/ 0 w 12855742"/>
              <a:gd name="connsiteY55" fmla="*/ 48127 h 9722518"/>
              <a:gd name="connsiteX0" fmla="*/ 10223 w 12849923"/>
              <a:gd name="connsiteY0" fmla="*/ 0 h 9738560"/>
              <a:gd name="connsiteX1" fmla="*/ 165631 w 12849923"/>
              <a:gd name="connsiteY1" fmla="*/ 16042 h 9738560"/>
              <a:gd name="connsiteX2" fmla="*/ 375181 w 12849923"/>
              <a:gd name="connsiteY2" fmla="*/ 206542 h 9738560"/>
              <a:gd name="connsiteX3" fmla="*/ 641881 w 12849923"/>
              <a:gd name="connsiteY3" fmla="*/ 301792 h 9738560"/>
              <a:gd name="connsiteX4" fmla="*/ 965731 w 12849923"/>
              <a:gd name="connsiteY4" fmla="*/ 758992 h 9738560"/>
              <a:gd name="connsiteX5" fmla="*/ 965731 w 12849923"/>
              <a:gd name="connsiteY5" fmla="*/ 930442 h 9738560"/>
              <a:gd name="connsiteX6" fmla="*/ 1099081 w 12849923"/>
              <a:gd name="connsiteY6" fmla="*/ 1330492 h 9738560"/>
              <a:gd name="connsiteX7" fmla="*/ 1041931 w 12849923"/>
              <a:gd name="connsiteY7" fmla="*/ 1425742 h 9738560"/>
              <a:gd name="connsiteX8" fmla="*/ 1480081 w 12849923"/>
              <a:gd name="connsiteY8" fmla="*/ 2263942 h 9738560"/>
              <a:gd name="connsiteX9" fmla="*/ 1403881 w 12849923"/>
              <a:gd name="connsiteY9" fmla="*/ 2644942 h 9738560"/>
              <a:gd name="connsiteX10" fmla="*/ 1556281 w 12849923"/>
              <a:gd name="connsiteY10" fmla="*/ 3025942 h 9738560"/>
              <a:gd name="connsiteX11" fmla="*/ 1746781 w 12849923"/>
              <a:gd name="connsiteY11" fmla="*/ 3330742 h 9738560"/>
              <a:gd name="connsiteX12" fmla="*/ 1937281 w 12849923"/>
              <a:gd name="connsiteY12" fmla="*/ 3997492 h 9738560"/>
              <a:gd name="connsiteX13" fmla="*/ 2203981 w 12849923"/>
              <a:gd name="connsiteY13" fmla="*/ 4492792 h 9738560"/>
              <a:gd name="connsiteX14" fmla="*/ 2203981 w 12849923"/>
              <a:gd name="connsiteY14" fmla="*/ 4797592 h 9738560"/>
              <a:gd name="connsiteX15" fmla="*/ 2451631 w 12849923"/>
              <a:gd name="connsiteY15" fmla="*/ 5692942 h 9738560"/>
              <a:gd name="connsiteX16" fmla="*/ 2699281 w 12849923"/>
              <a:gd name="connsiteY16" fmla="*/ 6169192 h 9738560"/>
              <a:gd name="connsiteX17" fmla="*/ 2946931 w 12849923"/>
              <a:gd name="connsiteY17" fmla="*/ 6569242 h 9738560"/>
              <a:gd name="connsiteX18" fmla="*/ 3632731 w 12849923"/>
              <a:gd name="connsiteY18" fmla="*/ 7140742 h 9738560"/>
              <a:gd name="connsiteX19" fmla="*/ 4166131 w 12849923"/>
              <a:gd name="connsiteY19" fmla="*/ 8131342 h 9738560"/>
              <a:gd name="connsiteX20" fmla="*/ 4985281 w 12849923"/>
              <a:gd name="connsiteY20" fmla="*/ 9026692 h 9738560"/>
              <a:gd name="connsiteX21" fmla="*/ 5785381 w 12849923"/>
              <a:gd name="connsiteY21" fmla="*/ 9369592 h 9738560"/>
              <a:gd name="connsiteX22" fmla="*/ 6452131 w 12849923"/>
              <a:gd name="connsiteY22" fmla="*/ 9445792 h 9738560"/>
              <a:gd name="connsiteX23" fmla="*/ 7061731 w 12849923"/>
              <a:gd name="connsiteY23" fmla="*/ 9331492 h 9738560"/>
              <a:gd name="connsiteX24" fmla="*/ 7899931 w 12849923"/>
              <a:gd name="connsiteY24" fmla="*/ 9502942 h 9738560"/>
              <a:gd name="connsiteX25" fmla="*/ 8700031 w 12849923"/>
              <a:gd name="connsiteY25" fmla="*/ 9217192 h 9738560"/>
              <a:gd name="connsiteX26" fmla="*/ 8814331 w 12849923"/>
              <a:gd name="connsiteY26" fmla="*/ 9007642 h 9738560"/>
              <a:gd name="connsiteX27" fmla="*/ 9042931 w 12849923"/>
              <a:gd name="connsiteY27" fmla="*/ 8931442 h 9738560"/>
              <a:gd name="connsiteX28" fmla="*/ 9271531 w 12849923"/>
              <a:gd name="connsiteY28" fmla="*/ 8455192 h 9738560"/>
              <a:gd name="connsiteX29" fmla="*/ 9728731 w 12849923"/>
              <a:gd name="connsiteY29" fmla="*/ 7997992 h 9738560"/>
              <a:gd name="connsiteX30" fmla="*/ 10605031 w 12849923"/>
              <a:gd name="connsiteY30" fmla="*/ 6950242 h 9738560"/>
              <a:gd name="connsiteX31" fmla="*/ 10871731 w 12849923"/>
              <a:gd name="connsiteY31" fmla="*/ 6569242 h 9738560"/>
              <a:gd name="connsiteX32" fmla="*/ 11062231 w 12849923"/>
              <a:gd name="connsiteY32" fmla="*/ 6207292 h 9738560"/>
              <a:gd name="connsiteX33" fmla="*/ 11233681 w 12849923"/>
              <a:gd name="connsiteY33" fmla="*/ 5635792 h 9738560"/>
              <a:gd name="connsiteX34" fmla="*/ 11290831 w 12849923"/>
              <a:gd name="connsiteY34" fmla="*/ 5064292 h 9738560"/>
              <a:gd name="connsiteX35" fmla="*/ 11386081 w 12849923"/>
              <a:gd name="connsiteY35" fmla="*/ 4873792 h 9738560"/>
              <a:gd name="connsiteX36" fmla="*/ 11328931 w 12849923"/>
              <a:gd name="connsiteY36" fmla="*/ 4721392 h 9738560"/>
              <a:gd name="connsiteX37" fmla="*/ 11290831 w 12849923"/>
              <a:gd name="connsiteY37" fmla="*/ 4378492 h 9738560"/>
              <a:gd name="connsiteX38" fmla="*/ 11367031 w 12849923"/>
              <a:gd name="connsiteY38" fmla="*/ 4283242 h 9738560"/>
              <a:gd name="connsiteX39" fmla="*/ 11576581 w 12849923"/>
              <a:gd name="connsiteY39" fmla="*/ 3826042 h 9738560"/>
              <a:gd name="connsiteX40" fmla="*/ 11576581 w 12849923"/>
              <a:gd name="connsiteY40" fmla="*/ 3349792 h 9738560"/>
              <a:gd name="connsiteX41" fmla="*/ 11767081 w 12849923"/>
              <a:gd name="connsiteY41" fmla="*/ 2454442 h 9738560"/>
              <a:gd name="connsiteX42" fmla="*/ 11862331 w 12849923"/>
              <a:gd name="connsiteY42" fmla="*/ 2244892 h 9738560"/>
              <a:gd name="connsiteX43" fmla="*/ 11805181 w 12849923"/>
              <a:gd name="connsiteY43" fmla="*/ 1997242 h 9738560"/>
              <a:gd name="connsiteX44" fmla="*/ 11786131 w 12849923"/>
              <a:gd name="connsiteY44" fmla="*/ 1540042 h 9738560"/>
              <a:gd name="connsiteX45" fmla="*/ 11748031 w 12849923"/>
              <a:gd name="connsiteY45" fmla="*/ 1387642 h 9738560"/>
              <a:gd name="connsiteX46" fmla="*/ 11671831 w 12849923"/>
              <a:gd name="connsiteY46" fmla="*/ 1159042 h 9738560"/>
              <a:gd name="connsiteX47" fmla="*/ 11843281 w 12849923"/>
              <a:gd name="connsiteY47" fmla="*/ 1063792 h 9738560"/>
              <a:gd name="connsiteX48" fmla="*/ 11957581 w 12849923"/>
              <a:gd name="connsiteY48" fmla="*/ 682792 h 9738560"/>
              <a:gd name="connsiteX49" fmla="*/ 12186181 w 12849923"/>
              <a:gd name="connsiteY49" fmla="*/ 416092 h 9738560"/>
              <a:gd name="connsiteX50" fmla="*/ 12395731 w 12849923"/>
              <a:gd name="connsiteY50" fmla="*/ 187492 h 9738560"/>
              <a:gd name="connsiteX51" fmla="*/ 12471931 w 12849923"/>
              <a:gd name="connsiteY51" fmla="*/ 73192 h 9738560"/>
              <a:gd name="connsiteX52" fmla="*/ 12833881 w 12849923"/>
              <a:gd name="connsiteY52" fmla="*/ 35092 h 9738560"/>
              <a:gd name="connsiteX53" fmla="*/ 12849923 w 12849923"/>
              <a:gd name="connsiteY53" fmla="*/ 9738560 h 9738560"/>
              <a:gd name="connsiteX54" fmla="*/ 197 w 12849923"/>
              <a:gd name="connsiteY54" fmla="*/ 9728534 h 9738560"/>
              <a:gd name="connsiteX55" fmla="*/ 10223 w 12849923"/>
              <a:gd name="connsiteY55" fmla="*/ 0 h 9738560"/>
              <a:gd name="connsiteX0" fmla="*/ 10223 w 12849923"/>
              <a:gd name="connsiteY0" fmla="*/ 0 h 9738560"/>
              <a:gd name="connsiteX1" fmla="*/ 229799 w 12849923"/>
              <a:gd name="connsiteY1" fmla="*/ 80211 h 9738560"/>
              <a:gd name="connsiteX2" fmla="*/ 375181 w 12849923"/>
              <a:gd name="connsiteY2" fmla="*/ 206542 h 9738560"/>
              <a:gd name="connsiteX3" fmla="*/ 641881 w 12849923"/>
              <a:gd name="connsiteY3" fmla="*/ 301792 h 9738560"/>
              <a:gd name="connsiteX4" fmla="*/ 965731 w 12849923"/>
              <a:gd name="connsiteY4" fmla="*/ 758992 h 9738560"/>
              <a:gd name="connsiteX5" fmla="*/ 965731 w 12849923"/>
              <a:gd name="connsiteY5" fmla="*/ 930442 h 9738560"/>
              <a:gd name="connsiteX6" fmla="*/ 1099081 w 12849923"/>
              <a:gd name="connsiteY6" fmla="*/ 1330492 h 9738560"/>
              <a:gd name="connsiteX7" fmla="*/ 1041931 w 12849923"/>
              <a:gd name="connsiteY7" fmla="*/ 1425742 h 9738560"/>
              <a:gd name="connsiteX8" fmla="*/ 1480081 w 12849923"/>
              <a:gd name="connsiteY8" fmla="*/ 2263942 h 9738560"/>
              <a:gd name="connsiteX9" fmla="*/ 1403881 w 12849923"/>
              <a:gd name="connsiteY9" fmla="*/ 2644942 h 9738560"/>
              <a:gd name="connsiteX10" fmla="*/ 1556281 w 12849923"/>
              <a:gd name="connsiteY10" fmla="*/ 3025942 h 9738560"/>
              <a:gd name="connsiteX11" fmla="*/ 1746781 w 12849923"/>
              <a:gd name="connsiteY11" fmla="*/ 3330742 h 9738560"/>
              <a:gd name="connsiteX12" fmla="*/ 1937281 w 12849923"/>
              <a:gd name="connsiteY12" fmla="*/ 3997492 h 9738560"/>
              <a:gd name="connsiteX13" fmla="*/ 2203981 w 12849923"/>
              <a:gd name="connsiteY13" fmla="*/ 4492792 h 9738560"/>
              <a:gd name="connsiteX14" fmla="*/ 2203981 w 12849923"/>
              <a:gd name="connsiteY14" fmla="*/ 4797592 h 9738560"/>
              <a:gd name="connsiteX15" fmla="*/ 2451631 w 12849923"/>
              <a:gd name="connsiteY15" fmla="*/ 5692942 h 9738560"/>
              <a:gd name="connsiteX16" fmla="*/ 2699281 w 12849923"/>
              <a:gd name="connsiteY16" fmla="*/ 6169192 h 9738560"/>
              <a:gd name="connsiteX17" fmla="*/ 2946931 w 12849923"/>
              <a:gd name="connsiteY17" fmla="*/ 6569242 h 9738560"/>
              <a:gd name="connsiteX18" fmla="*/ 3632731 w 12849923"/>
              <a:gd name="connsiteY18" fmla="*/ 7140742 h 9738560"/>
              <a:gd name="connsiteX19" fmla="*/ 4166131 w 12849923"/>
              <a:gd name="connsiteY19" fmla="*/ 8131342 h 9738560"/>
              <a:gd name="connsiteX20" fmla="*/ 4985281 w 12849923"/>
              <a:gd name="connsiteY20" fmla="*/ 9026692 h 9738560"/>
              <a:gd name="connsiteX21" fmla="*/ 5785381 w 12849923"/>
              <a:gd name="connsiteY21" fmla="*/ 9369592 h 9738560"/>
              <a:gd name="connsiteX22" fmla="*/ 6452131 w 12849923"/>
              <a:gd name="connsiteY22" fmla="*/ 9445792 h 9738560"/>
              <a:gd name="connsiteX23" fmla="*/ 7061731 w 12849923"/>
              <a:gd name="connsiteY23" fmla="*/ 9331492 h 9738560"/>
              <a:gd name="connsiteX24" fmla="*/ 7899931 w 12849923"/>
              <a:gd name="connsiteY24" fmla="*/ 9502942 h 9738560"/>
              <a:gd name="connsiteX25" fmla="*/ 8700031 w 12849923"/>
              <a:gd name="connsiteY25" fmla="*/ 9217192 h 9738560"/>
              <a:gd name="connsiteX26" fmla="*/ 8814331 w 12849923"/>
              <a:gd name="connsiteY26" fmla="*/ 9007642 h 9738560"/>
              <a:gd name="connsiteX27" fmla="*/ 9042931 w 12849923"/>
              <a:gd name="connsiteY27" fmla="*/ 8931442 h 9738560"/>
              <a:gd name="connsiteX28" fmla="*/ 9271531 w 12849923"/>
              <a:gd name="connsiteY28" fmla="*/ 8455192 h 9738560"/>
              <a:gd name="connsiteX29" fmla="*/ 9728731 w 12849923"/>
              <a:gd name="connsiteY29" fmla="*/ 7997992 h 9738560"/>
              <a:gd name="connsiteX30" fmla="*/ 10605031 w 12849923"/>
              <a:gd name="connsiteY30" fmla="*/ 6950242 h 9738560"/>
              <a:gd name="connsiteX31" fmla="*/ 10871731 w 12849923"/>
              <a:gd name="connsiteY31" fmla="*/ 6569242 h 9738560"/>
              <a:gd name="connsiteX32" fmla="*/ 11062231 w 12849923"/>
              <a:gd name="connsiteY32" fmla="*/ 6207292 h 9738560"/>
              <a:gd name="connsiteX33" fmla="*/ 11233681 w 12849923"/>
              <a:gd name="connsiteY33" fmla="*/ 5635792 h 9738560"/>
              <a:gd name="connsiteX34" fmla="*/ 11290831 w 12849923"/>
              <a:gd name="connsiteY34" fmla="*/ 5064292 h 9738560"/>
              <a:gd name="connsiteX35" fmla="*/ 11386081 w 12849923"/>
              <a:gd name="connsiteY35" fmla="*/ 4873792 h 9738560"/>
              <a:gd name="connsiteX36" fmla="*/ 11328931 w 12849923"/>
              <a:gd name="connsiteY36" fmla="*/ 4721392 h 9738560"/>
              <a:gd name="connsiteX37" fmla="*/ 11290831 w 12849923"/>
              <a:gd name="connsiteY37" fmla="*/ 4378492 h 9738560"/>
              <a:gd name="connsiteX38" fmla="*/ 11367031 w 12849923"/>
              <a:gd name="connsiteY38" fmla="*/ 4283242 h 9738560"/>
              <a:gd name="connsiteX39" fmla="*/ 11576581 w 12849923"/>
              <a:gd name="connsiteY39" fmla="*/ 3826042 h 9738560"/>
              <a:gd name="connsiteX40" fmla="*/ 11576581 w 12849923"/>
              <a:gd name="connsiteY40" fmla="*/ 3349792 h 9738560"/>
              <a:gd name="connsiteX41" fmla="*/ 11767081 w 12849923"/>
              <a:gd name="connsiteY41" fmla="*/ 2454442 h 9738560"/>
              <a:gd name="connsiteX42" fmla="*/ 11862331 w 12849923"/>
              <a:gd name="connsiteY42" fmla="*/ 2244892 h 9738560"/>
              <a:gd name="connsiteX43" fmla="*/ 11805181 w 12849923"/>
              <a:gd name="connsiteY43" fmla="*/ 1997242 h 9738560"/>
              <a:gd name="connsiteX44" fmla="*/ 11786131 w 12849923"/>
              <a:gd name="connsiteY44" fmla="*/ 1540042 h 9738560"/>
              <a:gd name="connsiteX45" fmla="*/ 11748031 w 12849923"/>
              <a:gd name="connsiteY45" fmla="*/ 1387642 h 9738560"/>
              <a:gd name="connsiteX46" fmla="*/ 11671831 w 12849923"/>
              <a:gd name="connsiteY46" fmla="*/ 1159042 h 9738560"/>
              <a:gd name="connsiteX47" fmla="*/ 11843281 w 12849923"/>
              <a:gd name="connsiteY47" fmla="*/ 1063792 h 9738560"/>
              <a:gd name="connsiteX48" fmla="*/ 11957581 w 12849923"/>
              <a:gd name="connsiteY48" fmla="*/ 682792 h 9738560"/>
              <a:gd name="connsiteX49" fmla="*/ 12186181 w 12849923"/>
              <a:gd name="connsiteY49" fmla="*/ 416092 h 9738560"/>
              <a:gd name="connsiteX50" fmla="*/ 12395731 w 12849923"/>
              <a:gd name="connsiteY50" fmla="*/ 187492 h 9738560"/>
              <a:gd name="connsiteX51" fmla="*/ 12471931 w 12849923"/>
              <a:gd name="connsiteY51" fmla="*/ 73192 h 9738560"/>
              <a:gd name="connsiteX52" fmla="*/ 12833881 w 12849923"/>
              <a:gd name="connsiteY52" fmla="*/ 35092 h 9738560"/>
              <a:gd name="connsiteX53" fmla="*/ 12849923 w 12849923"/>
              <a:gd name="connsiteY53" fmla="*/ 9738560 h 9738560"/>
              <a:gd name="connsiteX54" fmla="*/ 197 w 12849923"/>
              <a:gd name="connsiteY54" fmla="*/ 9728534 h 9738560"/>
              <a:gd name="connsiteX55" fmla="*/ 10223 w 12849923"/>
              <a:gd name="connsiteY55" fmla="*/ 0 h 973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849923" h="9738560">
                <a:moveTo>
                  <a:pt x="10223" y="0"/>
                </a:moveTo>
                <a:lnTo>
                  <a:pt x="229799" y="80211"/>
                </a:lnTo>
                <a:lnTo>
                  <a:pt x="375181" y="206542"/>
                </a:lnTo>
                <a:lnTo>
                  <a:pt x="641881" y="301792"/>
                </a:lnTo>
                <a:lnTo>
                  <a:pt x="965731" y="758992"/>
                </a:lnTo>
                <a:lnTo>
                  <a:pt x="965731" y="930442"/>
                </a:lnTo>
                <a:lnTo>
                  <a:pt x="1099081" y="1330492"/>
                </a:lnTo>
                <a:lnTo>
                  <a:pt x="1041931" y="1425742"/>
                </a:lnTo>
                <a:lnTo>
                  <a:pt x="1480081" y="2263942"/>
                </a:lnTo>
                <a:lnTo>
                  <a:pt x="1403881" y="2644942"/>
                </a:lnTo>
                <a:lnTo>
                  <a:pt x="1556281" y="3025942"/>
                </a:lnTo>
                <a:lnTo>
                  <a:pt x="1746781" y="3330742"/>
                </a:lnTo>
                <a:lnTo>
                  <a:pt x="1937281" y="3997492"/>
                </a:lnTo>
                <a:lnTo>
                  <a:pt x="2203981" y="4492792"/>
                </a:lnTo>
                <a:lnTo>
                  <a:pt x="2203981" y="4797592"/>
                </a:lnTo>
                <a:lnTo>
                  <a:pt x="2451631" y="5692942"/>
                </a:lnTo>
                <a:lnTo>
                  <a:pt x="2699281" y="6169192"/>
                </a:lnTo>
                <a:lnTo>
                  <a:pt x="2946931" y="6569242"/>
                </a:lnTo>
                <a:lnTo>
                  <a:pt x="3632731" y="7140742"/>
                </a:lnTo>
                <a:lnTo>
                  <a:pt x="4166131" y="8131342"/>
                </a:lnTo>
                <a:lnTo>
                  <a:pt x="4985281" y="9026692"/>
                </a:lnTo>
                <a:lnTo>
                  <a:pt x="5785381" y="9369592"/>
                </a:lnTo>
                <a:lnTo>
                  <a:pt x="6452131" y="9445792"/>
                </a:lnTo>
                <a:lnTo>
                  <a:pt x="7061731" y="9331492"/>
                </a:lnTo>
                <a:lnTo>
                  <a:pt x="7899931" y="9502942"/>
                </a:lnTo>
                <a:lnTo>
                  <a:pt x="8700031" y="9217192"/>
                </a:lnTo>
                <a:lnTo>
                  <a:pt x="8814331" y="9007642"/>
                </a:lnTo>
                <a:lnTo>
                  <a:pt x="9042931" y="8931442"/>
                </a:lnTo>
                <a:lnTo>
                  <a:pt x="9271531" y="8455192"/>
                </a:lnTo>
                <a:lnTo>
                  <a:pt x="9728731" y="7997992"/>
                </a:lnTo>
                <a:lnTo>
                  <a:pt x="10605031" y="6950242"/>
                </a:lnTo>
                <a:lnTo>
                  <a:pt x="10871731" y="6569242"/>
                </a:lnTo>
                <a:lnTo>
                  <a:pt x="11062231" y="6207292"/>
                </a:lnTo>
                <a:lnTo>
                  <a:pt x="11233681" y="5635792"/>
                </a:lnTo>
                <a:lnTo>
                  <a:pt x="11290831" y="5064292"/>
                </a:lnTo>
                <a:lnTo>
                  <a:pt x="11386081" y="4873792"/>
                </a:lnTo>
                <a:lnTo>
                  <a:pt x="11328931" y="4721392"/>
                </a:lnTo>
                <a:lnTo>
                  <a:pt x="11290831" y="4378492"/>
                </a:lnTo>
                <a:lnTo>
                  <a:pt x="11367031" y="4283242"/>
                </a:lnTo>
                <a:lnTo>
                  <a:pt x="11576581" y="3826042"/>
                </a:lnTo>
                <a:lnTo>
                  <a:pt x="11576581" y="3349792"/>
                </a:lnTo>
                <a:lnTo>
                  <a:pt x="11767081" y="2454442"/>
                </a:lnTo>
                <a:lnTo>
                  <a:pt x="11862331" y="2244892"/>
                </a:lnTo>
                <a:lnTo>
                  <a:pt x="11805181" y="1997242"/>
                </a:lnTo>
                <a:lnTo>
                  <a:pt x="11786131" y="1540042"/>
                </a:lnTo>
                <a:lnTo>
                  <a:pt x="11748031" y="1387642"/>
                </a:lnTo>
                <a:lnTo>
                  <a:pt x="11671831" y="1159042"/>
                </a:lnTo>
                <a:lnTo>
                  <a:pt x="11843281" y="1063792"/>
                </a:lnTo>
                <a:lnTo>
                  <a:pt x="11957581" y="682792"/>
                </a:lnTo>
                <a:lnTo>
                  <a:pt x="12186181" y="416092"/>
                </a:lnTo>
                <a:lnTo>
                  <a:pt x="12395731" y="187492"/>
                </a:lnTo>
                <a:lnTo>
                  <a:pt x="12471931" y="73192"/>
                </a:lnTo>
                <a:lnTo>
                  <a:pt x="12833881" y="35092"/>
                </a:lnTo>
                <a:cubicBezTo>
                  <a:pt x="12839228" y="3269581"/>
                  <a:pt x="12844576" y="6504071"/>
                  <a:pt x="12849923" y="9738560"/>
                </a:cubicBezTo>
                <a:lnTo>
                  <a:pt x="197" y="9728534"/>
                </a:lnTo>
                <a:cubicBezTo>
                  <a:pt x="-1808" y="6507079"/>
                  <a:pt x="12228" y="3221455"/>
                  <a:pt x="10223" y="0"/>
                </a:cubicBezTo>
                <a:close/>
              </a:path>
            </a:pathLst>
          </a:custGeom>
          <a:solidFill>
            <a:schemeClr val="accent4">
              <a:lumMod val="75000"/>
              <a:alpha val="24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FF8563-C84D-4E3A-83CF-B441AFF188D4}"/>
              </a:ext>
            </a:extLst>
          </p:cNvPr>
          <p:cNvSpPr/>
          <p:nvPr/>
        </p:nvSpPr>
        <p:spPr>
          <a:xfrm>
            <a:off x="-1756229" y="4306031"/>
            <a:ext cx="12804895" cy="9293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37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547E4B-4CD9-4D0B-94B7-0B57DBF1D41D}"/>
              </a:ext>
            </a:extLst>
          </p:cNvPr>
          <p:cNvGrpSpPr/>
          <p:nvPr/>
        </p:nvGrpSpPr>
        <p:grpSpPr>
          <a:xfrm>
            <a:off x="-22966" y="-3271"/>
            <a:ext cx="12855742" cy="4031215"/>
            <a:chOff x="-21656" y="0"/>
            <a:chExt cx="12823256" cy="3624039"/>
          </a:xfrm>
        </p:grpSpPr>
        <p:pic>
          <p:nvPicPr>
            <p:cNvPr id="7" name="Picture 6" descr="A close up of a hillside&#10;&#10;Description automatically generated">
              <a:extLst>
                <a:ext uri="{FF2B5EF4-FFF2-40B4-BE49-F238E27FC236}">
                  <a16:creationId xmlns:a16="http://schemas.microsoft.com/office/drawing/2014/main" id="{53C6BB3C-0349-48AD-BAB5-CBE5CE1CB9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9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74" t="86428" r="29083"/>
            <a:stretch/>
          </p:blipFill>
          <p:spPr>
            <a:xfrm>
              <a:off x="-21656" y="2275518"/>
              <a:ext cx="12820992" cy="1348521"/>
            </a:xfrm>
            <a:prstGeom prst="rect">
              <a:avLst/>
            </a:prstGeom>
          </p:spPr>
        </p:pic>
        <p:pic>
          <p:nvPicPr>
            <p:cNvPr id="38" name="Picture 37" descr="A close up of a hillside&#10;&#10;Description automatically generated">
              <a:extLst>
                <a:ext uri="{FF2B5EF4-FFF2-40B4-BE49-F238E27FC236}">
                  <a16:creationId xmlns:a16="http://schemas.microsoft.com/office/drawing/2014/main" id="{0054973F-7180-40D3-8E57-56451A293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9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859"/>
            <a:stretch/>
          </p:blipFill>
          <p:spPr>
            <a:xfrm>
              <a:off x="-19392" y="0"/>
              <a:ext cx="12820992" cy="2294436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B7EB3FE-A24A-4964-96EF-DD07D75B8798}"/>
              </a:ext>
            </a:extLst>
          </p:cNvPr>
          <p:cNvSpPr txBox="1"/>
          <p:nvPr/>
        </p:nvSpPr>
        <p:spPr>
          <a:xfrm>
            <a:off x="101818" y="1241362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21</a:t>
            </a:r>
            <a:endParaRPr lang="en-CH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DBE2AF-BE57-49FF-8E55-5237EEE97A32}"/>
              </a:ext>
            </a:extLst>
          </p:cNvPr>
          <p:cNvSpPr txBox="1"/>
          <p:nvPr/>
        </p:nvSpPr>
        <p:spPr>
          <a:xfrm>
            <a:off x="20256" y="9818244"/>
            <a:ext cx="981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15.5</a:t>
            </a:r>
            <a:endParaRPr lang="en-CH" sz="16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0B81DF-09C1-41BC-9D04-FC0EA11B8F2A}"/>
              </a:ext>
            </a:extLst>
          </p:cNvPr>
          <p:cNvSpPr txBox="1"/>
          <p:nvPr/>
        </p:nvSpPr>
        <p:spPr>
          <a:xfrm>
            <a:off x="5327402" y="11445615"/>
            <a:ext cx="3772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Monimolimnion (H</a:t>
            </a:r>
            <a:r>
              <a:rPr lang="en-US" sz="2400" b="1" baseline="-25000" dirty="0"/>
              <a:t>2</a:t>
            </a:r>
            <a:r>
              <a:rPr lang="en-US" sz="2400" b="1" dirty="0"/>
              <a:t>S, NH</a:t>
            </a:r>
            <a:r>
              <a:rPr lang="en-US" sz="2400" b="1" baseline="-25000" dirty="0"/>
              <a:t>4</a:t>
            </a:r>
            <a:r>
              <a:rPr lang="en-US" sz="2400" b="1" baseline="30000" dirty="0"/>
              <a:t>+</a:t>
            </a:r>
            <a:r>
              <a:rPr lang="en-US" sz="2400" b="1" dirty="0"/>
              <a:t>) </a:t>
            </a:r>
            <a:endParaRPr lang="en-CH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4F704-3BE1-46AD-A8C9-1E71BA4CD6B0}"/>
              </a:ext>
            </a:extLst>
          </p:cNvPr>
          <p:cNvCxnSpPr>
            <a:cxnSpLocks/>
          </p:cNvCxnSpPr>
          <p:nvPr/>
        </p:nvCxnSpPr>
        <p:spPr>
          <a:xfrm flipH="1">
            <a:off x="42343" y="4034975"/>
            <a:ext cx="1" cy="871720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215EAD-260C-49D8-99CE-B0A376AD214C}"/>
              </a:ext>
            </a:extLst>
          </p:cNvPr>
          <p:cNvSpPr txBox="1"/>
          <p:nvPr/>
        </p:nvSpPr>
        <p:spPr>
          <a:xfrm>
            <a:off x="91402" y="113254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19</a:t>
            </a:r>
            <a:endParaRPr lang="en-CH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A20372-32AF-4DC0-A93F-7EF6965449D2}"/>
              </a:ext>
            </a:extLst>
          </p:cNvPr>
          <p:cNvSpPr txBox="1"/>
          <p:nvPr/>
        </p:nvSpPr>
        <p:spPr>
          <a:xfrm>
            <a:off x="123320" y="54622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5</a:t>
            </a:r>
            <a:endParaRPr lang="en-CH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95BAC-4339-44C3-9C56-476E6A52A7B3}"/>
              </a:ext>
            </a:extLst>
          </p:cNvPr>
          <p:cNvSpPr txBox="1"/>
          <p:nvPr/>
        </p:nvSpPr>
        <p:spPr>
          <a:xfrm>
            <a:off x="128812" y="62693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7</a:t>
            </a:r>
            <a:endParaRPr lang="en-CH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5666A-CFD7-43E6-9ABA-5B03B07D29A4}"/>
              </a:ext>
            </a:extLst>
          </p:cNvPr>
          <p:cNvSpPr txBox="1"/>
          <p:nvPr/>
        </p:nvSpPr>
        <p:spPr>
          <a:xfrm>
            <a:off x="89070" y="74523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11</a:t>
            </a:r>
            <a:endParaRPr lang="en-CH" sz="1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89216F-70FB-456D-A97C-F4AB905E97C8}"/>
              </a:ext>
            </a:extLst>
          </p:cNvPr>
          <p:cNvSpPr txBox="1"/>
          <p:nvPr/>
        </p:nvSpPr>
        <p:spPr>
          <a:xfrm>
            <a:off x="7338967" y="12917755"/>
            <a:ext cx="10756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Sediments</a:t>
            </a:r>
            <a:endParaRPr lang="en-CH" sz="1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5131B94-926D-4CCC-92B2-C7EC82ACCFE2}"/>
              </a:ext>
            </a:extLst>
          </p:cNvPr>
          <p:cNvSpPr txBox="1"/>
          <p:nvPr/>
        </p:nvSpPr>
        <p:spPr>
          <a:xfrm>
            <a:off x="128812" y="46604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3</a:t>
            </a:r>
            <a:endParaRPr lang="en-CH" sz="1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DB4CBE-9CBC-44DB-95D6-618DBBAF71EF}"/>
              </a:ext>
            </a:extLst>
          </p:cNvPr>
          <p:cNvSpPr txBox="1"/>
          <p:nvPr/>
        </p:nvSpPr>
        <p:spPr>
          <a:xfrm>
            <a:off x="15055825" y="6789822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sz="1600" b="1" dirty="0"/>
          </a:p>
        </p:txBody>
      </p:sp>
      <p:sp>
        <p:nvSpPr>
          <p:cNvPr id="3571" name="TextBox 3570">
            <a:extLst>
              <a:ext uri="{FF2B5EF4-FFF2-40B4-BE49-F238E27FC236}">
                <a16:creationId xmlns:a16="http://schemas.microsoft.com/office/drawing/2014/main" id="{90166EDA-DD3A-4B3D-9173-2F0CC4BFECA2}"/>
              </a:ext>
            </a:extLst>
          </p:cNvPr>
          <p:cNvSpPr txBox="1"/>
          <p:nvPr/>
        </p:nvSpPr>
        <p:spPr>
          <a:xfrm>
            <a:off x="5399192" y="4807925"/>
            <a:ext cx="420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Mixolimnion (</a:t>
            </a:r>
            <a:r>
              <a:rPr lang="en-US" sz="2400" b="1" dirty="0" err="1"/>
              <a:t>Oxic</a:t>
            </a:r>
            <a:r>
              <a:rPr lang="en-US" sz="2400" b="1" dirty="0"/>
              <a:t>) </a:t>
            </a:r>
            <a:endParaRPr lang="en-CH" sz="2400" b="1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5893E67-928D-483D-AF6F-1592B30D2E79}"/>
              </a:ext>
            </a:extLst>
          </p:cNvPr>
          <p:cNvSpPr/>
          <p:nvPr/>
        </p:nvSpPr>
        <p:spPr>
          <a:xfrm>
            <a:off x="-22966" y="2808210"/>
            <a:ext cx="11232660" cy="1240102"/>
          </a:xfrm>
          <a:custGeom>
            <a:avLst/>
            <a:gdLst>
              <a:gd name="connsiteX0" fmla="*/ 0 w 11633200"/>
              <a:gd name="connsiteY0" fmla="*/ 25400 h 1574800"/>
              <a:gd name="connsiteX1" fmla="*/ 939800 w 11633200"/>
              <a:gd name="connsiteY1" fmla="*/ 0 h 1574800"/>
              <a:gd name="connsiteX2" fmla="*/ 1752600 w 11633200"/>
              <a:gd name="connsiteY2" fmla="*/ 127000 h 1574800"/>
              <a:gd name="connsiteX3" fmla="*/ 2641600 w 11633200"/>
              <a:gd name="connsiteY3" fmla="*/ 177800 h 1574800"/>
              <a:gd name="connsiteX4" fmla="*/ 3606800 w 11633200"/>
              <a:gd name="connsiteY4" fmla="*/ 152400 h 1574800"/>
              <a:gd name="connsiteX5" fmla="*/ 3860800 w 11633200"/>
              <a:gd name="connsiteY5" fmla="*/ 330200 h 1574800"/>
              <a:gd name="connsiteX6" fmla="*/ 4267200 w 11633200"/>
              <a:gd name="connsiteY6" fmla="*/ 279400 h 1574800"/>
              <a:gd name="connsiteX7" fmla="*/ 4826000 w 11633200"/>
              <a:gd name="connsiteY7" fmla="*/ 381000 h 1574800"/>
              <a:gd name="connsiteX8" fmla="*/ 5638800 w 11633200"/>
              <a:gd name="connsiteY8" fmla="*/ 381000 h 1574800"/>
              <a:gd name="connsiteX9" fmla="*/ 6121400 w 11633200"/>
              <a:gd name="connsiteY9" fmla="*/ 482600 h 1574800"/>
              <a:gd name="connsiteX10" fmla="*/ 6502400 w 11633200"/>
              <a:gd name="connsiteY10" fmla="*/ 660400 h 1574800"/>
              <a:gd name="connsiteX11" fmla="*/ 6883400 w 11633200"/>
              <a:gd name="connsiteY11" fmla="*/ 660400 h 1574800"/>
              <a:gd name="connsiteX12" fmla="*/ 7264400 w 11633200"/>
              <a:gd name="connsiteY12" fmla="*/ 762000 h 1574800"/>
              <a:gd name="connsiteX13" fmla="*/ 7924800 w 11633200"/>
              <a:gd name="connsiteY13" fmla="*/ 812800 h 1574800"/>
              <a:gd name="connsiteX14" fmla="*/ 9652000 w 11633200"/>
              <a:gd name="connsiteY14" fmla="*/ 1041400 h 1574800"/>
              <a:gd name="connsiteX15" fmla="*/ 10337800 w 11633200"/>
              <a:gd name="connsiteY15" fmla="*/ 1219200 h 1574800"/>
              <a:gd name="connsiteX16" fmla="*/ 11633200 w 11633200"/>
              <a:gd name="connsiteY16" fmla="*/ 1574800 h 1574800"/>
              <a:gd name="connsiteX17" fmla="*/ 50800 w 11633200"/>
              <a:gd name="connsiteY17" fmla="*/ 1574800 h 1574800"/>
              <a:gd name="connsiteX18" fmla="*/ 0 w 11633200"/>
              <a:gd name="connsiteY18" fmla="*/ 25400 h 1574800"/>
              <a:gd name="connsiteX0" fmla="*/ 0 w 11633200"/>
              <a:gd name="connsiteY0" fmla="*/ 25400 h 1574800"/>
              <a:gd name="connsiteX1" fmla="*/ 939800 w 11633200"/>
              <a:gd name="connsiteY1" fmla="*/ 0 h 1574800"/>
              <a:gd name="connsiteX2" fmla="*/ 1752600 w 11633200"/>
              <a:gd name="connsiteY2" fmla="*/ 127000 h 1574800"/>
              <a:gd name="connsiteX3" fmla="*/ 2641600 w 11633200"/>
              <a:gd name="connsiteY3" fmla="*/ 177800 h 1574800"/>
              <a:gd name="connsiteX4" fmla="*/ 3606800 w 11633200"/>
              <a:gd name="connsiteY4" fmla="*/ 152400 h 1574800"/>
              <a:gd name="connsiteX5" fmla="*/ 3860800 w 11633200"/>
              <a:gd name="connsiteY5" fmla="*/ 330200 h 1574800"/>
              <a:gd name="connsiteX6" fmla="*/ 4267200 w 11633200"/>
              <a:gd name="connsiteY6" fmla="*/ 279400 h 1574800"/>
              <a:gd name="connsiteX7" fmla="*/ 4826000 w 11633200"/>
              <a:gd name="connsiteY7" fmla="*/ 381000 h 1574800"/>
              <a:gd name="connsiteX8" fmla="*/ 5638800 w 11633200"/>
              <a:gd name="connsiteY8" fmla="*/ 381000 h 1574800"/>
              <a:gd name="connsiteX9" fmla="*/ 6121400 w 11633200"/>
              <a:gd name="connsiteY9" fmla="*/ 482600 h 1574800"/>
              <a:gd name="connsiteX10" fmla="*/ 6502400 w 11633200"/>
              <a:gd name="connsiteY10" fmla="*/ 660400 h 1574800"/>
              <a:gd name="connsiteX11" fmla="*/ 6883400 w 11633200"/>
              <a:gd name="connsiteY11" fmla="*/ 660400 h 1574800"/>
              <a:gd name="connsiteX12" fmla="*/ 7264400 w 11633200"/>
              <a:gd name="connsiteY12" fmla="*/ 762000 h 1574800"/>
              <a:gd name="connsiteX13" fmla="*/ 7924800 w 11633200"/>
              <a:gd name="connsiteY13" fmla="*/ 812800 h 1574800"/>
              <a:gd name="connsiteX14" fmla="*/ 9652000 w 11633200"/>
              <a:gd name="connsiteY14" fmla="*/ 1041400 h 1574800"/>
              <a:gd name="connsiteX15" fmla="*/ 10337800 w 11633200"/>
              <a:gd name="connsiteY15" fmla="*/ 1219200 h 1574800"/>
              <a:gd name="connsiteX16" fmla="*/ 11633200 w 11633200"/>
              <a:gd name="connsiteY16" fmla="*/ 1574800 h 1574800"/>
              <a:gd name="connsiteX17" fmla="*/ 50800 w 11633200"/>
              <a:gd name="connsiteY17" fmla="*/ 1574800 h 1574800"/>
              <a:gd name="connsiteX18" fmla="*/ 25400 w 11633200"/>
              <a:gd name="connsiteY18" fmla="*/ 1533556 h 1574800"/>
              <a:gd name="connsiteX19" fmla="*/ 0 w 11633200"/>
              <a:gd name="connsiteY19" fmla="*/ 25400 h 1574800"/>
              <a:gd name="connsiteX0" fmla="*/ 10813 w 11607800"/>
              <a:gd name="connsiteY0" fmla="*/ 25400 h 1574800"/>
              <a:gd name="connsiteX1" fmla="*/ 914400 w 11607800"/>
              <a:gd name="connsiteY1" fmla="*/ 0 h 1574800"/>
              <a:gd name="connsiteX2" fmla="*/ 1727200 w 11607800"/>
              <a:gd name="connsiteY2" fmla="*/ 127000 h 1574800"/>
              <a:gd name="connsiteX3" fmla="*/ 2616200 w 11607800"/>
              <a:gd name="connsiteY3" fmla="*/ 177800 h 1574800"/>
              <a:gd name="connsiteX4" fmla="*/ 3581400 w 11607800"/>
              <a:gd name="connsiteY4" fmla="*/ 152400 h 1574800"/>
              <a:gd name="connsiteX5" fmla="*/ 3835400 w 11607800"/>
              <a:gd name="connsiteY5" fmla="*/ 330200 h 1574800"/>
              <a:gd name="connsiteX6" fmla="*/ 4241800 w 11607800"/>
              <a:gd name="connsiteY6" fmla="*/ 279400 h 1574800"/>
              <a:gd name="connsiteX7" fmla="*/ 4800600 w 11607800"/>
              <a:gd name="connsiteY7" fmla="*/ 381000 h 1574800"/>
              <a:gd name="connsiteX8" fmla="*/ 5613400 w 11607800"/>
              <a:gd name="connsiteY8" fmla="*/ 381000 h 1574800"/>
              <a:gd name="connsiteX9" fmla="*/ 6096000 w 11607800"/>
              <a:gd name="connsiteY9" fmla="*/ 482600 h 1574800"/>
              <a:gd name="connsiteX10" fmla="*/ 6477000 w 11607800"/>
              <a:gd name="connsiteY10" fmla="*/ 660400 h 1574800"/>
              <a:gd name="connsiteX11" fmla="*/ 6858000 w 11607800"/>
              <a:gd name="connsiteY11" fmla="*/ 660400 h 1574800"/>
              <a:gd name="connsiteX12" fmla="*/ 7239000 w 11607800"/>
              <a:gd name="connsiteY12" fmla="*/ 762000 h 1574800"/>
              <a:gd name="connsiteX13" fmla="*/ 7899400 w 11607800"/>
              <a:gd name="connsiteY13" fmla="*/ 812800 h 1574800"/>
              <a:gd name="connsiteX14" fmla="*/ 9626600 w 11607800"/>
              <a:gd name="connsiteY14" fmla="*/ 1041400 h 1574800"/>
              <a:gd name="connsiteX15" fmla="*/ 10312400 w 11607800"/>
              <a:gd name="connsiteY15" fmla="*/ 1219200 h 1574800"/>
              <a:gd name="connsiteX16" fmla="*/ 11607800 w 11607800"/>
              <a:gd name="connsiteY16" fmla="*/ 1574800 h 1574800"/>
              <a:gd name="connsiteX17" fmla="*/ 25400 w 11607800"/>
              <a:gd name="connsiteY17" fmla="*/ 1574800 h 1574800"/>
              <a:gd name="connsiteX18" fmla="*/ 0 w 11607800"/>
              <a:gd name="connsiteY18" fmla="*/ 1533556 h 1574800"/>
              <a:gd name="connsiteX19" fmla="*/ 10813 w 11607800"/>
              <a:gd name="connsiteY19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727200 w 11607800"/>
              <a:gd name="connsiteY3" fmla="*/ 127000 h 1574800"/>
              <a:gd name="connsiteX4" fmla="*/ 2616200 w 11607800"/>
              <a:gd name="connsiteY4" fmla="*/ 177800 h 1574800"/>
              <a:gd name="connsiteX5" fmla="*/ 3581400 w 11607800"/>
              <a:gd name="connsiteY5" fmla="*/ 152400 h 1574800"/>
              <a:gd name="connsiteX6" fmla="*/ 3835400 w 11607800"/>
              <a:gd name="connsiteY6" fmla="*/ 330200 h 1574800"/>
              <a:gd name="connsiteX7" fmla="*/ 4241800 w 11607800"/>
              <a:gd name="connsiteY7" fmla="*/ 279400 h 1574800"/>
              <a:gd name="connsiteX8" fmla="*/ 4800600 w 11607800"/>
              <a:gd name="connsiteY8" fmla="*/ 381000 h 1574800"/>
              <a:gd name="connsiteX9" fmla="*/ 5613400 w 11607800"/>
              <a:gd name="connsiteY9" fmla="*/ 381000 h 1574800"/>
              <a:gd name="connsiteX10" fmla="*/ 6096000 w 11607800"/>
              <a:gd name="connsiteY10" fmla="*/ 482600 h 1574800"/>
              <a:gd name="connsiteX11" fmla="*/ 6477000 w 11607800"/>
              <a:gd name="connsiteY11" fmla="*/ 660400 h 1574800"/>
              <a:gd name="connsiteX12" fmla="*/ 6858000 w 11607800"/>
              <a:gd name="connsiteY12" fmla="*/ 660400 h 1574800"/>
              <a:gd name="connsiteX13" fmla="*/ 7239000 w 11607800"/>
              <a:gd name="connsiteY13" fmla="*/ 762000 h 1574800"/>
              <a:gd name="connsiteX14" fmla="*/ 7899400 w 11607800"/>
              <a:gd name="connsiteY14" fmla="*/ 812800 h 1574800"/>
              <a:gd name="connsiteX15" fmla="*/ 9626600 w 11607800"/>
              <a:gd name="connsiteY15" fmla="*/ 1041400 h 1574800"/>
              <a:gd name="connsiteX16" fmla="*/ 10312400 w 11607800"/>
              <a:gd name="connsiteY16" fmla="*/ 1219200 h 1574800"/>
              <a:gd name="connsiteX17" fmla="*/ 11607800 w 11607800"/>
              <a:gd name="connsiteY17" fmla="*/ 1574800 h 1574800"/>
              <a:gd name="connsiteX18" fmla="*/ 25400 w 11607800"/>
              <a:gd name="connsiteY18" fmla="*/ 1574800 h 1574800"/>
              <a:gd name="connsiteX19" fmla="*/ 0 w 11607800"/>
              <a:gd name="connsiteY19" fmla="*/ 1533556 h 1574800"/>
              <a:gd name="connsiteX20" fmla="*/ 10813 w 11607800"/>
              <a:gd name="connsiteY20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727200 w 11607800"/>
              <a:gd name="connsiteY3" fmla="*/ 127000 h 1574800"/>
              <a:gd name="connsiteX4" fmla="*/ 2616200 w 11607800"/>
              <a:gd name="connsiteY4" fmla="*/ 177800 h 1574800"/>
              <a:gd name="connsiteX5" fmla="*/ 3581400 w 11607800"/>
              <a:gd name="connsiteY5" fmla="*/ 152400 h 1574800"/>
              <a:gd name="connsiteX6" fmla="*/ 3835400 w 11607800"/>
              <a:gd name="connsiteY6" fmla="*/ 330200 h 1574800"/>
              <a:gd name="connsiteX7" fmla="*/ 4010685 w 11607800"/>
              <a:gd name="connsiteY7" fmla="*/ 284178 h 1574800"/>
              <a:gd name="connsiteX8" fmla="*/ 4241800 w 11607800"/>
              <a:gd name="connsiteY8" fmla="*/ 279400 h 1574800"/>
              <a:gd name="connsiteX9" fmla="*/ 4800600 w 11607800"/>
              <a:gd name="connsiteY9" fmla="*/ 381000 h 1574800"/>
              <a:gd name="connsiteX10" fmla="*/ 5613400 w 11607800"/>
              <a:gd name="connsiteY10" fmla="*/ 381000 h 1574800"/>
              <a:gd name="connsiteX11" fmla="*/ 6096000 w 11607800"/>
              <a:gd name="connsiteY11" fmla="*/ 482600 h 1574800"/>
              <a:gd name="connsiteX12" fmla="*/ 6477000 w 11607800"/>
              <a:gd name="connsiteY12" fmla="*/ 660400 h 1574800"/>
              <a:gd name="connsiteX13" fmla="*/ 6858000 w 11607800"/>
              <a:gd name="connsiteY13" fmla="*/ 660400 h 1574800"/>
              <a:gd name="connsiteX14" fmla="*/ 7239000 w 11607800"/>
              <a:gd name="connsiteY14" fmla="*/ 762000 h 1574800"/>
              <a:gd name="connsiteX15" fmla="*/ 7899400 w 11607800"/>
              <a:gd name="connsiteY15" fmla="*/ 812800 h 1574800"/>
              <a:gd name="connsiteX16" fmla="*/ 9626600 w 11607800"/>
              <a:gd name="connsiteY16" fmla="*/ 1041400 h 1574800"/>
              <a:gd name="connsiteX17" fmla="*/ 10312400 w 11607800"/>
              <a:gd name="connsiteY17" fmla="*/ 1219200 h 1574800"/>
              <a:gd name="connsiteX18" fmla="*/ 11607800 w 11607800"/>
              <a:gd name="connsiteY18" fmla="*/ 1574800 h 1574800"/>
              <a:gd name="connsiteX19" fmla="*/ 25400 w 11607800"/>
              <a:gd name="connsiteY19" fmla="*/ 1574800 h 1574800"/>
              <a:gd name="connsiteX20" fmla="*/ 0 w 11607800"/>
              <a:gd name="connsiteY20" fmla="*/ 1533556 h 1574800"/>
              <a:gd name="connsiteX21" fmla="*/ 10813 w 11607800"/>
              <a:gd name="connsiteY21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616200 w 11607800"/>
              <a:gd name="connsiteY5" fmla="*/ 177800 h 1574800"/>
              <a:gd name="connsiteX6" fmla="*/ 3581400 w 11607800"/>
              <a:gd name="connsiteY6" fmla="*/ 152400 h 1574800"/>
              <a:gd name="connsiteX7" fmla="*/ 3835400 w 11607800"/>
              <a:gd name="connsiteY7" fmla="*/ 330200 h 1574800"/>
              <a:gd name="connsiteX8" fmla="*/ 4010685 w 11607800"/>
              <a:gd name="connsiteY8" fmla="*/ 284178 h 1574800"/>
              <a:gd name="connsiteX9" fmla="*/ 4241800 w 11607800"/>
              <a:gd name="connsiteY9" fmla="*/ 279400 h 1574800"/>
              <a:gd name="connsiteX10" fmla="*/ 4800600 w 11607800"/>
              <a:gd name="connsiteY10" fmla="*/ 381000 h 1574800"/>
              <a:gd name="connsiteX11" fmla="*/ 5613400 w 11607800"/>
              <a:gd name="connsiteY11" fmla="*/ 381000 h 1574800"/>
              <a:gd name="connsiteX12" fmla="*/ 6096000 w 11607800"/>
              <a:gd name="connsiteY12" fmla="*/ 482600 h 1574800"/>
              <a:gd name="connsiteX13" fmla="*/ 6477000 w 11607800"/>
              <a:gd name="connsiteY13" fmla="*/ 660400 h 1574800"/>
              <a:gd name="connsiteX14" fmla="*/ 6858000 w 11607800"/>
              <a:gd name="connsiteY14" fmla="*/ 660400 h 1574800"/>
              <a:gd name="connsiteX15" fmla="*/ 7239000 w 11607800"/>
              <a:gd name="connsiteY15" fmla="*/ 762000 h 1574800"/>
              <a:gd name="connsiteX16" fmla="*/ 7899400 w 11607800"/>
              <a:gd name="connsiteY16" fmla="*/ 812800 h 1574800"/>
              <a:gd name="connsiteX17" fmla="*/ 9626600 w 11607800"/>
              <a:gd name="connsiteY17" fmla="*/ 1041400 h 1574800"/>
              <a:gd name="connsiteX18" fmla="*/ 10312400 w 11607800"/>
              <a:gd name="connsiteY18" fmla="*/ 1219200 h 1574800"/>
              <a:gd name="connsiteX19" fmla="*/ 11607800 w 11607800"/>
              <a:gd name="connsiteY19" fmla="*/ 1574800 h 1574800"/>
              <a:gd name="connsiteX20" fmla="*/ 25400 w 11607800"/>
              <a:gd name="connsiteY20" fmla="*/ 1574800 h 1574800"/>
              <a:gd name="connsiteX21" fmla="*/ 0 w 11607800"/>
              <a:gd name="connsiteY21" fmla="*/ 1533556 h 1574800"/>
              <a:gd name="connsiteX22" fmla="*/ 10813 w 11607800"/>
              <a:gd name="connsiteY22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616200 w 11607800"/>
              <a:gd name="connsiteY5" fmla="*/ 177800 h 1574800"/>
              <a:gd name="connsiteX6" fmla="*/ 3581400 w 11607800"/>
              <a:gd name="connsiteY6" fmla="*/ 152400 h 1574800"/>
              <a:gd name="connsiteX7" fmla="*/ 3835400 w 11607800"/>
              <a:gd name="connsiteY7" fmla="*/ 330200 h 1574800"/>
              <a:gd name="connsiteX8" fmla="*/ 4010685 w 11607800"/>
              <a:gd name="connsiteY8" fmla="*/ 284178 h 1574800"/>
              <a:gd name="connsiteX9" fmla="*/ 4241800 w 11607800"/>
              <a:gd name="connsiteY9" fmla="*/ 279400 h 1574800"/>
              <a:gd name="connsiteX10" fmla="*/ 4800600 w 11607800"/>
              <a:gd name="connsiteY10" fmla="*/ 381000 h 1574800"/>
              <a:gd name="connsiteX11" fmla="*/ 5613400 w 11607800"/>
              <a:gd name="connsiteY11" fmla="*/ 381000 h 1574800"/>
              <a:gd name="connsiteX12" fmla="*/ 6096000 w 11607800"/>
              <a:gd name="connsiteY12" fmla="*/ 482600 h 1574800"/>
              <a:gd name="connsiteX13" fmla="*/ 6477000 w 11607800"/>
              <a:gd name="connsiteY13" fmla="*/ 660400 h 1574800"/>
              <a:gd name="connsiteX14" fmla="*/ 6858000 w 11607800"/>
              <a:gd name="connsiteY14" fmla="*/ 660400 h 1574800"/>
              <a:gd name="connsiteX15" fmla="*/ 7239000 w 11607800"/>
              <a:gd name="connsiteY15" fmla="*/ 762000 h 1574800"/>
              <a:gd name="connsiteX16" fmla="*/ 7899400 w 11607800"/>
              <a:gd name="connsiteY16" fmla="*/ 812800 h 1574800"/>
              <a:gd name="connsiteX17" fmla="*/ 9626600 w 11607800"/>
              <a:gd name="connsiteY17" fmla="*/ 1041400 h 1574800"/>
              <a:gd name="connsiteX18" fmla="*/ 10312400 w 11607800"/>
              <a:gd name="connsiteY18" fmla="*/ 1219200 h 1574800"/>
              <a:gd name="connsiteX19" fmla="*/ 11607800 w 11607800"/>
              <a:gd name="connsiteY19" fmla="*/ 1574800 h 1574800"/>
              <a:gd name="connsiteX20" fmla="*/ 25400 w 11607800"/>
              <a:gd name="connsiteY20" fmla="*/ 1574800 h 1574800"/>
              <a:gd name="connsiteX21" fmla="*/ 0 w 11607800"/>
              <a:gd name="connsiteY21" fmla="*/ 1533556 h 1574800"/>
              <a:gd name="connsiteX22" fmla="*/ 10813 w 11607800"/>
              <a:gd name="connsiteY22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011680 w 11607800"/>
              <a:gd name="connsiteY5" fmla="*/ 61742 h 1574800"/>
              <a:gd name="connsiteX6" fmla="*/ 2616200 w 11607800"/>
              <a:gd name="connsiteY6" fmla="*/ 177800 h 1574800"/>
              <a:gd name="connsiteX7" fmla="*/ 3581400 w 11607800"/>
              <a:gd name="connsiteY7" fmla="*/ 152400 h 1574800"/>
              <a:gd name="connsiteX8" fmla="*/ 3835400 w 11607800"/>
              <a:gd name="connsiteY8" fmla="*/ 330200 h 1574800"/>
              <a:gd name="connsiteX9" fmla="*/ 4010685 w 11607800"/>
              <a:gd name="connsiteY9" fmla="*/ 284178 h 1574800"/>
              <a:gd name="connsiteX10" fmla="*/ 4241800 w 11607800"/>
              <a:gd name="connsiteY10" fmla="*/ 279400 h 1574800"/>
              <a:gd name="connsiteX11" fmla="*/ 4800600 w 11607800"/>
              <a:gd name="connsiteY11" fmla="*/ 381000 h 1574800"/>
              <a:gd name="connsiteX12" fmla="*/ 5613400 w 11607800"/>
              <a:gd name="connsiteY12" fmla="*/ 381000 h 1574800"/>
              <a:gd name="connsiteX13" fmla="*/ 6096000 w 11607800"/>
              <a:gd name="connsiteY13" fmla="*/ 482600 h 1574800"/>
              <a:gd name="connsiteX14" fmla="*/ 6477000 w 11607800"/>
              <a:gd name="connsiteY14" fmla="*/ 660400 h 1574800"/>
              <a:gd name="connsiteX15" fmla="*/ 6858000 w 11607800"/>
              <a:gd name="connsiteY15" fmla="*/ 660400 h 1574800"/>
              <a:gd name="connsiteX16" fmla="*/ 7239000 w 11607800"/>
              <a:gd name="connsiteY16" fmla="*/ 762000 h 1574800"/>
              <a:gd name="connsiteX17" fmla="*/ 7899400 w 11607800"/>
              <a:gd name="connsiteY17" fmla="*/ 812800 h 1574800"/>
              <a:gd name="connsiteX18" fmla="*/ 9626600 w 11607800"/>
              <a:gd name="connsiteY18" fmla="*/ 1041400 h 1574800"/>
              <a:gd name="connsiteX19" fmla="*/ 10312400 w 11607800"/>
              <a:gd name="connsiteY19" fmla="*/ 1219200 h 1574800"/>
              <a:gd name="connsiteX20" fmla="*/ 11607800 w 11607800"/>
              <a:gd name="connsiteY20" fmla="*/ 1574800 h 1574800"/>
              <a:gd name="connsiteX21" fmla="*/ 25400 w 11607800"/>
              <a:gd name="connsiteY21" fmla="*/ 1574800 h 1574800"/>
              <a:gd name="connsiteX22" fmla="*/ 0 w 11607800"/>
              <a:gd name="connsiteY22" fmla="*/ 1533556 h 1574800"/>
              <a:gd name="connsiteX23" fmla="*/ 10813 w 11607800"/>
              <a:gd name="connsiteY23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011680 w 11607800"/>
              <a:gd name="connsiteY5" fmla="*/ 61742 h 1574800"/>
              <a:gd name="connsiteX6" fmla="*/ 2616200 w 11607800"/>
              <a:gd name="connsiteY6" fmla="*/ 177800 h 1574800"/>
              <a:gd name="connsiteX7" fmla="*/ 3010486 w 11607800"/>
              <a:gd name="connsiteY7" fmla="*/ 118012 h 1574800"/>
              <a:gd name="connsiteX8" fmla="*/ 3581400 w 11607800"/>
              <a:gd name="connsiteY8" fmla="*/ 152400 h 1574800"/>
              <a:gd name="connsiteX9" fmla="*/ 3835400 w 11607800"/>
              <a:gd name="connsiteY9" fmla="*/ 330200 h 1574800"/>
              <a:gd name="connsiteX10" fmla="*/ 4010685 w 11607800"/>
              <a:gd name="connsiteY10" fmla="*/ 284178 h 1574800"/>
              <a:gd name="connsiteX11" fmla="*/ 4241800 w 11607800"/>
              <a:gd name="connsiteY11" fmla="*/ 279400 h 1574800"/>
              <a:gd name="connsiteX12" fmla="*/ 4800600 w 11607800"/>
              <a:gd name="connsiteY12" fmla="*/ 381000 h 1574800"/>
              <a:gd name="connsiteX13" fmla="*/ 5613400 w 11607800"/>
              <a:gd name="connsiteY13" fmla="*/ 381000 h 1574800"/>
              <a:gd name="connsiteX14" fmla="*/ 6096000 w 11607800"/>
              <a:gd name="connsiteY14" fmla="*/ 482600 h 1574800"/>
              <a:gd name="connsiteX15" fmla="*/ 6477000 w 11607800"/>
              <a:gd name="connsiteY15" fmla="*/ 660400 h 1574800"/>
              <a:gd name="connsiteX16" fmla="*/ 6858000 w 11607800"/>
              <a:gd name="connsiteY16" fmla="*/ 660400 h 1574800"/>
              <a:gd name="connsiteX17" fmla="*/ 7239000 w 11607800"/>
              <a:gd name="connsiteY17" fmla="*/ 762000 h 1574800"/>
              <a:gd name="connsiteX18" fmla="*/ 7899400 w 11607800"/>
              <a:gd name="connsiteY18" fmla="*/ 812800 h 1574800"/>
              <a:gd name="connsiteX19" fmla="*/ 9626600 w 11607800"/>
              <a:gd name="connsiteY19" fmla="*/ 1041400 h 1574800"/>
              <a:gd name="connsiteX20" fmla="*/ 10312400 w 11607800"/>
              <a:gd name="connsiteY20" fmla="*/ 1219200 h 1574800"/>
              <a:gd name="connsiteX21" fmla="*/ 11607800 w 11607800"/>
              <a:gd name="connsiteY21" fmla="*/ 1574800 h 1574800"/>
              <a:gd name="connsiteX22" fmla="*/ 25400 w 11607800"/>
              <a:gd name="connsiteY22" fmla="*/ 1574800 h 1574800"/>
              <a:gd name="connsiteX23" fmla="*/ 0 w 11607800"/>
              <a:gd name="connsiteY23" fmla="*/ 1533556 h 1574800"/>
              <a:gd name="connsiteX24" fmla="*/ 10813 w 11607800"/>
              <a:gd name="connsiteY24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011680 w 11607800"/>
              <a:gd name="connsiteY5" fmla="*/ 61742 h 1574800"/>
              <a:gd name="connsiteX6" fmla="*/ 2616200 w 11607800"/>
              <a:gd name="connsiteY6" fmla="*/ 177800 h 1574800"/>
              <a:gd name="connsiteX7" fmla="*/ 3010486 w 11607800"/>
              <a:gd name="connsiteY7" fmla="*/ 118012 h 1574800"/>
              <a:gd name="connsiteX8" fmla="*/ 3581400 w 11607800"/>
              <a:gd name="connsiteY8" fmla="*/ 152400 h 1574800"/>
              <a:gd name="connsiteX9" fmla="*/ 3835400 w 11607800"/>
              <a:gd name="connsiteY9" fmla="*/ 330200 h 1574800"/>
              <a:gd name="connsiteX10" fmla="*/ 4010685 w 11607800"/>
              <a:gd name="connsiteY10" fmla="*/ 284178 h 1574800"/>
              <a:gd name="connsiteX11" fmla="*/ 4241800 w 11607800"/>
              <a:gd name="connsiteY11" fmla="*/ 279400 h 1574800"/>
              <a:gd name="connsiteX12" fmla="*/ 4800600 w 11607800"/>
              <a:gd name="connsiteY12" fmla="*/ 381000 h 1574800"/>
              <a:gd name="connsiteX13" fmla="*/ 5613400 w 11607800"/>
              <a:gd name="connsiteY13" fmla="*/ 381000 h 1574800"/>
              <a:gd name="connsiteX14" fmla="*/ 6096000 w 11607800"/>
              <a:gd name="connsiteY14" fmla="*/ 482600 h 1574800"/>
              <a:gd name="connsiteX15" fmla="*/ 6477000 w 11607800"/>
              <a:gd name="connsiteY15" fmla="*/ 660400 h 1574800"/>
              <a:gd name="connsiteX16" fmla="*/ 6858000 w 11607800"/>
              <a:gd name="connsiteY16" fmla="*/ 660400 h 1574800"/>
              <a:gd name="connsiteX17" fmla="*/ 7239000 w 11607800"/>
              <a:gd name="connsiteY17" fmla="*/ 762000 h 1574800"/>
              <a:gd name="connsiteX18" fmla="*/ 7899400 w 11607800"/>
              <a:gd name="connsiteY18" fmla="*/ 812800 h 1574800"/>
              <a:gd name="connsiteX19" fmla="*/ 9626600 w 11607800"/>
              <a:gd name="connsiteY19" fmla="*/ 1041400 h 1574800"/>
              <a:gd name="connsiteX20" fmla="*/ 10312400 w 11607800"/>
              <a:gd name="connsiteY20" fmla="*/ 1219200 h 1574800"/>
              <a:gd name="connsiteX21" fmla="*/ 10775852 w 11607800"/>
              <a:gd name="connsiteY21" fmla="*/ 1308769 h 1574800"/>
              <a:gd name="connsiteX22" fmla="*/ 11607800 w 11607800"/>
              <a:gd name="connsiteY22" fmla="*/ 1574800 h 1574800"/>
              <a:gd name="connsiteX23" fmla="*/ 25400 w 11607800"/>
              <a:gd name="connsiteY23" fmla="*/ 1574800 h 1574800"/>
              <a:gd name="connsiteX24" fmla="*/ 0 w 11607800"/>
              <a:gd name="connsiteY24" fmla="*/ 1533556 h 1574800"/>
              <a:gd name="connsiteX25" fmla="*/ 10813 w 11607800"/>
              <a:gd name="connsiteY25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011680 w 11607800"/>
              <a:gd name="connsiteY5" fmla="*/ 61742 h 1574800"/>
              <a:gd name="connsiteX6" fmla="*/ 2616200 w 11607800"/>
              <a:gd name="connsiteY6" fmla="*/ 177800 h 1574800"/>
              <a:gd name="connsiteX7" fmla="*/ 3010486 w 11607800"/>
              <a:gd name="connsiteY7" fmla="*/ 118012 h 1574800"/>
              <a:gd name="connsiteX8" fmla="*/ 3581400 w 11607800"/>
              <a:gd name="connsiteY8" fmla="*/ 152400 h 1574800"/>
              <a:gd name="connsiteX9" fmla="*/ 3835400 w 11607800"/>
              <a:gd name="connsiteY9" fmla="*/ 330200 h 1574800"/>
              <a:gd name="connsiteX10" fmla="*/ 4010685 w 11607800"/>
              <a:gd name="connsiteY10" fmla="*/ 284178 h 1574800"/>
              <a:gd name="connsiteX11" fmla="*/ 4241800 w 11607800"/>
              <a:gd name="connsiteY11" fmla="*/ 279400 h 1574800"/>
              <a:gd name="connsiteX12" fmla="*/ 4800600 w 11607800"/>
              <a:gd name="connsiteY12" fmla="*/ 381000 h 1574800"/>
              <a:gd name="connsiteX13" fmla="*/ 5613400 w 11607800"/>
              <a:gd name="connsiteY13" fmla="*/ 381000 h 1574800"/>
              <a:gd name="connsiteX14" fmla="*/ 6096000 w 11607800"/>
              <a:gd name="connsiteY14" fmla="*/ 482600 h 1574800"/>
              <a:gd name="connsiteX15" fmla="*/ 6477000 w 11607800"/>
              <a:gd name="connsiteY15" fmla="*/ 660400 h 1574800"/>
              <a:gd name="connsiteX16" fmla="*/ 6660295 w 11607800"/>
              <a:gd name="connsiteY16" fmla="*/ 647588 h 1574800"/>
              <a:gd name="connsiteX17" fmla="*/ 6858000 w 11607800"/>
              <a:gd name="connsiteY17" fmla="*/ 660400 h 1574800"/>
              <a:gd name="connsiteX18" fmla="*/ 7239000 w 11607800"/>
              <a:gd name="connsiteY18" fmla="*/ 762000 h 1574800"/>
              <a:gd name="connsiteX19" fmla="*/ 7899400 w 11607800"/>
              <a:gd name="connsiteY19" fmla="*/ 812800 h 1574800"/>
              <a:gd name="connsiteX20" fmla="*/ 9626600 w 11607800"/>
              <a:gd name="connsiteY20" fmla="*/ 1041400 h 1574800"/>
              <a:gd name="connsiteX21" fmla="*/ 10312400 w 11607800"/>
              <a:gd name="connsiteY21" fmla="*/ 1219200 h 1574800"/>
              <a:gd name="connsiteX22" fmla="*/ 10775852 w 11607800"/>
              <a:gd name="connsiteY22" fmla="*/ 1308769 h 1574800"/>
              <a:gd name="connsiteX23" fmla="*/ 11607800 w 11607800"/>
              <a:gd name="connsiteY23" fmla="*/ 1574800 h 1574800"/>
              <a:gd name="connsiteX24" fmla="*/ 25400 w 11607800"/>
              <a:gd name="connsiteY24" fmla="*/ 1574800 h 1574800"/>
              <a:gd name="connsiteX25" fmla="*/ 0 w 11607800"/>
              <a:gd name="connsiteY25" fmla="*/ 1533556 h 1574800"/>
              <a:gd name="connsiteX26" fmla="*/ 10813 w 11607800"/>
              <a:gd name="connsiteY26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011680 w 11607800"/>
              <a:gd name="connsiteY5" fmla="*/ 61742 h 1574800"/>
              <a:gd name="connsiteX6" fmla="*/ 2616200 w 11607800"/>
              <a:gd name="connsiteY6" fmla="*/ 177800 h 1574800"/>
              <a:gd name="connsiteX7" fmla="*/ 3010486 w 11607800"/>
              <a:gd name="connsiteY7" fmla="*/ 118012 h 1574800"/>
              <a:gd name="connsiteX8" fmla="*/ 3581400 w 11607800"/>
              <a:gd name="connsiteY8" fmla="*/ 152400 h 1574800"/>
              <a:gd name="connsiteX9" fmla="*/ 3835400 w 11607800"/>
              <a:gd name="connsiteY9" fmla="*/ 330200 h 1574800"/>
              <a:gd name="connsiteX10" fmla="*/ 4010685 w 11607800"/>
              <a:gd name="connsiteY10" fmla="*/ 284178 h 1574800"/>
              <a:gd name="connsiteX11" fmla="*/ 4241800 w 11607800"/>
              <a:gd name="connsiteY11" fmla="*/ 279400 h 1574800"/>
              <a:gd name="connsiteX12" fmla="*/ 4800600 w 11607800"/>
              <a:gd name="connsiteY12" fmla="*/ 381000 h 1574800"/>
              <a:gd name="connsiteX13" fmla="*/ 5613400 w 11607800"/>
              <a:gd name="connsiteY13" fmla="*/ 381000 h 1574800"/>
              <a:gd name="connsiteX14" fmla="*/ 6096000 w 11607800"/>
              <a:gd name="connsiteY14" fmla="*/ 482600 h 1574800"/>
              <a:gd name="connsiteX15" fmla="*/ 6477000 w 11607800"/>
              <a:gd name="connsiteY15" fmla="*/ 660400 h 1574800"/>
              <a:gd name="connsiteX16" fmla="*/ 6660295 w 11607800"/>
              <a:gd name="connsiteY16" fmla="*/ 647588 h 1574800"/>
              <a:gd name="connsiteX17" fmla="*/ 6858000 w 11607800"/>
              <a:gd name="connsiteY17" fmla="*/ 660400 h 1574800"/>
              <a:gd name="connsiteX18" fmla="*/ 7239000 w 11607800"/>
              <a:gd name="connsiteY18" fmla="*/ 762000 h 1574800"/>
              <a:gd name="connsiteX19" fmla="*/ 7570951 w 11607800"/>
              <a:gd name="connsiteY19" fmla="*/ 689791 h 1574800"/>
              <a:gd name="connsiteX20" fmla="*/ 7899400 w 11607800"/>
              <a:gd name="connsiteY20" fmla="*/ 812800 h 1574800"/>
              <a:gd name="connsiteX21" fmla="*/ 9626600 w 11607800"/>
              <a:gd name="connsiteY21" fmla="*/ 1041400 h 1574800"/>
              <a:gd name="connsiteX22" fmla="*/ 10312400 w 11607800"/>
              <a:gd name="connsiteY22" fmla="*/ 1219200 h 1574800"/>
              <a:gd name="connsiteX23" fmla="*/ 10775852 w 11607800"/>
              <a:gd name="connsiteY23" fmla="*/ 1308769 h 1574800"/>
              <a:gd name="connsiteX24" fmla="*/ 11607800 w 11607800"/>
              <a:gd name="connsiteY24" fmla="*/ 1574800 h 1574800"/>
              <a:gd name="connsiteX25" fmla="*/ 25400 w 11607800"/>
              <a:gd name="connsiteY25" fmla="*/ 1574800 h 1574800"/>
              <a:gd name="connsiteX26" fmla="*/ 0 w 11607800"/>
              <a:gd name="connsiteY26" fmla="*/ 1533556 h 1574800"/>
              <a:gd name="connsiteX27" fmla="*/ 10813 w 11607800"/>
              <a:gd name="connsiteY27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011680 w 11607800"/>
              <a:gd name="connsiteY5" fmla="*/ 61742 h 1574800"/>
              <a:gd name="connsiteX6" fmla="*/ 2616200 w 11607800"/>
              <a:gd name="connsiteY6" fmla="*/ 177800 h 1574800"/>
              <a:gd name="connsiteX7" fmla="*/ 3010486 w 11607800"/>
              <a:gd name="connsiteY7" fmla="*/ 118012 h 1574800"/>
              <a:gd name="connsiteX8" fmla="*/ 3581400 w 11607800"/>
              <a:gd name="connsiteY8" fmla="*/ 152400 h 1574800"/>
              <a:gd name="connsiteX9" fmla="*/ 3835400 w 11607800"/>
              <a:gd name="connsiteY9" fmla="*/ 330200 h 1574800"/>
              <a:gd name="connsiteX10" fmla="*/ 4010685 w 11607800"/>
              <a:gd name="connsiteY10" fmla="*/ 284178 h 1574800"/>
              <a:gd name="connsiteX11" fmla="*/ 4241800 w 11607800"/>
              <a:gd name="connsiteY11" fmla="*/ 279400 h 1574800"/>
              <a:gd name="connsiteX12" fmla="*/ 4502742 w 11607800"/>
              <a:gd name="connsiteY12" fmla="*/ 239625 h 1574800"/>
              <a:gd name="connsiteX13" fmla="*/ 4800600 w 11607800"/>
              <a:gd name="connsiteY13" fmla="*/ 381000 h 1574800"/>
              <a:gd name="connsiteX14" fmla="*/ 5613400 w 11607800"/>
              <a:gd name="connsiteY14" fmla="*/ 381000 h 1574800"/>
              <a:gd name="connsiteX15" fmla="*/ 6096000 w 11607800"/>
              <a:gd name="connsiteY15" fmla="*/ 482600 h 1574800"/>
              <a:gd name="connsiteX16" fmla="*/ 6477000 w 11607800"/>
              <a:gd name="connsiteY16" fmla="*/ 660400 h 1574800"/>
              <a:gd name="connsiteX17" fmla="*/ 6660295 w 11607800"/>
              <a:gd name="connsiteY17" fmla="*/ 647588 h 1574800"/>
              <a:gd name="connsiteX18" fmla="*/ 6858000 w 11607800"/>
              <a:gd name="connsiteY18" fmla="*/ 660400 h 1574800"/>
              <a:gd name="connsiteX19" fmla="*/ 7239000 w 11607800"/>
              <a:gd name="connsiteY19" fmla="*/ 762000 h 1574800"/>
              <a:gd name="connsiteX20" fmla="*/ 7570951 w 11607800"/>
              <a:gd name="connsiteY20" fmla="*/ 689791 h 1574800"/>
              <a:gd name="connsiteX21" fmla="*/ 7899400 w 11607800"/>
              <a:gd name="connsiteY21" fmla="*/ 812800 h 1574800"/>
              <a:gd name="connsiteX22" fmla="*/ 9626600 w 11607800"/>
              <a:gd name="connsiteY22" fmla="*/ 1041400 h 1574800"/>
              <a:gd name="connsiteX23" fmla="*/ 10312400 w 11607800"/>
              <a:gd name="connsiteY23" fmla="*/ 1219200 h 1574800"/>
              <a:gd name="connsiteX24" fmla="*/ 10775852 w 11607800"/>
              <a:gd name="connsiteY24" fmla="*/ 1308769 h 1574800"/>
              <a:gd name="connsiteX25" fmla="*/ 11607800 w 11607800"/>
              <a:gd name="connsiteY25" fmla="*/ 1574800 h 1574800"/>
              <a:gd name="connsiteX26" fmla="*/ 25400 w 11607800"/>
              <a:gd name="connsiteY26" fmla="*/ 1574800 h 1574800"/>
              <a:gd name="connsiteX27" fmla="*/ 0 w 11607800"/>
              <a:gd name="connsiteY27" fmla="*/ 1533556 h 1574800"/>
              <a:gd name="connsiteX28" fmla="*/ 10813 w 11607800"/>
              <a:gd name="connsiteY28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2011680 w 11607800"/>
              <a:gd name="connsiteY5" fmla="*/ 61742 h 1574800"/>
              <a:gd name="connsiteX6" fmla="*/ 2616200 w 11607800"/>
              <a:gd name="connsiteY6" fmla="*/ 177800 h 1574800"/>
              <a:gd name="connsiteX7" fmla="*/ 3010486 w 11607800"/>
              <a:gd name="connsiteY7" fmla="*/ 118012 h 1574800"/>
              <a:gd name="connsiteX8" fmla="*/ 3581400 w 11607800"/>
              <a:gd name="connsiteY8" fmla="*/ 152400 h 1574800"/>
              <a:gd name="connsiteX9" fmla="*/ 3835400 w 11607800"/>
              <a:gd name="connsiteY9" fmla="*/ 330200 h 1574800"/>
              <a:gd name="connsiteX10" fmla="*/ 4010685 w 11607800"/>
              <a:gd name="connsiteY10" fmla="*/ 284178 h 1574800"/>
              <a:gd name="connsiteX11" fmla="*/ 4241800 w 11607800"/>
              <a:gd name="connsiteY11" fmla="*/ 279400 h 1574800"/>
              <a:gd name="connsiteX12" fmla="*/ 4502742 w 11607800"/>
              <a:gd name="connsiteY12" fmla="*/ 239625 h 1574800"/>
              <a:gd name="connsiteX13" fmla="*/ 4800600 w 11607800"/>
              <a:gd name="connsiteY13" fmla="*/ 381000 h 1574800"/>
              <a:gd name="connsiteX14" fmla="*/ 5077156 w 11607800"/>
              <a:gd name="connsiteY14" fmla="*/ 281828 h 1574800"/>
              <a:gd name="connsiteX15" fmla="*/ 5613400 w 11607800"/>
              <a:gd name="connsiteY15" fmla="*/ 381000 h 1574800"/>
              <a:gd name="connsiteX16" fmla="*/ 6096000 w 11607800"/>
              <a:gd name="connsiteY16" fmla="*/ 482600 h 1574800"/>
              <a:gd name="connsiteX17" fmla="*/ 6477000 w 11607800"/>
              <a:gd name="connsiteY17" fmla="*/ 660400 h 1574800"/>
              <a:gd name="connsiteX18" fmla="*/ 6660295 w 11607800"/>
              <a:gd name="connsiteY18" fmla="*/ 647588 h 1574800"/>
              <a:gd name="connsiteX19" fmla="*/ 6858000 w 11607800"/>
              <a:gd name="connsiteY19" fmla="*/ 660400 h 1574800"/>
              <a:gd name="connsiteX20" fmla="*/ 7239000 w 11607800"/>
              <a:gd name="connsiteY20" fmla="*/ 762000 h 1574800"/>
              <a:gd name="connsiteX21" fmla="*/ 7570951 w 11607800"/>
              <a:gd name="connsiteY21" fmla="*/ 689791 h 1574800"/>
              <a:gd name="connsiteX22" fmla="*/ 7899400 w 11607800"/>
              <a:gd name="connsiteY22" fmla="*/ 812800 h 1574800"/>
              <a:gd name="connsiteX23" fmla="*/ 9626600 w 11607800"/>
              <a:gd name="connsiteY23" fmla="*/ 1041400 h 1574800"/>
              <a:gd name="connsiteX24" fmla="*/ 10312400 w 11607800"/>
              <a:gd name="connsiteY24" fmla="*/ 1219200 h 1574800"/>
              <a:gd name="connsiteX25" fmla="*/ 10775852 w 11607800"/>
              <a:gd name="connsiteY25" fmla="*/ 1308769 h 1574800"/>
              <a:gd name="connsiteX26" fmla="*/ 11607800 w 11607800"/>
              <a:gd name="connsiteY26" fmla="*/ 1574800 h 1574800"/>
              <a:gd name="connsiteX27" fmla="*/ 25400 w 11607800"/>
              <a:gd name="connsiteY27" fmla="*/ 1574800 h 1574800"/>
              <a:gd name="connsiteX28" fmla="*/ 0 w 11607800"/>
              <a:gd name="connsiteY28" fmla="*/ 1533556 h 1574800"/>
              <a:gd name="connsiteX29" fmla="*/ 10813 w 11607800"/>
              <a:gd name="connsiteY29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1854837 w 11607800"/>
              <a:gd name="connsiteY5" fmla="*/ 42677 h 1574800"/>
              <a:gd name="connsiteX6" fmla="*/ 2011680 w 11607800"/>
              <a:gd name="connsiteY6" fmla="*/ 61742 h 1574800"/>
              <a:gd name="connsiteX7" fmla="*/ 2616200 w 11607800"/>
              <a:gd name="connsiteY7" fmla="*/ 177800 h 1574800"/>
              <a:gd name="connsiteX8" fmla="*/ 3010486 w 11607800"/>
              <a:gd name="connsiteY8" fmla="*/ 118012 h 1574800"/>
              <a:gd name="connsiteX9" fmla="*/ 3581400 w 11607800"/>
              <a:gd name="connsiteY9" fmla="*/ 152400 h 1574800"/>
              <a:gd name="connsiteX10" fmla="*/ 3835400 w 11607800"/>
              <a:gd name="connsiteY10" fmla="*/ 330200 h 1574800"/>
              <a:gd name="connsiteX11" fmla="*/ 4010685 w 11607800"/>
              <a:gd name="connsiteY11" fmla="*/ 284178 h 1574800"/>
              <a:gd name="connsiteX12" fmla="*/ 4241800 w 11607800"/>
              <a:gd name="connsiteY12" fmla="*/ 279400 h 1574800"/>
              <a:gd name="connsiteX13" fmla="*/ 4502742 w 11607800"/>
              <a:gd name="connsiteY13" fmla="*/ 239625 h 1574800"/>
              <a:gd name="connsiteX14" fmla="*/ 4800600 w 11607800"/>
              <a:gd name="connsiteY14" fmla="*/ 381000 h 1574800"/>
              <a:gd name="connsiteX15" fmla="*/ 5077156 w 11607800"/>
              <a:gd name="connsiteY15" fmla="*/ 281828 h 1574800"/>
              <a:gd name="connsiteX16" fmla="*/ 5613400 w 11607800"/>
              <a:gd name="connsiteY16" fmla="*/ 381000 h 1574800"/>
              <a:gd name="connsiteX17" fmla="*/ 6096000 w 11607800"/>
              <a:gd name="connsiteY17" fmla="*/ 482600 h 1574800"/>
              <a:gd name="connsiteX18" fmla="*/ 6477000 w 11607800"/>
              <a:gd name="connsiteY18" fmla="*/ 660400 h 1574800"/>
              <a:gd name="connsiteX19" fmla="*/ 6660295 w 11607800"/>
              <a:gd name="connsiteY19" fmla="*/ 647588 h 1574800"/>
              <a:gd name="connsiteX20" fmla="*/ 6858000 w 11607800"/>
              <a:gd name="connsiteY20" fmla="*/ 660400 h 1574800"/>
              <a:gd name="connsiteX21" fmla="*/ 7239000 w 11607800"/>
              <a:gd name="connsiteY21" fmla="*/ 762000 h 1574800"/>
              <a:gd name="connsiteX22" fmla="*/ 7570951 w 11607800"/>
              <a:gd name="connsiteY22" fmla="*/ 689791 h 1574800"/>
              <a:gd name="connsiteX23" fmla="*/ 7899400 w 11607800"/>
              <a:gd name="connsiteY23" fmla="*/ 812800 h 1574800"/>
              <a:gd name="connsiteX24" fmla="*/ 9626600 w 11607800"/>
              <a:gd name="connsiteY24" fmla="*/ 1041400 h 1574800"/>
              <a:gd name="connsiteX25" fmla="*/ 10312400 w 11607800"/>
              <a:gd name="connsiteY25" fmla="*/ 1219200 h 1574800"/>
              <a:gd name="connsiteX26" fmla="*/ 10775852 w 11607800"/>
              <a:gd name="connsiteY26" fmla="*/ 1308769 h 1574800"/>
              <a:gd name="connsiteX27" fmla="*/ 11607800 w 11607800"/>
              <a:gd name="connsiteY27" fmla="*/ 1574800 h 1574800"/>
              <a:gd name="connsiteX28" fmla="*/ 25400 w 11607800"/>
              <a:gd name="connsiteY28" fmla="*/ 1574800 h 1574800"/>
              <a:gd name="connsiteX29" fmla="*/ 0 w 11607800"/>
              <a:gd name="connsiteY29" fmla="*/ 1533556 h 1574800"/>
              <a:gd name="connsiteX30" fmla="*/ 10813 w 11607800"/>
              <a:gd name="connsiteY30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1854837 w 11607800"/>
              <a:gd name="connsiteY5" fmla="*/ 42677 h 1574800"/>
              <a:gd name="connsiteX6" fmla="*/ 2011680 w 11607800"/>
              <a:gd name="connsiteY6" fmla="*/ 61742 h 1574800"/>
              <a:gd name="connsiteX7" fmla="*/ 2616200 w 11607800"/>
              <a:gd name="connsiteY7" fmla="*/ 177800 h 1574800"/>
              <a:gd name="connsiteX8" fmla="*/ 3010486 w 11607800"/>
              <a:gd name="connsiteY8" fmla="*/ 118012 h 1574800"/>
              <a:gd name="connsiteX9" fmla="*/ 3581400 w 11607800"/>
              <a:gd name="connsiteY9" fmla="*/ 152400 h 1574800"/>
              <a:gd name="connsiteX10" fmla="*/ 3788229 w 11607800"/>
              <a:gd name="connsiteY10" fmla="*/ 141151 h 1574800"/>
              <a:gd name="connsiteX11" fmla="*/ 3835400 w 11607800"/>
              <a:gd name="connsiteY11" fmla="*/ 330200 h 1574800"/>
              <a:gd name="connsiteX12" fmla="*/ 4010685 w 11607800"/>
              <a:gd name="connsiteY12" fmla="*/ 284178 h 1574800"/>
              <a:gd name="connsiteX13" fmla="*/ 4241800 w 11607800"/>
              <a:gd name="connsiteY13" fmla="*/ 279400 h 1574800"/>
              <a:gd name="connsiteX14" fmla="*/ 4502742 w 11607800"/>
              <a:gd name="connsiteY14" fmla="*/ 239625 h 1574800"/>
              <a:gd name="connsiteX15" fmla="*/ 4800600 w 11607800"/>
              <a:gd name="connsiteY15" fmla="*/ 381000 h 1574800"/>
              <a:gd name="connsiteX16" fmla="*/ 5077156 w 11607800"/>
              <a:gd name="connsiteY16" fmla="*/ 281828 h 1574800"/>
              <a:gd name="connsiteX17" fmla="*/ 5613400 w 11607800"/>
              <a:gd name="connsiteY17" fmla="*/ 381000 h 1574800"/>
              <a:gd name="connsiteX18" fmla="*/ 6096000 w 11607800"/>
              <a:gd name="connsiteY18" fmla="*/ 482600 h 1574800"/>
              <a:gd name="connsiteX19" fmla="*/ 6477000 w 11607800"/>
              <a:gd name="connsiteY19" fmla="*/ 660400 h 1574800"/>
              <a:gd name="connsiteX20" fmla="*/ 6660295 w 11607800"/>
              <a:gd name="connsiteY20" fmla="*/ 647588 h 1574800"/>
              <a:gd name="connsiteX21" fmla="*/ 6858000 w 11607800"/>
              <a:gd name="connsiteY21" fmla="*/ 660400 h 1574800"/>
              <a:gd name="connsiteX22" fmla="*/ 7239000 w 11607800"/>
              <a:gd name="connsiteY22" fmla="*/ 762000 h 1574800"/>
              <a:gd name="connsiteX23" fmla="*/ 7570951 w 11607800"/>
              <a:gd name="connsiteY23" fmla="*/ 689791 h 1574800"/>
              <a:gd name="connsiteX24" fmla="*/ 7899400 w 11607800"/>
              <a:gd name="connsiteY24" fmla="*/ 812800 h 1574800"/>
              <a:gd name="connsiteX25" fmla="*/ 9626600 w 11607800"/>
              <a:gd name="connsiteY25" fmla="*/ 1041400 h 1574800"/>
              <a:gd name="connsiteX26" fmla="*/ 10312400 w 11607800"/>
              <a:gd name="connsiteY26" fmla="*/ 1219200 h 1574800"/>
              <a:gd name="connsiteX27" fmla="*/ 10775852 w 11607800"/>
              <a:gd name="connsiteY27" fmla="*/ 1308769 h 1574800"/>
              <a:gd name="connsiteX28" fmla="*/ 11607800 w 11607800"/>
              <a:gd name="connsiteY28" fmla="*/ 1574800 h 1574800"/>
              <a:gd name="connsiteX29" fmla="*/ 25400 w 11607800"/>
              <a:gd name="connsiteY29" fmla="*/ 1574800 h 1574800"/>
              <a:gd name="connsiteX30" fmla="*/ 0 w 11607800"/>
              <a:gd name="connsiteY30" fmla="*/ 1533556 h 1574800"/>
              <a:gd name="connsiteX31" fmla="*/ 10813 w 11607800"/>
              <a:gd name="connsiteY31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1854837 w 11607800"/>
              <a:gd name="connsiteY5" fmla="*/ 42677 h 1574800"/>
              <a:gd name="connsiteX6" fmla="*/ 2011680 w 11607800"/>
              <a:gd name="connsiteY6" fmla="*/ 61742 h 1574800"/>
              <a:gd name="connsiteX7" fmla="*/ 2616200 w 11607800"/>
              <a:gd name="connsiteY7" fmla="*/ 177800 h 1574800"/>
              <a:gd name="connsiteX8" fmla="*/ 3010486 w 11607800"/>
              <a:gd name="connsiteY8" fmla="*/ 118012 h 1574800"/>
              <a:gd name="connsiteX9" fmla="*/ 3581400 w 11607800"/>
              <a:gd name="connsiteY9" fmla="*/ 152400 h 1574800"/>
              <a:gd name="connsiteX10" fmla="*/ 3788229 w 11607800"/>
              <a:gd name="connsiteY10" fmla="*/ 141151 h 1574800"/>
              <a:gd name="connsiteX11" fmla="*/ 3835400 w 11607800"/>
              <a:gd name="connsiteY11" fmla="*/ 330200 h 1574800"/>
              <a:gd name="connsiteX12" fmla="*/ 4010685 w 11607800"/>
              <a:gd name="connsiteY12" fmla="*/ 213840 h 1574800"/>
              <a:gd name="connsiteX13" fmla="*/ 4241800 w 11607800"/>
              <a:gd name="connsiteY13" fmla="*/ 279400 h 1574800"/>
              <a:gd name="connsiteX14" fmla="*/ 4502742 w 11607800"/>
              <a:gd name="connsiteY14" fmla="*/ 239625 h 1574800"/>
              <a:gd name="connsiteX15" fmla="*/ 4800600 w 11607800"/>
              <a:gd name="connsiteY15" fmla="*/ 381000 h 1574800"/>
              <a:gd name="connsiteX16" fmla="*/ 5077156 w 11607800"/>
              <a:gd name="connsiteY16" fmla="*/ 281828 h 1574800"/>
              <a:gd name="connsiteX17" fmla="*/ 5613400 w 11607800"/>
              <a:gd name="connsiteY17" fmla="*/ 381000 h 1574800"/>
              <a:gd name="connsiteX18" fmla="*/ 6096000 w 11607800"/>
              <a:gd name="connsiteY18" fmla="*/ 482600 h 1574800"/>
              <a:gd name="connsiteX19" fmla="*/ 6477000 w 11607800"/>
              <a:gd name="connsiteY19" fmla="*/ 660400 h 1574800"/>
              <a:gd name="connsiteX20" fmla="*/ 6660295 w 11607800"/>
              <a:gd name="connsiteY20" fmla="*/ 647588 h 1574800"/>
              <a:gd name="connsiteX21" fmla="*/ 6858000 w 11607800"/>
              <a:gd name="connsiteY21" fmla="*/ 660400 h 1574800"/>
              <a:gd name="connsiteX22" fmla="*/ 7239000 w 11607800"/>
              <a:gd name="connsiteY22" fmla="*/ 762000 h 1574800"/>
              <a:gd name="connsiteX23" fmla="*/ 7570951 w 11607800"/>
              <a:gd name="connsiteY23" fmla="*/ 689791 h 1574800"/>
              <a:gd name="connsiteX24" fmla="*/ 7899400 w 11607800"/>
              <a:gd name="connsiteY24" fmla="*/ 812800 h 1574800"/>
              <a:gd name="connsiteX25" fmla="*/ 9626600 w 11607800"/>
              <a:gd name="connsiteY25" fmla="*/ 1041400 h 1574800"/>
              <a:gd name="connsiteX26" fmla="*/ 10312400 w 11607800"/>
              <a:gd name="connsiteY26" fmla="*/ 1219200 h 1574800"/>
              <a:gd name="connsiteX27" fmla="*/ 10775852 w 11607800"/>
              <a:gd name="connsiteY27" fmla="*/ 1308769 h 1574800"/>
              <a:gd name="connsiteX28" fmla="*/ 11607800 w 11607800"/>
              <a:gd name="connsiteY28" fmla="*/ 1574800 h 1574800"/>
              <a:gd name="connsiteX29" fmla="*/ 25400 w 11607800"/>
              <a:gd name="connsiteY29" fmla="*/ 1574800 h 1574800"/>
              <a:gd name="connsiteX30" fmla="*/ 0 w 11607800"/>
              <a:gd name="connsiteY30" fmla="*/ 1533556 h 1574800"/>
              <a:gd name="connsiteX31" fmla="*/ 10813 w 11607800"/>
              <a:gd name="connsiteY31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1854837 w 11607800"/>
              <a:gd name="connsiteY5" fmla="*/ 42677 h 1574800"/>
              <a:gd name="connsiteX6" fmla="*/ 2011680 w 11607800"/>
              <a:gd name="connsiteY6" fmla="*/ 61742 h 1574800"/>
              <a:gd name="connsiteX7" fmla="*/ 2616200 w 11607800"/>
              <a:gd name="connsiteY7" fmla="*/ 177800 h 1574800"/>
              <a:gd name="connsiteX8" fmla="*/ 3010486 w 11607800"/>
              <a:gd name="connsiteY8" fmla="*/ 118012 h 1574800"/>
              <a:gd name="connsiteX9" fmla="*/ 3581400 w 11607800"/>
              <a:gd name="connsiteY9" fmla="*/ 152400 h 1574800"/>
              <a:gd name="connsiteX10" fmla="*/ 3788229 w 11607800"/>
              <a:gd name="connsiteY10" fmla="*/ 141151 h 1574800"/>
              <a:gd name="connsiteX11" fmla="*/ 3835400 w 11607800"/>
              <a:gd name="connsiteY11" fmla="*/ 330200 h 1574800"/>
              <a:gd name="connsiteX12" fmla="*/ 4010685 w 11607800"/>
              <a:gd name="connsiteY12" fmla="*/ 213840 h 1574800"/>
              <a:gd name="connsiteX13" fmla="*/ 4241800 w 11607800"/>
              <a:gd name="connsiteY13" fmla="*/ 279400 h 1574800"/>
              <a:gd name="connsiteX14" fmla="*/ 4348632 w 11607800"/>
              <a:gd name="connsiteY14" fmla="*/ 239625 h 1574800"/>
              <a:gd name="connsiteX15" fmla="*/ 4502742 w 11607800"/>
              <a:gd name="connsiteY15" fmla="*/ 239625 h 1574800"/>
              <a:gd name="connsiteX16" fmla="*/ 4800600 w 11607800"/>
              <a:gd name="connsiteY16" fmla="*/ 381000 h 1574800"/>
              <a:gd name="connsiteX17" fmla="*/ 5077156 w 11607800"/>
              <a:gd name="connsiteY17" fmla="*/ 281828 h 1574800"/>
              <a:gd name="connsiteX18" fmla="*/ 5613400 w 11607800"/>
              <a:gd name="connsiteY18" fmla="*/ 381000 h 1574800"/>
              <a:gd name="connsiteX19" fmla="*/ 6096000 w 11607800"/>
              <a:gd name="connsiteY19" fmla="*/ 482600 h 1574800"/>
              <a:gd name="connsiteX20" fmla="*/ 6477000 w 11607800"/>
              <a:gd name="connsiteY20" fmla="*/ 660400 h 1574800"/>
              <a:gd name="connsiteX21" fmla="*/ 6660295 w 11607800"/>
              <a:gd name="connsiteY21" fmla="*/ 647588 h 1574800"/>
              <a:gd name="connsiteX22" fmla="*/ 6858000 w 11607800"/>
              <a:gd name="connsiteY22" fmla="*/ 660400 h 1574800"/>
              <a:gd name="connsiteX23" fmla="*/ 7239000 w 11607800"/>
              <a:gd name="connsiteY23" fmla="*/ 762000 h 1574800"/>
              <a:gd name="connsiteX24" fmla="*/ 7570951 w 11607800"/>
              <a:gd name="connsiteY24" fmla="*/ 689791 h 1574800"/>
              <a:gd name="connsiteX25" fmla="*/ 7899400 w 11607800"/>
              <a:gd name="connsiteY25" fmla="*/ 812800 h 1574800"/>
              <a:gd name="connsiteX26" fmla="*/ 9626600 w 11607800"/>
              <a:gd name="connsiteY26" fmla="*/ 1041400 h 1574800"/>
              <a:gd name="connsiteX27" fmla="*/ 10312400 w 11607800"/>
              <a:gd name="connsiteY27" fmla="*/ 1219200 h 1574800"/>
              <a:gd name="connsiteX28" fmla="*/ 10775852 w 11607800"/>
              <a:gd name="connsiteY28" fmla="*/ 1308769 h 1574800"/>
              <a:gd name="connsiteX29" fmla="*/ 11607800 w 11607800"/>
              <a:gd name="connsiteY29" fmla="*/ 1574800 h 1574800"/>
              <a:gd name="connsiteX30" fmla="*/ 25400 w 11607800"/>
              <a:gd name="connsiteY30" fmla="*/ 1574800 h 1574800"/>
              <a:gd name="connsiteX31" fmla="*/ 0 w 11607800"/>
              <a:gd name="connsiteY31" fmla="*/ 1533556 h 1574800"/>
              <a:gd name="connsiteX32" fmla="*/ 10813 w 11607800"/>
              <a:gd name="connsiteY32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1854837 w 11607800"/>
              <a:gd name="connsiteY5" fmla="*/ 42677 h 1574800"/>
              <a:gd name="connsiteX6" fmla="*/ 2011680 w 11607800"/>
              <a:gd name="connsiteY6" fmla="*/ 61742 h 1574800"/>
              <a:gd name="connsiteX7" fmla="*/ 2616200 w 11607800"/>
              <a:gd name="connsiteY7" fmla="*/ 177800 h 1574800"/>
              <a:gd name="connsiteX8" fmla="*/ 3010486 w 11607800"/>
              <a:gd name="connsiteY8" fmla="*/ 118012 h 1574800"/>
              <a:gd name="connsiteX9" fmla="*/ 3581400 w 11607800"/>
              <a:gd name="connsiteY9" fmla="*/ 152400 h 1574800"/>
              <a:gd name="connsiteX10" fmla="*/ 3788229 w 11607800"/>
              <a:gd name="connsiteY10" fmla="*/ 141151 h 1574800"/>
              <a:gd name="connsiteX11" fmla="*/ 3835400 w 11607800"/>
              <a:gd name="connsiteY11" fmla="*/ 330200 h 1574800"/>
              <a:gd name="connsiteX12" fmla="*/ 4010685 w 11607800"/>
              <a:gd name="connsiteY12" fmla="*/ 213840 h 1574800"/>
              <a:gd name="connsiteX13" fmla="*/ 4241800 w 11607800"/>
              <a:gd name="connsiteY13" fmla="*/ 279400 h 1574800"/>
              <a:gd name="connsiteX14" fmla="*/ 4348632 w 11607800"/>
              <a:gd name="connsiteY14" fmla="*/ 239625 h 1574800"/>
              <a:gd name="connsiteX15" fmla="*/ 4502742 w 11607800"/>
              <a:gd name="connsiteY15" fmla="*/ 239625 h 1574800"/>
              <a:gd name="connsiteX16" fmla="*/ 4800600 w 11607800"/>
              <a:gd name="connsiteY16" fmla="*/ 381000 h 1574800"/>
              <a:gd name="connsiteX17" fmla="*/ 5077156 w 11607800"/>
              <a:gd name="connsiteY17" fmla="*/ 281828 h 1574800"/>
              <a:gd name="connsiteX18" fmla="*/ 5613400 w 11607800"/>
              <a:gd name="connsiteY18" fmla="*/ 381000 h 1574800"/>
              <a:gd name="connsiteX19" fmla="*/ 6096000 w 11607800"/>
              <a:gd name="connsiteY19" fmla="*/ 482600 h 1574800"/>
              <a:gd name="connsiteX20" fmla="*/ 6338063 w 11607800"/>
              <a:gd name="connsiteY20" fmla="*/ 506911 h 1574800"/>
              <a:gd name="connsiteX21" fmla="*/ 6477000 w 11607800"/>
              <a:gd name="connsiteY21" fmla="*/ 660400 h 1574800"/>
              <a:gd name="connsiteX22" fmla="*/ 6660295 w 11607800"/>
              <a:gd name="connsiteY22" fmla="*/ 647588 h 1574800"/>
              <a:gd name="connsiteX23" fmla="*/ 6858000 w 11607800"/>
              <a:gd name="connsiteY23" fmla="*/ 660400 h 1574800"/>
              <a:gd name="connsiteX24" fmla="*/ 7239000 w 11607800"/>
              <a:gd name="connsiteY24" fmla="*/ 762000 h 1574800"/>
              <a:gd name="connsiteX25" fmla="*/ 7570951 w 11607800"/>
              <a:gd name="connsiteY25" fmla="*/ 689791 h 1574800"/>
              <a:gd name="connsiteX26" fmla="*/ 7899400 w 11607800"/>
              <a:gd name="connsiteY26" fmla="*/ 812800 h 1574800"/>
              <a:gd name="connsiteX27" fmla="*/ 9626600 w 11607800"/>
              <a:gd name="connsiteY27" fmla="*/ 1041400 h 1574800"/>
              <a:gd name="connsiteX28" fmla="*/ 10312400 w 11607800"/>
              <a:gd name="connsiteY28" fmla="*/ 1219200 h 1574800"/>
              <a:gd name="connsiteX29" fmla="*/ 10775852 w 11607800"/>
              <a:gd name="connsiteY29" fmla="*/ 1308769 h 1574800"/>
              <a:gd name="connsiteX30" fmla="*/ 11607800 w 11607800"/>
              <a:gd name="connsiteY30" fmla="*/ 1574800 h 1574800"/>
              <a:gd name="connsiteX31" fmla="*/ 25400 w 11607800"/>
              <a:gd name="connsiteY31" fmla="*/ 1574800 h 1574800"/>
              <a:gd name="connsiteX32" fmla="*/ 0 w 11607800"/>
              <a:gd name="connsiteY32" fmla="*/ 1533556 h 1574800"/>
              <a:gd name="connsiteX33" fmla="*/ 10813 w 11607800"/>
              <a:gd name="connsiteY33" fmla="*/ 25400 h 1574800"/>
              <a:gd name="connsiteX0" fmla="*/ 10813 w 11607800"/>
              <a:gd name="connsiteY0" fmla="*/ 25400 h 1574800"/>
              <a:gd name="connsiteX1" fmla="*/ 561315 w 11607800"/>
              <a:gd name="connsiteY1" fmla="*/ 21628 h 1574800"/>
              <a:gd name="connsiteX2" fmla="*/ 914400 w 11607800"/>
              <a:gd name="connsiteY2" fmla="*/ 0 h 1574800"/>
              <a:gd name="connsiteX3" fmla="*/ 1406769 w 11607800"/>
              <a:gd name="connsiteY3" fmla="*/ 19538 h 1574800"/>
              <a:gd name="connsiteX4" fmla="*/ 1727200 w 11607800"/>
              <a:gd name="connsiteY4" fmla="*/ 127000 h 1574800"/>
              <a:gd name="connsiteX5" fmla="*/ 1854837 w 11607800"/>
              <a:gd name="connsiteY5" fmla="*/ 42677 h 1574800"/>
              <a:gd name="connsiteX6" fmla="*/ 2011680 w 11607800"/>
              <a:gd name="connsiteY6" fmla="*/ 61742 h 1574800"/>
              <a:gd name="connsiteX7" fmla="*/ 2616200 w 11607800"/>
              <a:gd name="connsiteY7" fmla="*/ 177800 h 1574800"/>
              <a:gd name="connsiteX8" fmla="*/ 3010486 w 11607800"/>
              <a:gd name="connsiteY8" fmla="*/ 118012 h 1574800"/>
              <a:gd name="connsiteX9" fmla="*/ 3581400 w 11607800"/>
              <a:gd name="connsiteY9" fmla="*/ 152400 h 1574800"/>
              <a:gd name="connsiteX10" fmla="*/ 3788229 w 11607800"/>
              <a:gd name="connsiteY10" fmla="*/ 141151 h 1574800"/>
              <a:gd name="connsiteX11" fmla="*/ 3835400 w 11607800"/>
              <a:gd name="connsiteY11" fmla="*/ 330200 h 1574800"/>
              <a:gd name="connsiteX12" fmla="*/ 4010685 w 11607800"/>
              <a:gd name="connsiteY12" fmla="*/ 213840 h 1574800"/>
              <a:gd name="connsiteX13" fmla="*/ 4241800 w 11607800"/>
              <a:gd name="connsiteY13" fmla="*/ 279400 h 1574800"/>
              <a:gd name="connsiteX14" fmla="*/ 4348632 w 11607800"/>
              <a:gd name="connsiteY14" fmla="*/ 239625 h 1574800"/>
              <a:gd name="connsiteX15" fmla="*/ 4502742 w 11607800"/>
              <a:gd name="connsiteY15" fmla="*/ 239625 h 1574800"/>
              <a:gd name="connsiteX16" fmla="*/ 4800600 w 11607800"/>
              <a:gd name="connsiteY16" fmla="*/ 381000 h 1574800"/>
              <a:gd name="connsiteX17" fmla="*/ 5077156 w 11607800"/>
              <a:gd name="connsiteY17" fmla="*/ 281828 h 1574800"/>
              <a:gd name="connsiteX18" fmla="*/ 5613400 w 11607800"/>
              <a:gd name="connsiteY18" fmla="*/ 381000 h 1574800"/>
              <a:gd name="connsiteX19" fmla="*/ 6096000 w 11607800"/>
              <a:gd name="connsiteY19" fmla="*/ 482600 h 1574800"/>
              <a:gd name="connsiteX20" fmla="*/ 6338063 w 11607800"/>
              <a:gd name="connsiteY20" fmla="*/ 506911 h 1574800"/>
              <a:gd name="connsiteX21" fmla="*/ 6477000 w 11607800"/>
              <a:gd name="connsiteY21" fmla="*/ 660400 h 1574800"/>
              <a:gd name="connsiteX22" fmla="*/ 6660295 w 11607800"/>
              <a:gd name="connsiteY22" fmla="*/ 647588 h 1574800"/>
              <a:gd name="connsiteX23" fmla="*/ 6858000 w 11607800"/>
              <a:gd name="connsiteY23" fmla="*/ 561926 h 1574800"/>
              <a:gd name="connsiteX24" fmla="*/ 7239000 w 11607800"/>
              <a:gd name="connsiteY24" fmla="*/ 762000 h 1574800"/>
              <a:gd name="connsiteX25" fmla="*/ 7570951 w 11607800"/>
              <a:gd name="connsiteY25" fmla="*/ 689791 h 1574800"/>
              <a:gd name="connsiteX26" fmla="*/ 7899400 w 11607800"/>
              <a:gd name="connsiteY26" fmla="*/ 812800 h 1574800"/>
              <a:gd name="connsiteX27" fmla="*/ 9626600 w 11607800"/>
              <a:gd name="connsiteY27" fmla="*/ 1041400 h 1574800"/>
              <a:gd name="connsiteX28" fmla="*/ 10312400 w 11607800"/>
              <a:gd name="connsiteY28" fmla="*/ 1219200 h 1574800"/>
              <a:gd name="connsiteX29" fmla="*/ 10775852 w 11607800"/>
              <a:gd name="connsiteY29" fmla="*/ 1308769 h 1574800"/>
              <a:gd name="connsiteX30" fmla="*/ 11607800 w 11607800"/>
              <a:gd name="connsiteY30" fmla="*/ 1574800 h 1574800"/>
              <a:gd name="connsiteX31" fmla="*/ 25400 w 11607800"/>
              <a:gd name="connsiteY31" fmla="*/ 1574800 h 1574800"/>
              <a:gd name="connsiteX32" fmla="*/ 0 w 11607800"/>
              <a:gd name="connsiteY32" fmla="*/ 1533556 h 1574800"/>
              <a:gd name="connsiteX33" fmla="*/ 10813 w 11607800"/>
              <a:gd name="connsiteY33" fmla="*/ 25400 h 157480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92960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0 w 11607800"/>
              <a:gd name="connsiteY11" fmla="*/ 345360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96160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0 w 11607800"/>
              <a:gd name="connsiteY19" fmla="*/ 497760 h 1589960"/>
              <a:gd name="connsiteX20" fmla="*/ 6338063 w 11607800"/>
              <a:gd name="connsiteY20" fmla="*/ 522071 h 1589960"/>
              <a:gd name="connsiteX21" fmla="*/ 6477000 w 11607800"/>
              <a:gd name="connsiteY21" fmla="*/ 675560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777160 h 1589960"/>
              <a:gd name="connsiteX25" fmla="*/ 7570951 w 11607800"/>
              <a:gd name="connsiteY25" fmla="*/ 704951 h 1589960"/>
              <a:gd name="connsiteX26" fmla="*/ 7899400 w 11607800"/>
              <a:gd name="connsiteY26" fmla="*/ 827960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775852 w 11607800"/>
              <a:gd name="connsiteY29" fmla="*/ 1323929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92960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0 w 11607800"/>
              <a:gd name="connsiteY11" fmla="*/ 345360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96160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0 w 11607800"/>
              <a:gd name="connsiteY19" fmla="*/ 497760 h 1589960"/>
              <a:gd name="connsiteX20" fmla="*/ 6338063 w 11607800"/>
              <a:gd name="connsiteY20" fmla="*/ 522071 h 1589960"/>
              <a:gd name="connsiteX21" fmla="*/ 6477000 w 11607800"/>
              <a:gd name="connsiteY21" fmla="*/ 675560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899400 w 11607800"/>
              <a:gd name="connsiteY26" fmla="*/ 827960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775852 w 11607800"/>
              <a:gd name="connsiteY29" fmla="*/ 1323929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92960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0 w 11607800"/>
              <a:gd name="connsiteY11" fmla="*/ 345360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96160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0 w 11607800"/>
              <a:gd name="connsiteY19" fmla="*/ 497760 h 1589960"/>
              <a:gd name="connsiteX20" fmla="*/ 6338063 w 11607800"/>
              <a:gd name="connsiteY20" fmla="*/ 522071 h 1589960"/>
              <a:gd name="connsiteX21" fmla="*/ 6477000 w 11607800"/>
              <a:gd name="connsiteY21" fmla="*/ 675560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899400 w 11607800"/>
              <a:gd name="connsiteY26" fmla="*/ 827960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0 w 11607800"/>
              <a:gd name="connsiteY11" fmla="*/ 345360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96160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0 w 11607800"/>
              <a:gd name="connsiteY19" fmla="*/ 497760 h 1589960"/>
              <a:gd name="connsiteX20" fmla="*/ 6338063 w 11607800"/>
              <a:gd name="connsiteY20" fmla="*/ 522071 h 1589960"/>
              <a:gd name="connsiteX21" fmla="*/ 6477000 w 11607800"/>
              <a:gd name="connsiteY21" fmla="*/ 675560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899400 w 11607800"/>
              <a:gd name="connsiteY26" fmla="*/ 827960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0 w 11607800"/>
              <a:gd name="connsiteY11" fmla="*/ 345360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96160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0 w 11607800"/>
              <a:gd name="connsiteY19" fmla="*/ 497760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899400 w 11607800"/>
              <a:gd name="connsiteY26" fmla="*/ 827960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96160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0 w 11607800"/>
              <a:gd name="connsiteY19" fmla="*/ 497760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899400 w 11607800"/>
              <a:gd name="connsiteY26" fmla="*/ 827960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96160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0 w 11607800"/>
              <a:gd name="connsiteY19" fmla="*/ 497760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40126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0 w 11607800"/>
              <a:gd name="connsiteY19" fmla="*/ 497760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40126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1 w 11607800"/>
              <a:gd name="connsiteY19" fmla="*/ 441727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60295 w 11607800"/>
              <a:gd name="connsiteY22" fmla="*/ 66274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40126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1 w 11607800"/>
              <a:gd name="connsiteY19" fmla="*/ 441727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75906 w 11607800"/>
              <a:gd name="connsiteY22" fmla="*/ 57869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548716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40126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1 w 11607800"/>
              <a:gd name="connsiteY19" fmla="*/ 441727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75906 w 11607800"/>
              <a:gd name="connsiteY22" fmla="*/ 57869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25400 w 11607800"/>
              <a:gd name="connsiteY31" fmla="*/ 1589960 h 1589960"/>
              <a:gd name="connsiteX32" fmla="*/ 0 w 11607800"/>
              <a:gd name="connsiteY32" fmla="*/ 1128469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40126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1 w 11607800"/>
              <a:gd name="connsiteY19" fmla="*/ 441727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75906 w 11607800"/>
              <a:gd name="connsiteY22" fmla="*/ 57869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626600 w 11607800"/>
              <a:gd name="connsiteY27" fmla="*/ 1056560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165896 w 11607800"/>
              <a:gd name="connsiteY31" fmla="*/ 945579 h 1589960"/>
              <a:gd name="connsiteX32" fmla="*/ 0 w 11607800"/>
              <a:gd name="connsiteY32" fmla="*/ 1128469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40126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1 w 11607800"/>
              <a:gd name="connsiteY19" fmla="*/ 441727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75906 w 11607800"/>
              <a:gd name="connsiteY22" fmla="*/ 57869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267552 w 11607800"/>
              <a:gd name="connsiteY27" fmla="*/ 1028543 h 1589960"/>
              <a:gd name="connsiteX28" fmla="*/ 10312400 w 11607800"/>
              <a:gd name="connsiteY28" fmla="*/ 1234360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165896 w 11607800"/>
              <a:gd name="connsiteY31" fmla="*/ 945579 h 1589960"/>
              <a:gd name="connsiteX32" fmla="*/ 0 w 11607800"/>
              <a:gd name="connsiteY32" fmla="*/ 1128469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40126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1 w 11607800"/>
              <a:gd name="connsiteY19" fmla="*/ 441727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75906 w 11607800"/>
              <a:gd name="connsiteY22" fmla="*/ 57869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267552 w 11607800"/>
              <a:gd name="connsiteY27" fmla="*/ 1028543 h 1589960"/>
              <a:gd name="connsiteX28" fmla="*/ 10374843 w 11607800"/>
              <a:gd name="connsiteY28" fmla="*/ 982212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165896 w 11607800"/>
              <a:gd name="connsiteY31" fmla="*/ 945579 h 1589960"/>
              <a:gd name="connsiteX32" fmla="*/ 0 w 11607800"/>
              <a:gd name="connsiteY32" fmla="*/ 1128469 h 1589960"/>
              <a:gd name="connsiteX33" fmla="*/ 10813 w 11607800"/>
              <a:gd name="connsiteY33" fmla="*/ 40560 h 1589960"/>
              <a:gd name="connsiteX0" fmla="*/ 10813 w 11607800"/>
              <a:gd name="connsiteY0" fmla="*/ 40560 h 1589960"/>
              <a:gd name="connsiteX1" fmla="*/ 561315 w 11607800"/>
              <a:gd name="connsiteY1" fmla="*/ 36788 h 1589960"/>
              <a:gd name="connsiteX2" fmla="*/ 914400 w 11607800"/>
              <a:gd name="connsiteY2" fmla="*/ 15160 h 1589960"/>
              <a:gd name="connsiteX3" fmla="*/ 1406769 w 11607800"/>
              <a:gd name="connsiteY3" fmla="*/ 34698 h 1589960"/>
              <a:gd name="connsiteX4" fmla="*/ 1699180 w 11607800"/>
              <a:gd name="connsiteY4" fmla="*/ 15551 h 1589960"/>
              <a:gd name="connsiteX5" fmla="*/ 1854837 w 11607800"/>
              <a:gd name="connsiteY5" fmla="*/ 57837 h 1589960"/>
              <a:gd name="connsiteX6" fmla="*/ 2011680 w 11607800"/>
              <a:gd name="connsiteY6" fmla="*/ 76902 h 1589960"/>
              <a:gd name="connsiteX7" fmla="*/ 2616200 w 11607800"/>
              <a:gd name="connsiteY7" fmla="*/ 108554 h 1589960"/>
              <a:gd name="connsiteX8" fmla="*/ 3010486 w 11607800"/>
              <a:gd name="connsiteY8" fmla="*/ 133172 h 1589960"/>
              <a:gd name="connsiteX9" fmla="*/ 3581400 w 11607800"/>
              <a:gd name="connsiteY9" fmla="*/ 167560 h 1589960"/>
              <a:gd name="connsiteX10" fmla="*/ 3788229 w 11607800"/>
              <a:gd name="connsiteY10" fmla="*/ 156311 h 1589960"/>
              <a:gd name="connsiteX11" fmla="*/ 3835401 w 11607800"/>
              <a:gd name="connsiteY11" fmla="*/ 232818 h 1589960"/>
              <a:gd name="connsiteX12" fmla="*/ 4010685 w 11607800"/>
              <a:gd name="connsiteY12" fmla="*/ 229000 h 1589960"/>
              <a:gd name="connsiteX13" fmla="*/ 4241800 w 11607800"/>
              <a:gd name="connsiteY13" fmla="*/ 294560 h 1589960"/>
              <a:gd name="connsiteX14" fmla="*/ 4348632 w 11607800"/>
              <a:gd name="connsiteY14" fmla="*/ 254785 h 1589960"/>
              <a:gd name="connsiteX15" fmla="*/ 4502742 w 11607800"/>
              <a:gd name="connsiteY15" fmla="*/ 254785 h 1589960"/>
              <a:gd name="connsiteX16" fmla="*/ 4800600 w 11607800"/>
              <a:gd name="connsiteY16" fmla="*/ 340126 h 1589960"/>
              <a:gd name="connsiteX17" fmla="*/ 5077156 w 11607800"/>
              <a:gd name="connsiteY17" fmla="*/ 296988 h 1589960"/>
              <a:gd name="connsiteX18" fmla="*/ 5613400 w 11607800"/>
              <a:gd name="connsiteY18" fmla="*/ 396160 h 1589960"/>
              <a:gd name="connsiteX19" fmla="*/ 6096001 w 11607800"/>
              <a:gd name="connsiteY19" fmla="*/ 441727 h 1589960"/>
              <a:gd name="connsiteX20" fmla="*/ 6338063 w 11607800"/>
              <a:gd name="connsiteY20" fmla="*/ 522071 h 1589960"/>
              <a:gd name="connsiteX21" fmla="*/ 6533041 w 11607800"/>
              <a:gd name="connsiteY21" fmla="*/ 577086 h 1589960"/>
              <a:gd name="connsiteX22" fmla="*/ 6675906 w 11607800"/>
              <a:gd name="connsiteY22" fmla="*/ 578698 h 1589960"/>
              <a:gd name="connsiteX23" fmla="*/ 6858000 w 11607800"/>
              <a:gd name="connsiteY23" fmla="*/ 577086 h 1589960"/>
              <a:gd name="connsiteX24" fmla="*/ 7239000 w 11607800"/>
              <a:gd name="connsiteY24" fmla="*/ 664619 h 1589960"/>
              <a:gd name="connsiteX25" fmla="*/ 7570951 w 11607800"/>
              <a:gd name="connsiteY25" fmla="*/ 704951 h 1589960"/>
              <a:gd name="connsiteX26" fmla="*/ 7946233 w 11607800"/>
              <a:gd name="connsiteY26" fmla="*/ 715894 h 1589960"/>
              <a:gd name="connsiteX27" fmla="*/ 9267552 w 11607800"/>
              <a:gd name="connsiteY27" fmla="*/ 916477 h 1589960"/>
              <a:gd name="connsiteX28" fmla="*/ 10374843 w 11607800"/>
              <a:gd name="connsiteY28" fmla="*/ 982212 h 1589960"/>
              <a:gd name="connsiteX29" fmla="*/ 10817882 w 11607800"/>
              <a:gd name="connsiteY29" fmla="*/ 1253590 h 1589960"/>
              <a:gd name="connsiteX30" fmla="*/ 11607800 w 11607800"/>
              <a:gd name="connsiteY30" fmla="*/ 1589960 h 1589960"/>
              <a:gd name="connsiteX31" fmla="*/ 165896 w 11607800"/>
              <a:gd name="connsiteY31" fmla="*/ 945579 h 1589960"/>
              <a:gd name="connsiteX32" fmla="*/ 0 w 11607800"/>
              <a:gd name="connsiteY32" fmla="*/ 1128469 h 1589960"/>
              <a:gd name="connsiteX33" fmla="*/ 10813 w 11607800"/>
              <a:gd name="connsiteY33" fmla="*/ 40560 h 1589960"/>
              <a:gd name="connsiteX0" fmla="*/ 10813 w 11614030"/>
              <a:gd name="connsiteY0" fmla="*/ 40560 h 1589960"/>
              <a:gd name="connsiteX1" fmla="*/ 561315 w 11614030"/>
              <a:gd name="connsiteY1" fmla="*/ 36788 h 1589960"/>
              <a:gd name="connsiteX2" fmla="*/ 914400 w 11614030"/>
              <a:gd name="connsiteY2" fmla="*/ 15160 h 1589960"/>
              <a:gd name="connsiteX3" fmla="*/ 1406769 w 11614030"/>
              <a:gd name="connsiteY3" fmla="*/ 34698 h 1589960"/>
              <a:gd name="connsiteX4" fmla="*/ 1699180 w 11614030"/>
              <a:gd name="connsiteY4" fmla="*/ 15551 h 1589960"/>
              <a:gd name="connsiteX5" fmla="*/ 1854837 w 11614030"/>
              <a:gd name="connsiteY5" fmla="*/ 57837 h 1589960"/>
              <a:gd name="connsiteX6" fmla="*/ 2011680 w 11614030"/>
              <a:gd name="connsiteY6" fmla="*/ 76902 h 1589960"/>
              <a:gd name="connsiteX7" fmla="*/ 2616200 w 11614030"/>
              <a:gd name="connsiteY7" fmla="*/ 108554 h 1589960"/>
              <a:gd name="connsiteX8" fmla="*/ 3010486 w 11614030"/>
              <a:gd name="connsiteY8" fmla="*/ 133172 h 1589960"/>
              <a:gd name="connsiteX9" fmla="*/ 3581400 w 11614030"/>
              <a:gd name="connsiteY9" fmla="*/ 167560 h 1589960"/>
              <a:gd name="connsiteX10" fmla="*/ 3788229 w 11614030"/>
              <a:gd name="connsiteY10" fmla="*/ 156311 h 1589960"/>
              <a:gd name="connsiteX11" fmla="*/ 3835401 w 11614030"/>
              <a:gd name="connsiteY11" fmla="*/ 232818 h 1589960"/>
              <a:gd name="connsiteX12" fmla="*/ 4010685 w 11614030"/>
              <a:gd name="connsiteY12" fmla="*/ 229000 h 1589960"/>
              <a:gd name="connsiteX13" fmla="*/ 4241800 w 11614030"/>
              <a:gd name="connsiteY13" fmla="*/ 294560 h 1589960"/>
              <a:gd name="connsiteX14" fmla="*/ 4348632 w 11614030"/>
              <a:gd name="connsiteY14" fmla="*/ 254785 h 1589960"/>
              <a:gd name="connsiteX15" fmla="*/ 4502742 w 11614030"/>
              <a:gd name="connsiteY15" fmla="*/ 254785 h 1589960"/>
              <a:gd name="connsiteX16" fmla="*/ 4800600 w 11614030"/>
              <a:gd name="connsiteY16" fmla="*/ 340126 h 1589960"/>
              <a:gd name="connsiteX17" fmla="*/ 5077156 w 11614030"/>
              <a:gd name="connsiteY17" fmla="*/ 296988 h 1589960"/>
              <a:gd name="connsiteX18" fmla="*/ 5613400 w 11614030"/>
              <a:gd name="connsiteY18" fmla="*/ 396160 h 1589960"/>
              <a:gd name="connsiteX19" fmla="*/ 6096001 w 11614030"/>
              <a:gd name="connsiteY19" fmla="*/ 441727 h 1589960"/>
              <a:gd name="connsiteX20" fmla="*/ 6338063 w 11614030"/>
              <a:gd name="connsiteY20" fmla="*/ 522071 h 1589960"/>
              <a:gd name="connsiteX21" fmla="*/ 6533041 w 11614030"/>
              <a:gd name="connsiteY21" fmla="*/ 577086 h 1589960"/>
              <a:gd name="connsiteX22" fmla="*/ 6675906 w 11614030"/>
              <a:gd name="connsiteY22" fmla="*/ 578698 h 1589960"/>
              <a:gd name="connsiteX23" fmla="*/ 6858000 w 11614030"/>
              <a:gd name="connsiteY23" fmla="*/ 577086 h 1589960"/>
              <a:gd name="connsiteX24" fmla="*/ 7239000 w 11614030"/>
              <a:gd name="connsiteY24" fmla="*/ 664619 h 1589960"/>
              <a:gd name="connsiteX25" fmla="*/ 7570951 w 11614030"/>
              <a:gd name="connsiteY25" fmla="*/ 704951 h 1589960"/>
              <a:gd name="connsiteX26" fmla="*/ 7946233 w 11614030"/>
              <a:gd name="connsiteY26" fmla="*/ 715894 h 1589960"/>
              <a:gd name="connsiteX27" fmla="*/ 9267552 w 11614030"/>
              <a:gd name="connsiteY27" fmla="*/ 916477 h 1589960"/>
              <a:gd name="connsiteX28" fmla="*/ 10374843 w 11614030"/>
              <a:gd name="connsiteY28" fmla="*/ 982212 h 1589960"/>
              <a:gd name="connsiteX29" fmla="*/ 11614030 w 11614030"/>
              <a:gd name="connsiteY29" fmla="*/ 973425 h 1589960"/>
              <a:gd name="connsiteX30" fmla="*/ 11607800 w 11614030"/>
              <a:gd name="connsiteY30" fmla="*/ 1589960 h 1589960"/>
              <a:gd name="connsiteX31" fmla="*/ 165896 w 11614030"/>
              <a:gd name="connsiteY31" fmla="*/ 945579 h 1589960"/>
              <a:gd name="connsiteX32" fmla="*/ 0 w 11614030"/>
              <a:gd name="connsiteY32" fmla="*/ 1128469 h 1589960"/>
              <a:gd name="connsiteX33" fmla="*/ 10813 w 11614030"/>
              <a:gd name="connsiteY33" fmla="*/ 40560 h 1589960"/>
              <a:gd name="connsiteX0" fmla="*/ 326 w 11603543"/>
              <a:gd name="connsiteY0" fmla="*/ 40560 h 1589960"/>
              <a:gd name="connsiteX1" fmla="*/ 550828 w 11603543"/>
              <a:gd name="connsiteY1" fmla="*/ 36788 h 1589960"/>
              <a:gd name="connsiteX2" fmla="*/ 903913 w 11603543"/>
              <a:gd name="connsiteY2" fmla="*/ 15160 h 1589960"/>
              <a:gd name="connsiteX3" fmla="*/ 1396282 w 11603543"/>
              <a:gd name="connsiteY3" fmla="*/ 34698 h 1589960"/>
              <a:gd name="connsiteX4" fmla="*/ 1688693 w 11603543"/>
              <a:gd name="connsiteY4" fmla="*/ 15551 h 1589960"/>
              <a:gd name="connsiteX5" fmla="*/ 1844350 w 11603543"/>
              <a:gd name="connsiteY5" fmla="*/ 57837 h 1589960"/>
              <a:gd name="connsiteX6" fmla="*/ 2001193 w 11603543"/>
              <a:gd name="connsiteY6" fmla="*/ 76902 h 1589960"/>
              <a:gd name="connsiteX7" fmla="*/ 2605713 w 11603543"/>
              <a:gd name="connsiteY7" fmla="*/ 108554 h 1589960"/>
              <a:gd name="connsiteX8" fmla="*/ 2999999 w 11603543"/>
              <a:gd name="connsiteY8" fmla="*/ 133172 h 1589960"/>
              <a:gd name="connsiteX9" fmla="*/ 3570913 w 11603543"/>
              <a:gd name="connsiteY9" fmla="*/ 167560 h 1589960"/>
              <a:gd name="connsiteX10" fmla="*/ 3777742 w 11603543"/>
              <a:gd name="connsiteY10" fmla="*/ 156311 h 1589960"/>
              <a:gd name="connsiteX11" fmla="*/ 3824914 w 11603543"/>
              <a:gd name="connsiteY11" fmla="*/ 232818 h 1589960"/>
              <a:gd name="connsiteX12" fmla="*/ 4000198 w 11603543"/>
              <a:gd name="connsiteY12" fmla="*/ 229000 h 1589960"/>
              <a:gd name="connsiteX13" fmla="*/ 4231313 w 11603543"/>
              <a:gd name="connsiteY13" fmla="*/ 294560 h 1589960"/>
              <a:gd name="connsiteX14" fmla="*/ 4338145 w 11603543"/>
              <a:gd name="connsiteY14" fmla="*/ 254785 h 1589960"/>
              <a:gd name="connsiteX15" fmla="*/ 4492255 w 11603543"/>
              <a:gd name="connsiteY15" fmla="*/ 254785 h 1589960"/>
              <a:gd name="connsiteX16" fmla="*/ 4790113 w 11603543"/>
              <a:gd name="connsiteY16" fmla="*/ 340126 h 1589960"/>
              <a:gd name="connsiteX17" fmla="*/ 5066669 w 11603543"/>
              <a:gd name="connsiteY17" fmla="*/ 296988 h 1589960"/>
              <a:gd name="connsiteX18" fmla="*/ 5602913 w 11603543"/>
              <a:gd name="connsiteY18" fmla="*/ 396160 h 1589960"/>
              <a:gd name="connsiteX19" fmla="*/ 6085514 w 11603543"/>
              <a:gd name="connsiteY19" fmla="*/ 441727 h 1589960"/>
              <a:gd name="connsiteX20" fmla="*/ 6327576 w 11603543"/>
              <a:gd name="connsiteY20" fmla="*/ 522071 h 1589960"/>
              <a:gd name="connsiteX21" fmla="*/ 6522554 w 11603543"/>
              <a:gd name="connsiteY21" fmla="*/ 577086 h 1589960"/>
              <a:gd name="connsiteX22" fmla="*/ 6665419 w 11603543"/>
              <a:gd name="connsiteY22" fmla="*/ 578698 h 1589960"/>
              <a:gd name="connsiteX23" fmla="*/ 6847513 w 11603543"/>
              <a:gd name="connsiteY23" fmla="*/ 577086 h 1589960"/>
              <a:gd name="connsiteX24" fmla="*/ 7228513 w 11603543"/>
              <a:gd name="connsiteY24" fmla="*/ 664619 h 1589960"/>
              <a:gd name="connsiteX25" fmla="*/ 7560464 w 11603543"/>
              <a:gd name="connsiteY25" fmla="*/ 704951 h 1589960"/>
              <a:gd name="connsiteX26" fmla="*/ 7935746 w 11603543"/>
              <a:gd name="connsiteY26" fmla="*/ 715894 h 1589960"/>
              <a:gd name="connsiteX27" fmla="*/ 9257065 w 11603543"/>
              <a:gd name="connsiteY27" fmla="*/ 916477 h 1589960"/>
              <a:gd name="connsiteX28" fmla="*/ 10364356 w 11603543"/>
              <a:gd name="connsiteY28" fmla="*/ 982212 h 1589960"/>
              <a:gd name="connsiteX29" fmla="*/ 11603543 w 11603543"/>
              <a:gd name="connsiteY29" fmla="*/ 973425 h 1589960"/>
              <a:gd name="connsiteX30" fmla="*/ 11597313 w 11603543"/>
              <a:gd name="connsiteY30" fmla="*/ 1589960 h 1589960"/>
              <a:gd name="connsiteX31" fmla="*/ 155409 w 11603543"/>
              <a:gd name="connsiteY31" fmla="*/ 945579 h 1589960"/>
              <a:gd name="connsiteX32" fmla="*/ 20735 w 11603543"/>
              <a:gd name="connsiteY32" fmla="*/ 708221 h 1589960"/>
              <a:gd name="connsiteX33" fmla="*/ 326 w 11603543"/>
              <a:gd name="connsiteY33" fmla="*/ 40560 h 1589960"/>
              <a:gd name="connsiteX0" fmla="*/ 326 w 11603543"/>
              <a:gd name="connsiteY0" fmla="*/ 92 h 1689575"/>
              <a:gd name="connsiteX1" fmla="*/ 550828 w 11603543"/>
              <a:gd name="connsiteY1" fmla="*/ 136403 h 1689575"/>
              <a:gd name="connsiteX2" fmla="*/ 903913 w 11603543"/>
              <a:gd name="connsiteY2" fmla="*/ 114775 h 1689575"/>
              <a:gd name="connsiteX3" fmla="*/ 1396282 w 11603543"/>
              <a:gd name="connsiteY3" fmla="*/ 134313 h 1689575"/>
              <a:gd name="connsiteX4" fmla="*/ 1688693 w 11603543"/>
              <a:gd name="connsiteY4" fmla="*/ 115166 h 1689575"/>
              <a:gd name="connsiteX5" fmla="*/ 1844350 w 11603543"/>
              <a:gd name="connsiteY5" fmla="*/ 157452 h 1689575"/>
              <a:gd name="connsiteX6" fmla="*/ 2001193 w 11603543"/>
              <a:gd name="connsiteY6" fmla="*/ 176517 h 1689575"/>
              <a:gd name="connsiteX7" fmla="*/ 2605713 w 11603543"/>
              <a:gd name="connsiteY7" fmla="*/ 208169 h 1689575"/>
              <a:gd name="connsiteX8" fmla="*/ 2999999 w 11603543"/>
              <a:gd name="connsiteY8" fmla="*/ 232787 h 1689575"/>
              <a:gd name="connsiteX9" fmla="*/ 3570913 w 11603543"/>
              <a:gd name="connsiteY9" fmla="*/ 267175 h 1689575"/>
              <a:gd name="connsiteX10" fmla="*/ 3777742 w 11603543"/>
              <a:gd name="connsiteY10" fmla="*/ 255926 h 1689575"/>
              <a:gd name="connsiteX11" fmla="*/ 3824914 w 11603543"/>
              <a:gd name="connsiteY11" fmla="*/ 332433 h 1689575"/>
              <a:gd name="connsiteX12" fmla="*/ 4000198 w 11603543"/>
              <a:gd name="connsiteY12" fmla="*/ 328615 h 1689575"/>
              <a:gd name="connsiteX13" fmla="*/ 4231313 w 11603543"/>
              <a:gd name="connsiteY13" fmla="*/ 394175 h 1689575"/>
              <a:gd name="connsiteX14" fmla="*/ 4338145 w 11603543"/>
              <a:gd name="connsiteY14" fmla="*/ 354400 h 1689575"/>
              <a:gd name="connsiteX15" fmla="*/ 4492255 w 11603543"/>
              <a:gd name="connsiteY15" fmla="*/ 354400 h 1689575"/>
              <a:gd name="connsiteX16" fmla="*/ 4790113 w 11603543"/>
              <a:gd name="connsiteY16" fmla="*/ 439741 h 1689575"/>
              <a:gd name="connsiteX17" fmla="*/ 5066669 w 11603543"/>
              <a:gd name="connsiteY17" fmla="*/ 396603 h 1689575"/>
              <a:gd name="connsiteX18" fmla="*/ 5602913 w 11603543"/>
              <a:gd name="connsiteY18" fmla="*/ 495775 h 1689575"/>
              <a:gd name="connsiteX19" fmla="*/ 6085514 w 11603543"/>
              <a:gd name="connsiteY19" fmla="*/ 541342 h 1689575"/>
              <a:gd name="connsiteX20" fmla="*/ 6327576 w 11603543"/>
              <a:gd name="connsiteY20" fmla="*/ 621686 h 1689575"/>
              <a:gd name="connsiteX21" fmla="*/ 6522554 w 11603543"/>
              <a:gd name="connsiteY21" fmla="*/ 676701 h 1689575"/>
              <a:gd name="connsiteX22" fmla="*/ 6665419 w 11603543"/>
              <a:gd name="connsiteY22" fmla="*/ 678313 h 1689575"/>
              <a:gd name="connsiteX23" fmla="*/ 6847513 w 11603543"/>
              <a:gd name="connsiteY23" fmla="*/ 676701 h 1689575"/>
              <a:gd name="connsiteX24" fmla="*/ 7228513 w 11603543"/>
              <a:gd name="connsiteY24" fmla="*/ 764234 h 1689575"/>
              <a:gd name="connsiteX25" fmla="*/ 7560464 w 11603543"/>
              <a:gd name="connsiteY25" fmla="*/ 804566 h 1689575"/>
              <a:gd name="connsiteX26" fmla="*/ 7935746 w 11603543"/>
              <a:gd name="connsiteY26" fmla="*/ 815509 h 1689575"/>
              <a:gd name="connsiteX27" fmla="*/ 9257065 w 11603543"/>
              <a:gd name="connsiteY27" fmla="*/ 1016092 h 1689575"/>
              <a:gd name="connsiteX28" fmla="*/ 10364356 w 11603543"/>
              <a:gd name="connsiteY28" fmla="*/ 1081827 h 1689575"/>
              <a:gd name="connsiteX29" fmla="*/ 11603543 w 11603543"/>
              <a:gd name="connsiteY29" fmla="*/ 1073040 h 1689575"/>
              <a:gd name="connsiteX30" fmla="*/ 11597313 w 11603543"/>
              <a:gd name="connsiteY30" fmla="*/ 1689575 h 1689575"/>
              <a:gd name="connsiteX31" fmla="*/ 155409 w 11603543"/>
              <a:gd name="connsiteY31" fmla="*/ 1045194 h 1689575"/>
              <a:gd name="connsiteX32" fmla="*/ 20735 w 11603543"/>
              <a:gd name="connsiteY32" fmla="*/ 807836 h 1689575"/>
              <a:gd name="connsiteX33" fmla="*/ 326 w 11603543"/>
              <a:gd name="connsiteY33" fmla="*/ 92 h 1689575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34436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01193 w 11603543"/>
              <a:gd name="connsiteY6" fmla="*/ 176640 h 1689698"/>
              <a:gd name="connsiteX7" fmla="*/ 2605713 w 11603543"/>
              <a:gd name="connsiteY7" fmla="*/ 208292 h 1689698"/>
              <a:gd name="connsiteX8" fmla="*/ 2999999 w 11603543"/>
              <a:gd name="connsiteY8" fmla="*/ 232910 h 1689698"/>
              <a:gd name="connsiteX9" fmla="*/ 3570913 w 11603543"/>
              <a:gd name="connsiteY9" fmla="*/ 267298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28738 h 1689698"/>
              <a:gd name="connsiteX13" fmla="*/ 4231313 w 11603543"/>
              <a:gd name="connsiteY13" fmla="*/ 394298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34436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01193 w 11603543"/>
              <a:gd name="connsiteY6" fmla="*/ 176640 h 1689698"/>
              <a:gd name="connsiteX7" fmla="*/ 2605713 w 11603543"/>
              <a:gd name="connsiteY7" fmla="*/ 208292 h 1689698"/>
              <a:gd name="connsiteX8" fmla="*/ 2999999 w 11603543"/>
              <a:gd name="connsiteY8" fmla="*/ 232910 h 1689698"/>
              <a:gd name="connsiteX9" fmla="*/ 3570913 w 11603543"/>
              <a:gd name="connsiteY9" fmla="*/ 267298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28738 h 1689698"/>
              <a:gd name="connsiteX13" fmla="*/ 4231313 w 11603543"/>
              <a:gd name="connsiteY13" fmla="*/ 394298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34436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01193 w 11603543"/>
              <a:gd name="connsiteY6" fmla="*/ 176640 h 1689698"/>
              <a:gd name="connsiteX7" fmla="*/ 2636935 w 11603543"/>
              <a:gd name="connsiteY7" fmla="*/ 152260 h 1689698"/>
              <a:gd name="connsiteX8" fmla="*/ 2999999 w 11603543"/>
              <a:gd name="connsiteY8" fmla="*/ 232910 h 1689698"/>
              <a:gd name="connsiteX9" fmla="*/ 3570913 w 11603543"/>
              <a:gd name="connsiteY9" fmla="*/ 267298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28738 h 1689698"/>
              <a:gd name="connsiteX13" fmla="*/ 4231313 w 11603543"/>
              <a:gd name="connsiteY13" fmla="*/ 394298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34436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01193 w 11603543"/>
              <a:gd name="connsiteY6" fmla="*/ 176640 h 1689698"/>
              <a:gd name="connsiteX7" fmla="*/ 2636935 w 11603543"/>
              <a:gd name="connsiteY7" fmla="*/ 152260 h 1689698"/>
              <a:gd name="connsiteX8" fmla="*/ 2999999 w 11603543"/>
              <a:gd name="connsiteY8" fmla="*/ 232910 h 1689698"/>
              <a:gd name="connsiteX9" fmla="*/ 3570913 w 11603543"/>
              <a:gd name="connsiteY9" fmla="*/ 267298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394298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34436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01193 w 11603543"/>
              <a:gd name="connsiteY6" fmla="*/ 176640 h 1689698"/>
              <a:gd name="connsiteX7" fmla="*/ 2636935 w 11603543"/>
              <a:gd name="connsiteY7" fmla="*/ 152260 h 1689698"/>
              <a:gd name="connsiteX8" fmla="*/ 2999999 w 11603543"/>
              <a:gd name="connsiteY8" fmla="*/ 232910 h 1689698"/>
              <a:gd name="connsiteX9" fmla="*/ 3570913 w 11603543"/>
              <a:gd name="connsiteY9" fmla="*/ 267298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01193 w 11603543"/>
              <a:gd name="connsiteY6" fmla="*/ 176640 h 1689698"/>
              <a:gd name="connsiteX7" fmla="*/ 2636935 w 11603543"/>
              <a:gd name="connsiteY7" fmla="*/ 152260 h 1689698"/>
              <a:gd name="connsiteX8" fmla="*/ 2999999 w 11603543"/>
              <a:gd name="connsiteY8" fmla="*/ 232910 h 1689698"/>
              <a:gd name="connsiteX9" fmla="*/ 3570913 w 11603543"/>
              <a:gd name="connsiteY9" fmla="*/ 267298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01193 w 11603543"/>
              <a:gd name="connsiteY6" fmla="*/ 176640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70913 w 11603543"/>
              <a:gd name="connsiteY9" fmla="*/ 267298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70913 w 11603543"/>
              <a:gd name="connsiteY9" fmla="*/ 267298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764357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3 w 11603543"/>
              <a:gd name="connsiteY23" fmla="*/ 676824 h 1689698"/>
              <a:gd name="connsiteX24" fmla="*/ 7228513 w 11603543"/>
              <a:gd name="connsiteY24" fmla="*/ 624274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676824 h 1689698"/>
              <a:gd name="connsiteX22" fmla="*/ 6665419 w 11603543"/>
              <a:gd name="connsiteY22" fmla="*/ 678436 h 1689698"/>
              <a:gd name="connsiteX23" fmla="*/ 6847514 w 11603543"/>
              <a:gd name="connsiteY23" fmla="*/ 536740 h 1689698"/>
              <a:gd name="connsiteX24" fmla="*/ 7228513 w 11603543"/>
              <a:gd name="connsiteY24" fmla="*/ 624274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536742 h 1689698"/>
              <a:gd name="connsiteX22" fmla="*/ 6665419 w 11603543"/>
              <a:gd name="connsiteY22" fmla="*/ 678436 h 1689698"/>
              <a:gd name="connsiteX23" fmla="*/ 6847514 w 11603543"/>
              <a:gd name="connsiteY23" fmla="*/ 536740 h 1689698"/>
              <a:gd name="connsiteX24" fmla="*/ 7228513 w 11603543"/>
              <a:gd name="connsiteY24" fmla="*/ 624274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621809 h 1689698"/>
              <a:gd name="connsiteX21" fmla="*/ 6522554 w 11603543"/>
              <a:gd name="connsiteY21" fmla="*/ 536742 h 1689698"/>
              <a:gd name="connsiteX22" fmla="*/ 6712252 w 11603543"/>
              <a:gd name="connsiteY22" fmla="*/ 510337 h 1689698"/>
              <a:gd name="connsiteX23" fmla="*/ 6847514 w 11603543"/>
              <a:gd name="connsiteY23" fmla="*/ 536740 h 1689698"/>
              <a:gd name="connsiteX24" fmla="*/ 7228513 w 11603543"/>
              <a:gd name="connsiteY24" fmla="*/ 624274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327576 w 11603543"/>
              <a:gd name="connsiteY20" fmla="*/ 509743 h 1689698"/>
              <a:gd name="connsiteX21" fmla="*/ 6522554 w 11603543"/>
              <a:gd name="connsiteY21" fmla="*/ 536742 h 1689698"/>
              <a:gd name="connsiteX22" fmla="*/ 6712252 w 11603543"/>
              <a:gd name="connsiteY22" fmla="*/ 510337 h 1689698"/>
              <a:gd name="connsiteX23" fmla="*/ 6847514 w 11603543"/>
              <a:gd name="connsiteY23" fmla="*/ 536740 h 1689698"/>
              <a:gd name="connsiteX24" fmla="*/ 7228513 w 11603543"/>
              <a:gd name="connsiteY24" fmla="*/ 624274 h 1689698"/>
              <a:gd name="connsiteX25" fmla="*/ 7560464 w 11603543"/>
              <a:gd name="connsiteY25" fmla="*/ 804689 h 1689698"/>
              <a:gd name="connsiteX26" fmla="*/ 7935746 w 11603543"/>
              <a:gd name="connsiteY26" fmla="*/ 815632 h 1689698"/>
              <a:gd name="connsiteX27" fmla="*/ 9257065 w 11603543"/>
              <a:gd name="connsiteY27" fmla="*/ 1016215 h 1689698"/>
              <a:gd name="connsiteX28" fmla="*/ 10364356 w 11603543"/>
              <a:gd name="connsiteY28" fmla="*/ 1081950 h 1689698"/>
              <a:gd name="connsiteX29" fmla="*/ 11603543 w 11603543"/>
              <a:gd name="connsiteY29" fmla="*/ 1073163 h 1689698"/>
              <a:gd name="connsiteX30" fmla="*/ 11597313 w 11603543"/>
              <a:gd name="connsiteY30" fmla="*/ 1689698 h 1689698"/>
              <a:gd name="connsiteX31" fmla="*/ 155409 w 11603543"/>
              <a:gd name="connsiteY31" fmla="*/ 1045317 h 1689698"/>
              <a:gd name="connsiteX32" fmla="*/ 20735 w 11603543"/>
              <a:gd name="connsiteY32" fmla="*/ 807959 h 1689698"/>
              <a:gd name="connsiteX33" fmla="*/ 326 w 11603543"/>
              <a:gd name="connsiteY33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522554 w 11603543"/>
              <a:gd name="connsiteY20" fmla="*/ 536742 h 1689698"/>
              <a:gd name="connsiteX21" fmla="*/ 6712252 w 11603543"/>
              <a:gd name="connsiteY21" fmla="*/ 510337 h 1689698"/>
              <a:gd name="connsiteX22" fmla="*/ 6847514 w 11603543"/>
              <a:gd name="connsiteY22" fmla="*/ 536740 h 1689698"/>
              <a:gd name="connsiteX23" fmla="*/ 7228513 w 11603543"/>
              <a:gd name="connsiteY23" fmla="*/ 624274 h 1689698"/>
              <a:gd name="connsiteX24" fmla="*/ 7560464 w 11603543"/>
              <a:gd name="connsiteY24" fmla="*/ 804689 h 1689698"/>
              <a:gd name="connsiteX25" fmla="*/ 7935746 w 11603543"/>
              <a:gd name="connsiteY25" fmla="*/ 815632 h 1689698"/>
              <a:gd name="connsiteX26" fmla="*/ 9257065 w 11603543"/>
              <a:gd name="connsiteY26" fmla="*/ 1016215 h 1689698"/>
              <a:gd name="connsiteX27" fmla="*/ 10364356 w 11603543"/>
              <a:gd name="connsiteY27" fmla="*/ 1081950 h 1689698"/>
              <a:gd name="connsiteX28" fmla="*/ 11603543 w 11603543"/>
              <a:gd name="connsiteY28" fmla="*/ 1073163 h 1689698"/>
              <a:gd name="connsiteX29" fmla="*/ 11597313 w 11603543"/>
              <a:gd name="connsiteY29" fmla="*/ 1689698 h 1689698"/>
              <a:gd name="connsiteX30" fmla="*/ 155409 w 11603543"/>
              <a:gd name="connsiteY30" fmla="*/ 1045317 h 1689698"/>
              <a:gd name="connsiteX31" fmla="*/ 20735 w 11603543"/>
              <a:gd name="connsiteY31" fmla="*/ 807959 h 1689698"/>
              <a:gd name="connsiteX32" fmla="*/ 326 w 11603543"/>
              <a:gd name="connsiteY32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712252 w 11603543"/>
              <a:gd name="connsiteY20" fmla="*/ 510337 h 1689698"/>
              <a:gd name="connsiteX21" fmla="*/ 6847514 w 11603543"/>
              <a:gd name="connsiteY21" fmla="*/ 536740 h 1689698"/>
              <a:gd name="connsiteX22" fmla="*/ 7228513 w 11603543"/>
              <a:gd name="connsiteY22" fmla="*/ 624274 h 1689698"/>
              <a:gd name="connsiteX23" fmla="*/ 7560464 w 11603543"/>
              <a:gd name="connsiteY23" fmla="*/ 804689 h 1689698"/>
              <a:gd name="connsiteX24" fmla="*/ 7935746 w 11603543"/>
              <a:gd name="connsiteY24" fmla="*/ 815632 h 1689698"/>
              <a:gd name="connsiteX25" fmla="*/ 9257065 w 11603543"/>
              <a:gd name="connsiteY25" fmla="*/ 1016215 h 1689698"/>
              <a:gd name="connsiteX26" fmla="*/ 10364356 w 11603543"/>
              <a:gd name="connsiteY26" fmla="*/ 1081950 h 1689698"/>
              <a:gd name="connsiteX27" fmla="*/ 11603543 w 11603543"/>
              <a:gd name="connsiteY27" fmla="*/ 1073163 h 1689698"/>
              <a:gd name="connsiteX28" fmla="*/ 11597313 w 11603543"/>
              <a:gd name="connsiteY28" fmla="*/ 1689698 h 1689698"/>
              <a:gd name="connsiteX29" fmla="*/ 155409 w 11603543"/>
              <a:gd name="connsiteY29" fmla="*/ 1045317 h 1689698"/>
              <a:gd name="connsiteX30" fmla="*/ 20735 w 11603543"/>
              <a:gd name="connsiteY30" fmla="*/ 807959 h 1689698"/>
              <a:gd name="connsiteX31" fmla="*/ 326 w 11603543"/>
              <a:gd name="connsiteY31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338145 w 11603543"/>
              <a:gd name="connsiteY14" fmla="*/ 354523 h 1689698"/>
              <a:gd name="connsiteX15" fmla="*/ 4492255 w 11603543"/>
              <a:gd name="connsiteY15" fmla="*/ 354523 h 1689698"/>
              <a:gd name="connsiteX16" fmla="*/ 4790113 w 11603543"/>
              <a:gd name="connsiteY16" fmla="*/ 439864 h 1689698"/>
              <a:gd name="connsiteX17" fmla="*/ 5066669 w 11603543"/>
              <a:gd name="connsiteY17" fmla="*/ 396726 h 1689698"/>
              <a:gd name="connsiteX18" fmla="*/ 5602913 w 11603543"/>
              <a:gd name="connsiteY18" fmla="*/ 495898 h 1689698"/>
              <a:gd name="connsiteX19" fmla="*/ 6085514 w 11603543"/>
              <a:gd name="connsiteY19" fmla="*/ 541465 h 1689698"/>
              <a:gd name="connsiteX20" fmla="*/ 6847514 w 11603543"/>
              <a:gd name="connsiteY20" fmla="*/ 536740 h 1689698"/>
              <a:gd name="connsiteX21" fmla="*/ 7228513 w 11603543"/>
              <a:gd name="connsiteY21" fmla="*/ 624274 h 1689698"/>
              <a:gd name="connsiteX22" fmla="*/ 7560464 w 11603543"/>
              <a:gd name="connsiteY22" fmla="*/ 804689 h 1689698"/>
              <a:gd name="connsiteX23" fmla="*/ 7935746 w 11603543"/>
              <a:gd name="connsiteY23" fmla="*/ 815632 h 1689698"/>
              <a:gd name="connsiteX24" fmla="*/ 9257065 w 11603543"/>
              <a:gd name="connsiteY24" fmla="*/ 1016215 h 1689698"/>
              <a:gd name="connsiteX25" fmla="*/ 10364356 w 11603543"/>
              <a:gd name="connsiteY25" fmla="*/ 1081950 h 1689698"/>
              <a:gd name="connsiteX26" fmla="*/ 11603543 w 11603543"/>
              <a:gd name="connsiteY26" fmla="*/ 1073163 h 1689698"/>
              <a:gd name="connsiteX27" fmla="*/ 11597313 w 11603543"/>
              <a:gd name="connsiteY27" fmla="*/ 1689698 h 1689698"/>
              <a:gd name="connsiteX28" fmla="*/ 155409 w 11603543"/>
              <a:gd name="connsiteY28" fmla="*/ 1045317 h 1689698"/>
              <a:gd name="connsiteX29" fmla="*/ 20735 w 11603543"/>
              <a:gd name="connsiteY29" fmla="*/ 807959 h 1689698"/>
              <a:gd name="connsiteX30" fmla="*/ 326 w 11603543"/>
              <a:gd name="connsiteY30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000198 w 11603543"/>
              <a:gd name="connsiteY12" fmla="*/ 300723 h 1689698"/>
              <a:gd name="connsiteX13" fmla="*/ 4231313 w 11603543"/>
              <a:gd name="connsiteY13" fmla="*/ 226199 h 1689698"/>
              <a:gd name="connsiteX14" fmla="*/ 4492255 w 11603543"/>
              <a:gd name="connsiteY14" fmla="*/ 354523 h 1689698"/>
              <a:gd name="connsiteX15" fmla="*/ 4790113 w 11603543"/>
              <a:gd name="connsiteY15" fmla="*/ 439864 h 1689698"/>
              <a:gd name="connsiteX16" fmla="*/ 5066669 w 11603543"/>
              <a:gd name="connsiteY16" fmla="*/ 396726 h 1689698"/>
              <a:gd name="connsiteX17" fmla="*/ 5602913 w 11603543"/>
              <a:gd name="connsiteY17" fmla="*/ 495898 h 1689698"/>
              <a:gd name="connsiteX18" fmla="*/ 6085514 w 11603543"/>
              <a:gd name="connsiteY18" fmla="*/ 541465 h 1689698"/>
              <a:gd name="connsiteX19" fmla="*/ 6847514 w 11603543"/>
              <a:gd name="connsiteY19" fmla="*/ 536740 h 1689698"/>
              <a:gd name="connsiteX20" fmla="*/ 7228513 w 11603543"/>
              <a:gd name="connsiteY20" fmla="*/ 624274 h 1689698"/>
              <a:gd name="connsiteX21" fmla="*/ 7560464 w 11603543"/>
              <a:gd name="connsiteY21" fmla="*/ 804689 h 1689698"/>
              <a:gd name="connsiteX22" fmla="*/ 7935746 w 11603543"/>
              <a:gd name="connsiteY22" fmla="*/ 815632 h 1689698"/>
              <a:gd name="connsiteX23" fmla="*/ 9257065 w 11603543"/>
              <a:gd name="connsiteY23" fmla="*/ 1016215 h 1689698"/>
              <a:gd name="connsiteX24" fmla="*/ 10364356 w 11603543"/>
              <a:gd name="connsiteY24" fmla="*/ 1081950 h 1689698"/>
              <a:gd name="connsiteX25" fmla="*/ 11603543 w 11603543"/>
              <a:gd name="connsiteY25" fmla="*/ 1073163 h 1689698"/>
              <a:gd name="connsiteX26" fmla="*/ 11597313 w 11603543"/>
              <a:gd name="connsiteY26" fmla="*/ 1689698 h 1689698"/>
              <a:gd name="connsiteX27" fmla="*/ 155409 w 11603543"/>
              <a:gd name="connsiteY27" fmla="*/ 1045317 h 1689698"/>
              <a:gd name="connsiteX28" fmla="*/ 20735 w 11603543"/>
              <a:gd name="connsiteY28" fmla="*/ 807959 h 1689698"/>
              <a:gd name="connsiteX29" fmla="*/ 326 w 11603543"/>
              <a:gd name="connsiteY29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3824914 w 11603543"/>
              <a:gd name="connsiteY11" fmla="*/ 332556 h 1689698"/>
              <a:gd name="connsiteX12" fmla="*/ 4231313 w 11603543"/>
              <a:gd name="connsiteY12" fmla="*/ 226199 h 1689698"/>
              <a:gd name="connsiteX13" fmla="*/ 4492255 w 11603543"/>
              <a:gd name="connsiteY13" fmla="*/ 354523 h 1689698"/>
              <a:gd name="connsiteX14" fmla="*/ 4790113 w 11603543"/>
              <a:gd name="connsiteY14" fmla="*/ 439864 h 1689698"/>
              <a:gd name="connsiteX15" fmla="*/ 5066669 w 11603543"/>
              <a:gd name="connsiteY15" fmla="*/ 396726 h 1689698"/>
              <a:gd name="connsiteX16" fmla="*/ 5602913 w 11603543"/>
              <a:gd name="connsiteY16" fmla="*/ 495898 h 1689698"/>
              <a:gd name="connsiteX17" fmla="*/ 6085514 w 11603543"/>
              <a:gd name="connsiteY17" fmla="*/ 541465 h 1689698"/>
              <a:gd name="connsiteX18" fmla="*/ 6847514 w 11603543"/>
              <a:gd name="connsiteY18" fmla="*/ 536740 h 1689698"/>
              <a:gd name="connsiteX19" fmla="*/ 7228513 w 11603543"/>
              <a:gd name="connsiteY19" fmla="*/ 624274 h 1689698"/>
              <a:gd name="connsiteX20" fmla="*/ 7560464 w 11603543"/>
              <a:gd name="connsiteY20" fmla="*/ 804689 h 1689698"/>
              <a:gd name="connsiteX21" fmla="*/ 7935746 w 11603543"/>
              <a:gd name="connsiteY21" fmla="*/ 815632 h 1689698"/>
              <a:gd name="connsiteX22" fmla="*/ 9257065 w 11603543"/>
              <a:gd name="connsiteY22" fmla="*/ 1016215 h 1689698"/>
              <a:gd name="connsiteX23" fmla="*/ 10364356 w 11603543"/>
              <a:gd name="connsiteY23" fmla="*/ 1081950 h 1689698"/>
              <a:gd name="connsiteX24" fmla="*/ 11603543 w 11603543"/>
              <a:gd name="connsiteY24" fmla="*/ 1073163 h 1689698"/>
              <a:gd name="connsiteX25" fmla="*/ 11597313 w 11603543"/>
              <a:gd name="connsiteY25" fmla="*/ 1689698 h 1689698"/>
              <a:gd name="connsiteX26" fmla="*/ 155409 w 11603543"/>
              <a:gd name="connsiteY26" fmla="*/ 1045317 h 1689698"/>
              <a:gd name="connsiteX27" fmla="*/ 20735 w 11603543"/>
              <a:gd name="connsiteY27" fmla="*/ 807959 h 1689698"/>
              <a:gd name="connsiteX28" fmla="*/ 326 w 11603543"/>
              <a:gd name="connsiteY28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3777742 w 11603543"/>
              <a:gd name="connsiteY10" fmla="*/ 256049 h 1689698"/>
              <a:gd name="connsiteX11" fmla="*/ 4231313 w 11603543"/>
              <a:gd name="connsiteY11" fmla="*/ 226199 h 1689698"/>
              <a:gd name="connsiteX12" fmla="*/ 4492255 w 11603543"/>
              <a:gd name="connsiteY12" fmla="*/ 354523 h 1689698"/>
              <a:gd name="connsiteX13" fmla="*/ 4790113 w 11603543"/>
              <a:gd name="connsiteY13" fmla="*/ 439864 h 1689698"/>
              <a:gd name="connsiteX14" fmla="*/ 5066669 w 11603543"/>
              <a:gd name="connsiteY14" fmla="*/ 396726 h 1689698"/>
              <a:gd name="connsiteX15" fmla="*/ 5602913 w 11603543"/>
              <a:gd name="connsiteY15" fmla="*/ 495898 h 1689698"/>
              <a:gd name="connsiteX16" fmla="*/ 6085514 w 11603543"/>
              <a:gd name="connsiteY16" fmla="*/ 541465 h 1689698"/>
              <a:gd name="connsiteX17" fmla="*/ 6847514 w 11603543"/>
              <a:gd name="connsiteY17" fmla="*/ 536740 h 1689698"/>
              <a:gd name="connsiteX18" fmla="*/ 7228513 w 11603543"/>
              <a:gd name="connsiteY18" fmla="*/ 624274 h 1689698"/>
              <a:gd name="connsiteX19" fmla="*/ 7560464 w 11603543"/>
              <a:gd name="connsiteY19" fmla="*/ 804689 h 1689698"/>
              <a:gd name="connsiteX20" fmla="*/ 7935746 w 11603543"/>
              <a:gd name="connsiteY20" fmla="*/ 815632 h 1689698"/>
              <a:gd name="connsiteX21" fmla="*/ 9257065 w 11603543"/>
              <a:gd name="connsiteY21" fmla="*/ 1016215 h 1689698"/>
              <a:gd name="connsiteX22" fmla="*/ 10364356 w 11603543"/>
              <a:gd name="connsiteY22" fmla="*/ 1081950 h 1689698"/>
              <a:gd name="connsiteX23" fmla="*/ 11603543 w 11603543"/>
              <a:gd name="connsiteY23" fmla="*/ 1073163 h 1689698"/>
              <a:gd name="connsiteX24" fmla="*/ 11597313 w 11603543"/>
              <a:gd name="connsiteY24" fmla="*/ 1689698 h 1689698"/>
              <a:gd name="connsiteX25" fmla="*/ 155409 w 11603543"/>
              <a:gd name="connsiteY25" fmla="*/ 1045317 h 1689698"/>
              <a:gd name="connsiteX26" fmla="*/ 20735 w 11603543"/>
              <a:gd name="connsiteY26" fmla="*/ 807959 h 1689698"/>
              <a:gd name="connsiteX27" fmla="*/ 326 w 11603543"/>
              <a:gd name="connsiteY27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1844350 w 11603543"/>
              <a:gd name="connsiteY5" fmla="*/ 157575 h 1689698"/>
              <a:gd name="connsiteX6" fmla="*/ 2032415 w 11603543"/>
              <a:gd name="connsiteY6" fmla="*/ 36557 h 1689698"/>
              <a:gd name="connsiteX7" fmla="*/ 2636935 w 11603543"/>
              <a:gd name="connsiteY7" fmla="*/ 152260 h 1689698"/>
              <a:gd name="connsiteX8" fmla="*/ 3093664 w 11603543"/>
              <a:gd name="connsiteY8" fmla="*/ 148861 h 1689698"/>
              <a:gd name="connsiteX9" fmla="*/ 3586524 w 11603543"/>
              <a:gd name="connsiteY9" fmla="*/ 211264 h 1689698"/>
              <a:gd name="connsiteX10" fmla="*/ 4231313 w 11603543"/>
              <a:gd name="connsiteY10" fmla="*/ 226199 h 1689698"/>
              <a:gd name="connsiteX11" fmla="*/ 4492255 w 11603543"/>
              <a:gd name="connsiteY11" fmla="*/ 354523 h 1689698"/>
              <a:gd name="connsiteX12" fmla="*/ 4790113 w 11603543"/>
              <a:gd name="connsiteY12" fmla="*/ 439864 h 1689698"/>
              <a:gd name="connsiteX13" fmla="*/ 5066669 w 11603543"/>
              <a:gd name="connsiteY13" fmla="*/ 396726 h 1689698"/>
              <a:gd name="connsiteX14" fmla="*/ 5602913 w 11603543"/>
              <a:gd name="connsiteY14" fmla="*/ 495898 h 1689698"/>
              <a:gd name="connsiteX15" fmla="*/ 6085514 w 11603543"/>
              <a:gd name="connsiteY15" fmla="*/ 541465 h 1689698"/>
              <a:gd name="connsiteX16" fmla="*/ 6847514 w 11603543"/>
              <a:gd name="connsiteY16" fmla="*/ 536740 h 1689698"/>
              <a:gd name="connsiteX17" fmla="*/ 7228513 w 11603543"/>
              <a:gd name="connsiteY17" fmla="*/ 624274 h 1689698"/>
              <a:gd name="connsiteX18" fmla="*/ 7560464 w 11603543"/>
              <a:gd name="connsiteY18" fmla="*/ 804689 h 1689698"/>
              <a:gd name="connsiteX19" fmla="*/ 7935746 w 11603543"/>
              <a:gd name="connsiteY19" fmla="*/ 815632 h 1689698"/>
              <a:gd name="connsiteX20" fmla="*/ 9257065 w 11603543"/>
              <a:gd name="connsiteY20" fmla="*/ 1016215 h 1689698"/>
              <a:gd name="connsiteX21" fmla="*/ 10364356 w 11603543"/>
              <a:gd name="connsiteY21" fmla="*/ 1081950 h 1689698"/>
              <a:gd name="connsiteX22" fmla="*/ 11603543 w 11603543"/>
              <a:gd name="connsiteY22" fmla="*/ 1073163 h 1689698"/>
              <a:gd name="connsiteX23" fmla="*/ 11597313 w 11603543"/>
              <a:gd name="connsiteY23" fmla="*/ 1689698 h 1689698"/>
              <a:gd name="connsiteX24" fmla="*/ 155409 w 11603543"/>
              <a:gd name="connsiteY24" fmla="*/ 1045317 h 1689698"/>
              <a:gd name="connsiteX25" fmla="*/ 20735 w 11603543"/>
              <a:gd name="connsiteY25" fmla="*/ 807959 h 1689698"/>
              <a:gd name="connsiteX26" fmla="*/ 326 w 11603543"/>
              <a:gd name="connsiteY26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2032415 w 11603543"/>
              <a:gd name="connsiteY5" fmla="*/ 36557 h 1689698"/>
              <a:gd name="connsiteX6" fmla="*/ 2636935 w 11603543"/>
              <a:gd name="connsiteY6" fmla="*/ 152260 h 1689698"/>
              <a:gd name="connsiteX7" fmla="*/ 3093664 w 11603543"/>
              <a:gd name="connsiteY7" fmla="*/ 148861 h 1689698"/>
              <a:gd name="connsiteX8" fmla="*/ 3586524 w 11603543"/>
              <a:gd name="connsiteY8" fmla="*/ 211264 h 1689698"/>
              <a:gd name="connsiteX9" fmla="*/ 4231313 w 11603543"/>
              <a:gd name="connsiteY9" fmla="*/ 226199 h 1689698"/>
              <a:gd name="connsiteX10" fmla="*/ 4492255 w 11603543"/>
              <a:gd name="connsiteY10" fmla="*/ 354523 h 1689698"/>
              <a:gd name="connsiteX11" fmla="*/ 4790113 w 11603543"/>
              <a:gd name="connsiteY11" fmla="*/ 439864 h 1689698"/>
              <a:gd name="connsiteX12" fmla="*/ 5066669 w 11603543"/>
              <a:gd name="connsiteY12" fmla="*/ 396726 h 1689698"/>
              <a:gd name="connsiteX13" fmla="*/ 5602913 w 11603543"/>
              <a:gd name="connsiteY13" fmla="*/ 495898 h 1689698"/>
              <a:gd name="connsiteX14" fmla="*/ 6085514 w 11603543"/>
              <a:gd name="connsiteY14" fmla="*/ 541465 h 1689698"/>
              <a:gd name="connsiteX15" fmla="*/ 6847514 w 11603543"/>
              <a:gd name="connsiteY15" fmla="*/ 536740 h 1689698"/>
              <a:gd name="connsiteX16" fmla="*/ 7228513 w 11603543"/>
              <a:gd name="connsiteY16" fmla="*/ 624274 h 1689698"/>
              <a:gd name="connsiteX17" fmla="*/ 7560464 w 11603543"/>
              <a:gd name="connsiteY17" fmla="*/ 804689 h 1689698"/>
              <a:gd name="connsiteX18" fmla="*/ 7935746 w 11603543"/>
              <a:gd name="connsiteY18" fmla="*/ 815632 h 1689698"/>
              <a:gd name="connsiteX19" fmla="*/ 9257065 w 11603543"/>
              <a:gd name="connsiteY19" fmla="*/ 1016215 h 1689698"/>
              <a:gd name="connsiteX20" fmla="*/ 10364356 w 11603543"/>
              <a:gd name="connsiteY20" fmla="*/ 1081950 h 1689698"/>
              <a:gd name="connsiteX21" fmla="*/ 11603543 w 11603543"/>
              <a:gd name="connsiteY21" fmla="*/ 1073163 h 1689698"/>
              <a:gd name="connsiteX22" fmla="*/ 11597313 w 11603543"/>
              <a:gd name="connsiteY22" fmla="*/ 1689698 h 1689698"/>
              <a:gd name="connsiteX23" fmla="*/ 155409 w 11603543"/>
              <a:gd name="connsiteY23" fmla="*/ 1045317 h 1689698"/>
              <a:gd name="connsiteX24" fmla="*/ 20735 w 11603543"/>
              <a:gd name="connsiteY24" fmla="*/ 807959 h 1689698"/>
              <a:gd name="connsiteX25" fmla="*/ 326 w 11603543"/>
              <a:gd name="connsiteY25" fmla="*/ 215 h 1689698"/>
              <a:gd name="connsiteX0" fmla="*/ 326 w 11603543"/>
              <a:gd name="connsiteY0" fmla="*/ 215 h 1689698"/>
              <a:gd name="connsiteX1" fmla="*/ 566438 w 11603543"/>
              <a:gd name="connsiteY1" fmla="*/ 52477 h 1689698"/>
              <a:gd name="connsiteX2" fmla="*/ 903913 w 11603543"/>
              <a:gd name="connsiteY2" fmla="*/ 114898 h 1689698"/>
              <a:gd name="connsiteX3" fmla="*/ 1396282 w 11603543"/>
              <a:gd name="connsiteY3" fmla="*/ 106419 h 1689698"/>
              <a:gd name="connsiteX4" fmla="*/ 1688693 w 11603543"/>
              <a:gd name="connsiteY4" fmla="*/ 115289 h 1689698"/>
              <a:gd name="connsiteX5" fmla="*/ 2032415 w 11603543"/>
              <a:gd name="connsiteY5" fmla="*/ 36557 h 1689698"/>
              <a:gd name="connsiteX6" fmla="*/ 2636935 w 11603543"/>
              <a:gd name="connsiteY6" fmla="*/ 152260 h 1689698"/>
              <a:gd name="connsiteX7" fmla="*/ 3093664 w 11603543"/>
              <a:gd name="connsiteY7" fmla="*/ 148861 h 1689698"/>
              <a:gd name="connsiteX8" fmla="*/ 3586524 w 11603543"/>
              <a:gd name="connsiteY8" fmla="*/ 211264 h 1689698"/>
              <a:gd name="connsiteX9" fmla="*/ 4231313 w 11603543"/>
              <a:gd name="connsiteY9" fmla="*/ 226199 h 1689698"/>
              <a:gd name="connsiteX10" fmla="*/ 4492255 w 11603543"/>
              <a:gd name="connsiteY10" fmla="*/ 354523 h 1689698"/>
              <a:gd name="connsiteX11" fmla="*/ 4790113 w 11603543"/>
              <a:gd name="connsiteY11" fmla="*/ 439864 h 1689698"/>
              <a:gd name="connsiteX12" fmla="*/ 5066669 w 11603543"/>
              <a:gd name="connsiteY12" fmla="*/ 396726 h 1689698"/>
              <a:gd name="connsiteX13" fmla="*/ 5602913 w 11603543"/>
              <a:gd name="connsiteY13" fmla="*/ 495898 h 1689698"/>
              <a:gd name="connsiteX14" fmla="*/ 6085514 w 11603543"/>
              <a:gd name="connsiteY14" fmla="*/ 541465 h 1689698"/>
              <a:gd name="connsiteX15" fmla="*/ 6847514 w 11603543"/>
              <a:gd name="connsiteY15" fmla="*/ 536740 h 1689698"/>
              <a:gd name="connsiteX16" fmla="*/ 7228513 w 11603543"/>
              <a:gd name="connsiteY16" fmla="*/ 624274 h 1689698"/>
              <a:gd name="connsiteX17" fmla="*/ 7560464 w 11603543"/>
              <a:gd name="connsiteY17" fmla="*/ 804689 h 1689698"/>
              <a:gd name="connsiteX18" fmla="*/ 7935746 w 11603543"/>
              <a:gd name="connsiteY18" fmla="*/ 815632 h 1689698"/>
              <a:gd name="connsiteX19" fmla="*/ 9257065 w 11603543"/>
              <a:gd name="connsiteY19" fmla="*/ 1016215 h 1689698"/>
              <a:gd name="connsiteX20" fmla="*/ 10364356 w 11603543"/>
              <a:gd name="connsiteY20" fmla="*/ 1081950 h 1689698"/>
              <a:gd name="connsiteX21" fmla="*/ 11603543 w 11603543"/>
              <a:gd name="connsiteY21" fmla="*/ 1073163 h 1689698"/>
              <a:gd name="connsiteX22" fmla="*/ 11597313 w 11603543"/>
              <a:gd name="connsiteY22" fmla="*/ 1689698 h 1689698"/>
              <a:gd name="connsiteX23" fmla="*/ 155409 w 11603543"/>
              <a:gd name="connsiteY23" fmla="*/ 1045317 h 1689698"/>
              <a:gd name="connsiteX24" fmla="*/ 20735 w 11603543"/>
              <a:gd name="connsiteY24" fmla="*/ 555809 h 1689698"/>
              <a:gd name="connsiteX25" fmla="*/ 326 w 11603543"/>
              <a:gd name="connsiteY25" fmla="*/ 215 h 1689698"/>
              <a:gd name="connsiteX0" fmla="*/ 10813 w 11614030"/>
              <a:gd name="connsiteY0" fmla="*/ 215 h 1689698"/>
              <a:gd name="connsiteX1" fmla="*/ 576925 w 11614030"/>
              <a:gd name="connsiteY1" fmla="*/ 52477 h 1689698"/>
              <a:gd name="connsiteX2" fmla="*/ 914400 w 11614030"/>
              <a:gd name="connsiteY2" fmla="*/ 114898 h 1689698"/>
              <a:gd name="connsiteX3" fmla="*/ 1406769 w 11614030"/>
              <a:gd name="connsiteY3" fmla="*/ 106419 h 1689698"/>
              <a:gd name="connsiteX4" fmla="*/ 1699180 w 11614030"/>
              <a:gd name="connsiteY4" fmla="*/ 115289 h 1689698"/>
              <a:gd name="connsiteX5" fmla="*/ 2042902 w 11614030"/>
              <a:gd name="connsiteY5" fmla="*/ 36557 h 1689698"/>
              <a:gd name="connsiteX6" fmla="*/ 2647422 w 11614030"/>
              <a:gd name="connsiteY6" fmla="*/ 152260 h 1689698"/>
              <a:gd name="connsiteX7" fmla="*/ 3104151 w 11614030"/>
              <a:gd name="connsiteY7" fmla="*/ 148861 h 1689698"/>
              <a:gd name="connsiteX8" fmla="*/ 3597011 w 11614030"/>
              <a:gd name="connsiteY8" fmla="*/ 211264 h 1689698"/>
              <a:gd name="connsiteX9" fmla="*/ 4241800 w 11614030"/>
              <a:gd name="connsiteY9" fmla="*/ 226199 h 1689698"/>
              <a:gd name="connsiteX10" fmla="*/ 4502742 w 11614030"/>
              <a:gd name="connsiteY10" fmla="*/ 354523 h 1689698"/>
              <a:gd name="connsiteX11" fmla="*/ 4800600 w 11614030"/>
              <a:gd name="connsiteY11" fmla="*/ 439864 h 1689698"/>
              <a:gd name="connsiteX12" fmla="*/ 5077156 w 11614030"/>
              <a:gd name="connsiteY12" fmla="*/ 396726 h 1689698"/>
              <a:gd name="connsiteX13" fmla="*/ 5613400 w 11614030"/>
              <a:gd name="connsiteY13" fmla="*/ 495898 h 1689698"/>
              <a:gd name="connsiteX14" fmla="*/ 6096001 w 11614030"/>
              <a:gd name="connsiteY14" fmla="*/ 541465 h 1689698"/>
              <a:gd name="connsiteX15" fmla="*/ 6858001 w 11614030"/>
              <a:gd name="connsiteY15" fmla="*/ 536740 h 1689698"/>
              <a:gd name="connsiteX16" fmla="*/ 7239000 w 11614030"/>
              <a:gd name="connsiteY16" fmla="*/ 624274 h 1689698"/>
              <a:gd name="connsiteX17" fmla="*/ 7570951 w 11614030"/>
              <a:gd name="connsiteY17" fmla="*/ 804689 h 1689698"/>
              <a:gd name="connsiteX18" fmla="*/ 7946233 w 11614030"/>
              <a:gd name="connsiteY18" fmla="*/ 815632 h 1689698"/>
              <a:gd name="connsiteX19" fmla="*/ 9267552 w 11614030"/>
              <a:gd name="connsiteY19" fmla="*/ 1016215 h 1689698"/>
              <a:gd name="connsiteX20" fmla="*/ 10374843 w 11614030"/>
              <a:gd name="connsiteY20" fmla="*/ 1081950 h 1689698"/>
              <a:gd name="connsiteX21" fmla="*/ 11614030 w 11614030"/>
              <a:gd name="connsiteY21" fmla="*/ 1073163 h 1689698"/>
              <a:gd name="connsiteX22" fmla="*/ 11607800 w 11614030"/>
              <a:gd name="connsiteY22" fmla="*/ 1689698 h 1689698"/>
              <a:gd name="connsiteX23" fmla="*/ 165896 w 11614030"/>
              <a:gd name="connsiteY23" fmla="*/ 1045317 h 1689698"/>
              <a:gd name="connsiteX24" fmla="*/ 0 w 11614030"/>
              <a:gd name="connsiteY24" fmla="*/ 1032091 h 1689698"/>
              <a:gd name="connsiteX25" fmla="*/ 10813 w 11614030"/>
              <a:gd name="connsiteY25" fmla="*/ 215 h 1689698"/>
              <a:gd name="connsiteX0" fmla="*/ 10813 w 11614030"/>
              <a:gd name="connsiteY0" fmla="*/ 215 h 1689698"/>
              <a:gd name="connsiteX1" fmla="*/ 576925 w 11614030"/>
              <a:gd name="connsiteY1" fmla="*/ 52477 h 1689698"/>
              <a:gd name="connsiteX2" fmla="*/ 914400 w 11614030"/>
              <a:gd name="connsiteY2" fmla="*/ 114898 h 1689698"/>
              <a:gd name="connsiteX3" fmla="*/ 1406769 w 11614030"/>
              <a:gd name="connsiteY3" fmla="*/ 106419 h 1689698"/>
              <a:gd name="connsiteX4" fmla="*/ 1699180 w 11614030"/>
              <a:gd name="connsiteY4" fmla="*/ 115289 h 1689698"/>
              <a:gd name="connsiteX5" fmla="*/ 2042902 w 11614030"/>
              <a:gd name="connsiteY5" fmla="*/ 36557 h 1689698"/>
              <a:gd name="connsiteX6" fmla="*/ 2647422 w 11614030"/>
              <a:gd name="connsiteY6" fmla="*/ 152260 h 1689698"/>
              <a:gd name="connsiteX7" fmla="*/ 3104151 w 11614030"/>
              <a:gd name="connsiteY7" fmla="*/ 148861 h 1689698"/>
              <a:gd name="connsiteX8" fmla="*/ 3597011 w 11614030"/>
              <a:gd name="connsiteY8" fmla="*/ 211264 h 1689698"/>
              <a:gd name="connsiteX9" fmla="*/ 4241800 w 11614030"/>
              <a:gd name="connsiteY9" fmla="*/ 226199 h 1689698"/>
              <a:gd name="connsiteX10" fmla="*/ 4502742 w 11614030"/>
              <a:gd name="connsiteY10" fmla="*/ 354523 h 1689698"/>
              <a:gd name="connsiteX11" fmla="*/ 4800600 w 11614030"/>
              <a:gd name="connsiteY11" fmla="*/ 439864 h 1689698"/>
              <a:gd name="connsiteX12" fmla="*/ 5077156 w 11614030"/>
              <a:gd name="connsiteY12" fmla="*/ 396726 h 1689698"/>
              <a:gd name="connsiteX13" fmla="*/ 5613400 w 11614030"/>
              <a:gd name="connsiteY13" fmla="*/ 495898 h 1689698"/>
              <a:gd name="connsiteX14" fmla="*/ 6096001 w 11614030"/>
              <a:gd name="connsiteY14" fmla="*/ 541465 h 1689698"/>
              <a:gd name="connsiteX15" fmla="*/ 6858001 w 11614030"/>
              <a:gd name="connsiteY15" fmla="*/ 536740 h 1689698"/>
              <a:gd name="connsiteX16" fmla="*/ 7239000 w 11614030"/>
              <a:gd name="connsiteY16" fmla="*/ 624274 h 1689698"/>
              <a:gd name="connsiteX17" fmla="*/ 7570951 w 11614030"/>
              <a:gd name="connsiteY17" fmla="*/ 804689 h 1689698"/>
              <a:gd name="connsiteX18" fmla="*/ 7946233 w 11614030"/>
              <a:gd name="connsiteY18" fmla="*/ 815632 h 1689698"/>
              <a:gd name="connsiteX19" fmla="*/ 9267552 w 11614030"/>
              <a:gd name="connsiteY19" fmla="*/ 1016215 h 1689698"/>
              <a:gd name="connsiteX20" fmla="*/ 10374843 w 11614030"/>
              <a:gd name="connsiteY20" fmla="*/ 1081950 h 1689698"/>
              <a:gd name="connsiteX21" fmla="*/ 11614030 w 11614030"/>
              <a:gd name="connsiteY21" fmla="*/ 1073163 h 1689698"/>
              <a:gd name="connsiteX22" fmla="*/ 11607800 w 11614030"/>
              <a:gd name="connsiteY22" fmla="*/ 1689698 h 1689698"/>
              <a:gd name="connsiteX23" fmla="*/ 165896 w 11614030"/>
              <a:gd name="connsiteY23" fmla="*/ 1045317 h 1689698"/>
              <a:gd name="connsiteX24" fmla="*/ 0 w 11614030"/>
              <a:gd name="connsiteY24" fmla="*/ 1004076 h 1689698"/>
              <a:gd name="connsiteX25" fmla="*/ 10813 w 11614030"/>
              <a:gd name="connsiteY25" fmla="*/ 215 h 1689698"/>
              <a:gd name="connsiteX0" fmla="*/ 10813 w 12187946"/>
              <a:gd name="connsiteY0" fmla="*/ 215 h 1689753"/>
              <a:gd name="connsiteX1" fmla="*/ 576925 w 12187946"/>
              <a:gd name="connsiteY1" fmla="*/ 52477 h 1689753"/>
              <a:gd name="connsiteX2" fmla="*/ 914400 w 12187946"/>
              <a:gd name="connsiteY2" fmla="*/ 114898 h 1689753"/>
              <a:gd name="connsiteX3" fmla="*/ 1406769 w 12187946"/>
              <a:gd name="connsiteY3" fmla="*/ 106419 h 1689753"/>
              <a:gd name="connsiteX4" fmla="*/ 1699180 w 12187946"/>
              <a:gd name="connsiteY4" fmla="*/ 115289 h 1689753"/>
              <a:gd name="connsiteX5" fmla="*/ 2042902 w 12187946"/>
              <a:gd name="connsiteY5" fmla="*/ 36557 h 1689753"/>
              <a:gd name="connsiteX6" fmla="*/ 2647422 w 12187946"/>
              <a:gd name="connsiteY6" fmla="*/ 152260 h 1689753"/>
              <a:gd name="connsiteX7" fmla="*/ 3104151 w 12187946"/>
              <a:gd name="connsiteY7" fmla="*/ 148861 h 1689753"/>
              <a:gd name="connsiteX8" fmla="*/ 3597011 w 12187946"/>
              <a:gd name="connsiteY8" fmla="*/ 211264 h 1689753"/>
              <a:gd name="connsiteX9" fmla="*/ 4241800 w 12187946"/>
              <a:gd name="connsiteY9" fmla="*/ 226199 h 1689753"/>
              <a:gd name="connsiteX10" fmla="*/ 4502742 w 12187946"/>
              <a:gd name="connsiteY10" fmla="*/ 354523 h 1689753"/>
              <a:gd name="connsiteX11" fmla="*/ 4800600 w 12187946"/>
              <a:gd name="connsiteY11" fmla="*/ 439864 h 1689753"/>
              <a:gd name="connsiteX12" fmla="*/ 5077156 w 12187946"/>
              <a:gd name="connsiteY12" fmla="*/ 396726 h 1689753"/>
              <a:gd name="connsiteX13" fmla="*/ 5613400 w 12187946"/>
              <a:gd name="connsiteY13" fmla="*/ 495898 h 1689753"/>
              <a:gd name="connsiteX14" fmla="*/ 6096001 w 12187946"/>
              <a:gd name="connsiteY14" fmla="*/ 541465 h 1689753"/>
              <a:gd name="connsiteX15" fmla="*/ 6858001 w 12187946"/>
              <a:gd name="connsiteY15" fmla="*/ 536740 h 1689753"/>
              <a:gd name="connsiteX16" fmla="*/ 7239000 w 12187946"/>
              <a:gd name="connsiteY16" fmla="*/ 624274 h 1689753"/>
              <a:gd name="connsiteX17" fmla="*/ 7570951 w 12187946"/>
              <a:gd name="connsiteY17" fmla="*/ 804689 h 1689753"/>
              <a:gd name="connsiteX18" fmla="*/ 7946233 w 12187946"/>
              <a:gd name="connsiteY18" fmla="*/ 815632 h 1689753"/>
              <a:gd name="connsiteX19" fmla="*/ 9267552 w 12187946"/>
              <a:gd name="connsiteY19" fmla="*/ 1016215 h 1689753"/>
              <a:gd name="connsiteX20" fmla="*/ 10374843 w 12187946"/>
              <a:gd name="connsiteY20" fmla="*/ 1081950 h 1689753"/>
              <a:gd name="connsiteX21" fmla="*/ 11607800 w 12187946"/>
              <a:gd name="connsiteY21" fmla="*/ 1689698 h 1689753"/>
              <a:gd name="connsiteX22" fmla="*/ 165896 w 12187946"/>
              <a:gd name="connsiteY22" fmla="*/ 1045317 h 1689753"/>
              <a:gd name="connsiteX23" fmla="*/ 0 w 12187946"/>
              <a:gd name="connsiteY23" fmla="*/ 1004076 h 1689753"/>
              <a:gd name="connsiteX24" fmla="*/ 10813 w 12187946"/>
              <a:gd name="connsiteY24" fmla="*/ 215 h 1689753"/>
              <a:gd name="connsiteX0" fmla="*/ 10813 w 11607800"/>
              <a:gd name="connsiteY0" fmla="*/ 215 h 1689698"/>
              <a:gd name="connsiteX1" fmla="*/ 576925 w 11607800"/>
              <a:gd name="connsiteY1" fmla="*/ 52477 h 1689698"/>
              <a:gd name="connsiteX2" fmla="*/ 914400 w 11607800"/>
              <a:gd name="connsiteY2" fmla="*/ 114898 h 1689698"/>
              <a:gd name="connsiteX3" fmla="*/ 1406769 w 11607800"/>
              <a:gd name="connsiteY3" fmla="*/ 106419 h 1689698"/>
              <a:gd name="connsiteX4" fmla="*/ 1699180 w 11607800"/>
              <a:gd name="connsiteY4" fmla="*/ 115289 h 1689698"/>
              <a:gd name="connsiteX5" fmla="*/ 2042902 w 11607800"/>
              <a:gd name="connsiteY5" fmla="*/ 36557 h 1689698"/>
              <a:gd name="connsiteX6" fmla="*/ 2647422 w 11607800"/>
              <a:gd name="connsiteY6" fmla="*/ 152260 h 1689698"/>
              <a:gd name="connsiteX7" fmla="*/ 3104151 w 11607800"/>
              <a:gd name="connsiteY7" fmla="*/ 148861 h 1689698"/>
              <a:gd name="connsiteX8" fmla="*/ 3597011 w 11607800"/>
              <a:gd name="connsiteY8" fmla="*/ 211264 h 1689698"/>
              <a:gd name="connsiteX9" fmla="*/ 4241800 w 11607800"/>
              <a:gd name="connsiteY9" fmla="*/ 226199 h 1689698"/>
              <a:gd name="connsiteX10" fmla="*/ 4502742 w 11607800"/>
              <a:gd name="connsiteY10" fmla="*/ 354523 h 1689698"/>
              <a:gd name="connsiteX11" fmla="*/ 4800600 w 11607800"/>
              <a:gd name="connsiteY11" fmla="*/ 439864 h 1689698"/>
              <a:gd name="connsiteX12" fmla="*/ 5077156 w 11607800"/>
              <a:gd name="connsiteY12" fmla="*/ 396726 h 1689698"/>
              <a:gd name="connsiteX13" fmla="*/ 5613400 w 11607800"/>
              <a:gd name="connsiteY13" fmla="*/ 495898 h 1689698"/>
              <a:gd name="connsiteX14" fmla="*/ 6096001 w 11607800"/>
              <a:gd name="connsiteY14" fmla="*/ 541465 h 1689698"/>
              <a:gd name="connsiteX15" fmla="*/ 6858001 w 11607800"/>
              <a:gd name="connsiteY15" fmla="*/ 536740 h 1689698"/>
              <a:gd name="connsiteX16" fmla="*/ 7239000 w 11607800"/>
              <a:gd name="connsiteY16" fmla="*/ 624274 h 1689698"/>
              <a:gd name="connsiteX17" fmla="*/ 7570951 w 11607800"/>
              <a:gd name="connsiteY17" fmla="*/ 804689 h 1689698"/>
              <a:gd name="connsiteX18" fmla="*/ 7946233 w 11607800"/>
              <a:gd name="connsiteY18" fmla="*/ 815632 h 1689698"/>
              <a:gd name="connsiteX19" fmla="*/ 9267552 w 11607800"/>
              <a:gd name="connsiteY19" fmla="*/ 1016215 h 1689698"/>
              <a:gd name="connsiteX20" fmla="*/ 11607800 w 11607800"/>
              <a:gd name="connsiteY20" fmla="*/ 1689698 h 1689698"/>
              <a:gd name="connsiteX21" fmla="*/ 165896 w 11607800"/>
              <a:gd name="connsiteY21" fmla="*/ 1045317 h 1689698"/>
              <a:gd name="connsiteX22" fmla="*/ 0 w 11607800"/>
              <a:gd name="connsiteY22" fmla="*/ 1004076 h 1689698"/>
              <a:gd name="connsiteX23" fmla="*/ 10813 w 11607800"/>
              <a:gd name="connsiteY23" fmla="*/ 215 h 1689698"/>
              <a:gd name="connsiteX0" fmla="*/ 10813 w 9422296"/>
              <a:gd name="connsiteY0" fmla="*/ 215 h 1101351"/>
              <a:gd name="connsiteX1" fmla="*/ 576925 w 9422296"/>
              <a:gd name="connsiteY1" fmla="*/ 52477 h 1101351"/>
              <a:gd name="connsiteX2" fmla="*/ 914400 w 9422296"/>
              <a:gd name="connsiteY2" fmla="*/ 114898 h 1101351"/>
              <a:gd name="connsiteX3" fmla="*/ 1406769 w 9422296"/>
              <a:gd name="connsiteY3" fmla="*/ 106419 h 1101351"/>
              <a:gd name="connsiteX4" fmla="*/ 1699180 w 9422296"/>
              <a:gd name="connsiteY4" fmla="*/ 115289 h 1101351"/>
              <a:gd name="connsiteX5" fmla="*/ 2042902 w 9422296"/>
              <a:gd name="connsiteY5" fmla="*/ 36557 h 1101351"/>
              <a:gd name="connsiteX6" fmla="*/ 2647422 w 9422296"/>
              <a:gd name="connsiteY6" fmla="*/ 152260 h 1101351"/>
              <a:gd name="connsiteX7" fmla="*/ 3104151 w 9422296"/>
              <a:gd name="connsiteY7" fmla="*/ 148861 h 1101351"/>
              <a:gd name="connsiteX8" fmla="*/ 3597011 w 9422296"/>
              <a:gd name="connsiteY8" fmla="*/ 211264 h 1101351"/>
              <a:gd name="connsiteX9" fmla="*/ 4241800 w 9422296"/>
              <a:gd name="connsiteY9" fmla="*/ 226199 h 1101351"/>
              <a:gd name="connsiteX10" fmla="*/ 4502742 w 9422296"/>
              <a:gd name="connsiteY10" fmla="*/ 354523 h 1101351"/>
              <a:gd name="connsiteX11" fmla="*/ 4800600 w 9422296"/>
              <a:gd name="connsiteY11" fmla="*/ 439864 h 1101351"/>
              <a:gd name="connsiteX12" fmla="*/ 5077156 w 9422296"/>
              <a:gd name="connsiteY12" fmla="*/ 396726 h 1101351"/>
              <a:gd name="connsiteX13" fmla="*/ 5613400 w 9422296"/>
              <a:gd name="connsiteY13" fmla="*/ 495898 h 1101351"/>
              <a:gd name="connsiteX14" fmla="*/ 6096001 w 9422296"/>
              <a:gd name="connsiteY14" fmla="*/ 541465 h 1101351"/>
              <a:gd name="connsiteX15" fmla="*/ 6858001 w 9422296"/>
              <a:gd name="connsiteY15" fmla="*/ 536740 h 1101351"/>
              <a:gd name="connsiteX16" fmla="*/ 7239000 w 9422296"/>
              <a:gd name="connsiteY16" fmla="*/ 624274 h 1101351"/>
              <a:gd name="connsiteX17" fmla="*/ 7570951 w 9422296"/>
              <a:gd name="connsiteY17" fmla="*/ 804689 h 1101351"/>
              <a:gd name="connsiteX18" fmla="*/ 7946233 w 9422296"/>
              <a:gd name="connsiteY18" fmla="*/ 815632 h 1101351"/>
              <a:gd name="connsiteX19" fmla="*/ 9267552 w 9422296"/>
              <a:gd name="connsiteY19" fmla="*/ 1016215 h 1101351"/>
              <a:gd name="connsiteX20" fmla="*/ 9422296 w 9422296"/>
              <a:gd name="connsiteY20" fmla="*/ 1101351 h 1101351"/>
              <a:gd name="connsiteX21" fmla="*/ 165896 w 9422296"/>
              <a:gd name="connsiteY21" fmla="*/ 1045317 h 1101351"/>
              <a:gd name="connsiteX22" fmla="*/ 0 w 9422296"/>
              <a:gd name="connsiteY22" fmla="*/ 1004076 h 1101351"/>
              <a:gd name="connsiteX23" fmla="*/ 10813 w 9422296"/>
              <a:gd name="connsiteY23" fmla="*/ 215 h 1101351"/>
              <a:gd name="connsiteX0" fmla="*/ 10813 w 9422296"/>
              <a:gd name="connsiteY0" fmla="*/ 215 h 1101351"/>
              <a:gd name="connsiteX1" fmla="*/ 576925 w 9422296"/>
              <a:gd name="connsiteY1" fmla="*/ 52477 h 1101351"/>
              <a:gd name="connsiteX2" fmla="*/ 914400 w 9422296"/>
              <a:gd name="connsiteY2" fmla="*/ 114898 h 1101351"/>
              <a:gd name="connsiteX3" fmla="*/ 1406769 w 9422296"/>
              <a:gd name="connsiteY3" fmla="*/ 106419 h 1101351"/>
              <a:gd name="connsiteX4" fmla="*/ 1699180 w 9422296"/>
              <a:gd name="connsiteY4" fmla="*/ 115289 h 1101351"/>
              <a:gd name="connsiteX5" fmla="*/ 2042902 w 9422296"/>
              <a:gd name="connsiteY5" fmla="*/ 36557 h 1101351"/>
              <a:gd name="connsiteX6" fmla="*/ 2647422 w 9422296"/>
              <a:gd name="connsiteY6" fmla="*/ 152260 h 1101351"/>
              <a:gd name="connsiteX7" fmla="*/ 3104151 w 9422296"/>
              <a:gd name="connsiteY7" fmla="*/ 148861 h 1101351"/>
              <a:gd name="connsiteX8" fmla="*/ 3597011 w 9422296"/>
              <a:gd name="connsiteY8" fmla="*/ 211264 h 1101351"/>
              <a:gd name="connsiteX9" fmla="*/ 4241800 w 9422296"/>
              <a:gd name="connsiteY9" fmla="*/ 226199 h 1101351"/>
              <a:gd name="connsiteX10" fmla="*/ 4502742 w 9422296"/>
              <a:gd name="connsiteY10" fmla="*/ 354523 h 1101351"/>
              <a:gd name="connsiteX11" fmla="*/ 4800600 w 9422296"/>
              <a:gd name="connsiteY11" fmla="*/ 299782 h 1101351"/>
              <a:gd name="connsiteX12" fmla="*/ 5077156 w 9422296"/>
              <a:gd name="connsiteY12" fmla="*/ 396726 h 1101351"/>
              <a:gd name="connsiteX13" fmla="*/ 5613400 w 9422296"/>
              <a:gd name="connsiteY13" fmla="*/ 495898 h 1101351"/>
              <a:gd name="connsiteX14" fmla="*/ 6096001 w 9422296"/>
              <a:gd name="connsiteY14" fmla="*/ 541465 h 1101351"/>
              <a:gd name="connsiteX15" fmla="*/ 6858001 w 9422296"/>
              <a:gd name="connsiteY15" fmla="*/ 536740 h 1101351"/>
              <a:gd name="connsiteX16" fmla="*/ 7239000 w 9422296"/>
              <a:gd name="connsiteY16" fmla="*/ 624274 h 1101351"/>
              <a:gd name="connsiteX17" fmla="*/ 7570951 w 9422296"/>
              <a:gd name="connsiteY17" fmla="*/ 804689 h 1101351"/>
              <a:gd name="connsiteX18" fmla="*/ 7946233 w 9422296"/>
              <a:gd name="connsiteY18" fmla="*/ 815632 h 1101351"/>
              <a:gd name="connsiteX19" fmla="*/ 9267552 w 9422296"/>
              <a:gd name="connsiteY19" fmla="*/ 1016215 h 1101351"/>
              <a:gd name="connsiteX20" fmla="*/ 9422296 w 9422296"/>
              <a:gd name="connsiteY20" fmla="*/ 1101351 h 1101351"/>
              <a:gd name="connsiteX21" fmla="*/ 165896 w 9422296"/>
              <a:gd name="connsiteY21" fmla="*/ 1045317 h 1101351"/>
              <a:gd name="connsiteX22" fmla="*/ 0 w 9422296"/>
              <a:gd name="connsiteY22" fmla="*/ 1004076 h 1101351"/>
              <a:gd name="connsiteX23" fmla="*/ 10813 w 9422296"/>
              <a:gd name="connsiteY23" fmla="*/ 215 h 1101351"/>
              <a:gd name="connsiteX0" fmla="*/ 10813 w 9422296"/>
              <a:gd name="connsiteY0" fmla="*/ 215 h 1101351"/>
              <a:gd name="connsiteX1" fmla="*/ 576925 w 9422296"/>
              <a:gd name="connsiteY1" fmla="*/ 52477 h 1101351"/>
              <a:gd name="connsiteX2" fmla="*/ 914400 w 9422296"/>
              <a:gd name="connsiteY2" fmla="*/ 114898 h 1101351"/>
              <a:gd name="connsiteX3" fmla="*/ 1406769 w 9422296"/>
              <a:gd name="connsiteY3" fmla="*/ 106419 h 1101351"/>
              <a:gd name="connsiteX4" fmla="*/ 1699180 w 9422296"/>
              <a:gd name="connsiteY4" fmla="*/ 115289 h 1101351"/>
              <a:gd name="connsiteX5" fmla="*/ 2042902 w 9422296"/>
              <a:gd name="connsiteY5" fmla="*/ 36557 h 1101351"/>
              <a:gd name="connsiteX6" fmla="*/ 2647422 w 9422296"/>
              <a:gd name="connsiteY6" fmla="*/ 152260 h 1101351"/>
              <a:gd name="connsiteX7" fmla="*/ 3104151 w 9422296"/>
              <a:gd name="connsiteY7" fmla="*/ 148861 h 1101351"/>
              <a:gd name="connsiteX8" fmla="*/ 3597011 w 9422296"/>
              <a:gd name="connsiteY8" fmla="*/ 211264 h 1101351"/>
              <a:gd name="connsiteX9" fmla="*/ 4241800 w 9422296"/>
              <a:gd name="connsiteY9" fmla="*/ 226199 h 1101351"/>
              <a:gd name="connsiteX10" fmla="*/ 4502743 w 9422296"/>
              <a:gd name="connsiteY10" fmla="*/ 354523 h 1101351"/>
              <a:gd name="connsiteX11" fmla="*/ 4800600 w 9422296"/>
              <a:gd name="connsiteY11" fmla="*/ 299782 h 1101351"/>
              <a:gd name="connsiteX12" fmla="*/ 5077156 w 9422296"/>
              <a:gd name="connsiteY12" fmla="*/ 396726 h 1101351"/>
              <a:gd name="connsiteX13" fmla="*/ 5613400 w 9422296"/>
              <a:gd name="connsiteY13" fmla="*/ 495898 h 1101351"/>
              <a:gd name="connsiteX14" fmla="*/ 6096001 w 9422296"/>
              <a:gd name="connsiteY14" fmla="*/ 541465 h 1101351"/>
              <a:gd name="connsiteX15" fmla="*/ 6858001 w 9422296"/>
              <a:gd name="connsiteY15" fmla="*/ 536740 h 1101351"/>
              <a:gd name="connsiteX16" fmla="*/ 7239000 w 9422296"/>
              <a:gd name="connsiteY16" fmla="*/ 624274 h 1101351"/>
              <a:gd name="connsiteX17" fmla="*/ 7570951 w 9422296"/>
              <a:gd name="connsiteY17" fmla="*/ 804689 h 1101351"/>
              <a:gd name="connsiteX18" fmla="*/ 7946233 w 9422296"/>
              <a:gd name="connsiteY18" fmla="*/ 815632 h 1101351"/>
              <a:gd name="connsiteX19" fmla="*/ 9267552 w 9422296"/>
              <a:gd name="connsiteY19" fmla="*/ 1016215 h 1101351"/>
              <a:gd name="connsiteX20" fmla="*/ 9422296 w 9422296"/>
              <a:gd name="connsiteY20" fmla="*/ 1101351 h 1101351"/>
              <a:gd name="connsiteX21" fmla="*/ 165896 w 9422296"/>
              <a:gd name="connsiteY21" fmla="*/ 1045317 h 1101351"/>
              <a:gd name="connsiteX22" fmla="*/ 0 w 9422296"/>
              <a:gd name="connsiteY22" fmla="*/ 1004076 h 1101351"/>
              <a:gd name="connsiteX23" fmla="*/ 10813 w 9422296"/>
              <a:gd name="connsiteY23" fmla="*/ 215 h 1101351"/>
              <a:gd name="connsiteX0" fmla="*/ 10813 w 9422296"/>
              <a:gd name="connsiteY0" fmla="*/ 215 h 1101351"/>
              <a:gd name="connsiteX1" fmla="*/ 576925 w 9422296"/>
              <a:gd name="connsiteY1" fmla="*/ 52477 h 1101351"/>
              <a:gd name="connsiteX2" fmla="*/ 914400 w 9422296"/>
              <a:gd name="connsiteY2" fmla="*/ 114898 h 1101351"/>
              <a:gd name="connsiteX3" fmla="*/ 1406769 w 9422296"/>
              <a:gd name="connsiteY3" fmla="*/ 106419 h 1101351"/>
              <a:gd name="connsiteX4" fmla="*/ 1699180 w 9422296"/>
              <a:gd name="connsiteY4" fmla="*/ 115289 h 1101351"/>
              <a:gd name="connsiteX5" fmla="*/ 2042902 w 9422296"/>
              <a:gd name="connsiteY5" fmla="*/ 36557 h 1101351"/>
              <a:gd name="connsiteX6" fmla="*/ 2647422 w 9422296"/>
              <a:gd name="connsiteY6" fmla="*/ 152260 h 1101351"/>
              <a:gd name="connsiteX7" fmla="*/ 3104151 w 9422296"/>
              <a:gd name="connsiteY7" fmla="*/ 148861 h 1101351"/>
              <a:gd name="connsiteX8" fmla="*/ 3597011 w 9422296"/>
              <a:gd name="connsiteY8" fmla="*/ 211264 h 1101351"/>
              <a:gd name="connsiteX9" fmla="*/ 4241800 w 9422296"/>
              <a:gd name="connsiteY9" fmla="*/ 226199 h 1101351"/>
              <a:gd name="connsiteX10" fmla="*/ 4502743 w 9422296"/>
              <a:gd name="connsiteY10" fmla="*/ 354523 h 1101351"/>
              <a:gd name="connsiteX11" fmla="*/ 4800600 w 9422296"/>
              <a:gd name="connsiteY11" fmla="*/ 299782 h 1101351"/>
              <a:gd name="connsiteX12" fmla="*/ 5077156 w 9422296"/>
              <a:gd name="connsiteY12" fmla="*/ 396726 h 1101351"/>
              <a:gd name="connsiteX13" fmla="*/ 5613400 w 9422296"/>
              <a:gd name="connsiteY13" fmla="*/ 495898 h 1101351"/>
              <a:gd name="connsiteX14" fmla="*/ 6096001 w 9422296"/>
              <a:gd name="connsiteY14" fmla="*/ 541465 h 1101351"/>
              <a:gd name="connsiteX15" fmla="*/ 6858001 w 9422296"/>
              <a:gd name="connsiteY15" fmla="*/ 536740 h 1101351"/>
              <a:gd name="connsiteX16" fmla="*/ 7239000 w 9422296"/>
              <a:gd name="connsiteY16" fmla="*/ 624274 h 1101351"/>
              <a:gd name="connsiteX17" fmla="*/ 7570952 w 9422296"/>
              <a:gd name="connsiteY17" fmla="*/ 720638 h 1101351"/>
              <a:gd name="connsiteX18" fmla="*/ 7946233 w 9422296"/>
              <a:gd name="connsiteY18" fmla="*/ 815632 h 1101351"/>
              <a:gd name="connsiteX19" fmla="*/ 9267552 w 9422296"/>
              <a:gd name="connsiteY19" fmla="*/ 1016215 h 1101351"/>
              <a:gd name="connsiteX20" fmla="*/ 9422296 w 9422296"/>
              <a:gd name="connsiteY20" fmla="*/ 1101351 h 1101351"/>
              <a:gd name="connsiteX21" fmla="*/ 165896 w 9422296"/>
              <a:gd name="connsiteY21" fmla="*/ 1045317 h 1101351"/>
              <a:gd name="connsiteX22" fmla="*/ 0 w 9422296"/>
              <a:gd name="connsiteY22" fmla="*/ 1004076 h 1101351"/>
              <a:gd name="connsiteX23" fmla="*/ 10813 w 9422296"/>
              <a:gd name="connsiteY23" fmla="*/ 215 h 1101351"/>
              <a:gd name="connsiteX0" fmla="*/ 10813 w 9422296"/>
              <a:gd name="connsiteY0" fmla="*/ 215 h 1101351"/>
              <a:gd name="connsiteX1" fmla="*/ 576925 w 9422296"/>
              <a:gd name="connsiteY1" fmla="*/ 52477 h 1101351"/>
              <a:gd name="connsiteX2" fmla="*/ 914400 w 9422296"/>
              <a:gd name="connsiteY2" fmla="*/ 114898 h 1101351"/>
              <a:gd name="connsiteX3" fmla="*/ 1406769 w 9422296"/>
              <a:gd name="connsiteY3" fmla="*/ 106419 h 1101351"/>
              <a:gd name="connsiteX4" fmla="*/ 1699180 w 9422296"/>
              <a:gd name="connsiteY4" fmla="*/ 115289 h 1101351"/>
              <a:gd name="connsiteX5" fmla="*/ 2042902 w 9422296"/>
              <a:gd name="connsiteY5" fmla="*/ 36557 h 1101351"/>
              <a:gd name="connsiteX6" fmla="*/ 2647422 w 9422296"/>
              <a:gd name="connsiteY6" fmla="*/ 152260 h 1101351"/>
              <a:gd name="connsiteX7" fmla="*/ 3104151 w 9422296"/>
              <a:gd name="connsiteY7" fmla="*/ 148861 h 1101351"/>
              <a:gd name="connsiteX8" fmla="*/ 3597011 w 9422296"/>
              <a:gd name="connsiteY8" fmla="*/ 211264 h 1101351"/>
              <a:gd name="connsiteX9" fmla="*/ 4241800 w 9422296"/>
              <a:gd name="connsiteY9" fmla="*/ 226199 h 1101351"/>
              <a:gd name="connsiteX10" fmla="*/ 4502743 w 9422296"/>
              <a:gd name="connsiteY10" fmla="*/ 354523 h 1101351"/>
              <a:gd name="connsiteX11" fmla="*/ 4800600 w 9422296"/>
              <a:gd name="connsiteY11" fmla="*/ 299782 h 1101351"/>
              <a:gd name="connsiteX12" fmla="*/ 5077156 w 9422296"/>
              <a:gd name="connsiteY12" fmla="*/ 396726 h 1101351"/>
              <a:gd name="connsiteX13" fmla="*/ 5613400 w 9422296"/>
              <a:gd name="connsiteY13" fmla="*/ 495898 h 1101351"/>
              <a:gd name="connsiteX14" fmla="*/ 6096001 w 9422296"/>
              <a:gd name="connsiteY14" fmla="*/ 541465 h 1101351"/>
              <a:gd name="connsiteX15" fmla="*/ 6858001 w 9422296"/>
              <a:gd name="connsiteY15" fmla="*/ 536740 h 1101351"/>
              <a:gd name="connsiteX16" fmla="*/ 7239000 w 9422296"/>
              <a:gd name="connsiteY16" fmla="*/ 624274 h 1101351"/>
              <a:gd name="connsiteX17" fmla="*/ 7570952 w 9422296"/>
              <a:gd name="connsiteY17" fmla="*/ 720638 h 1101351"/>
              <a:gd name="connsiteX18" fmla="*/ 7946233 w 9422296"/>
              <a:gd name="connsiteY18" fmla="*/ 787615 h 1101351"/>
              <a:gd name="connsiteX19" fmla="*/ 9267552 w 9422296"/>
              <a:gd name="connsiteY19" fmla="*/ 1016215 h 1101351"/>
              <a:gd name="connsiteX20" fmla="*/ 9422296 w 9422296"/>
              <a:gd name="connsiteY20" fmla="*/ 1101351 h 1101351"/>
              <a:gd name="connsiteX21" fmla="*/ 165896 w 9422296"/>
              <a:gd name="connsiteY21" fmla="*/ 1045317 h 1101351"/>
              <a:gd name="connsiteX22" fmla="*/ 0 w 9422296"/>
              <a:gd name="connsiteY22" fmla="*/ 1004076 h 1101351"/>
              <a:gd name="connsiteX23" fmla="*/ 10813 w 9422296"/>
              <a:gd name="connsiteY23" fmla="*/ 215 h 1101351"/>
              <a:gd name="connsiteX0" fmla="*/ 10813 w 9422296"/>
              <a:gd name="connsiteY0" fmla="*/ 215 h 1101351"/>
              <a:gd name="connsiteX1" fmla="*/ 576925 w 9422296"/>
              <a:gd name="connsiteY1" fmla="*/ 52477 h 1101351"/>
              <a:gd name="connsiteX2" fmla="*/ 914400 w 9422296"/>
              <a:gd name="connsiteY2" fmla="*/ 114898 h 1101351"/>
              <a:gd name="connsiteX3" fmla="*/ 1406769 w 9422296"/>
              <a:gd name="connsiteY3" fmla="*/ 106419 h 1101351"/>
              <a:gd name="connsiteX4" fmla="*/ 1699180 w 9422296"/>
              <a:gd name="connsiteY4" fmla="*/ 115289 h 1101351"/>
              <a:gd name="connsiteX5" fmla="*/ 2042902 w 9422296"/>
              <a:gd name="connsiteY5" fmla="*/ 36557 h 1101351"/>
              <a:gd name="connsiteX6" fmla="*/ 2647422 w 9422296"/>
              <a:gd name="connsiteY6" fmla="*/ 152260 h 1101351"/>
              <a:gd name="connsiteX7" fmla="*/ 3104151 w 9422296"/>
              <a:gd name="connsiteY7" fmla="*/ 148861 h 1101351"/>
              <a:gd name="connsiteX8" fmla="*/ 3597011 w 9422296"/>
              <a:gd name="connsiteY8" fmla="*/ 127215 h 1101351"/>
              <a:gd name="connsiteX9" fmla="*/ 4241800 w 9422296"/>
              <a:gd name="connsiteY9" fmla="*/ 226199 h 1101351"/>
              <a:gd name="connsiteX10" fmla="*/ 4502743 w 9422296"/>
              <a:gd name="connsiteY10" fmla="*/ 354523 h 1101351"/>
              <a:gd name="connsiteX11" fmla="*/ 4800600 w 9422296"/>
              <a:gd name="connsiteY11" fmla="*/ 299782 h 1101351"/>
              <a:gd name="connsiteX12" fmla="*/ 5077156 w 9422296"/>
              <a:gd name="connsiteY12" fmla="*/ 396726 h 1101351"/>
              <a:gd name="connsiteX13" fmla="*/ 5613400 w 9422296"/>
              <a:gd name="connsiteY13" fmla="*/ 495898 h 1101351"/>
              <a:gd name="connsiteX14" fmla="*/ 6096001 w 9422296"/>
              <a:gd name="connsiteY14" fmla="*/ 541465 h 1101351"/>
              <a:gd name="connsiteX15" fmla="*/ 6858001 w 9422296"/>
              <a:gd name="connsiteY15" fmla="*/ 536740 h 1101351"/>
              <a:gd name="connsiteX16" fmla="*/ 7239000 w 9422296"/>
              <a:gd name="connsiteY16" fmla="*/ 624274 h 1101351"/>
              <a:gd name="connsiteX17" fmla="*/ 7570952 w 9422296"/>
              <a:gd name="connsiteY17" fmla="*/ 720638 h 1101351"/>
              <a:gd name="connsiteX18" fmla="*/ 7946233 w 9422296"/>
              <a:gd name="connsiteY18" fmla="*/ 787615 h 1101351"/>
              <a:gd name="connsiteX19" fmla="*/ 9267552 w 9422296"/>
              <a:gd name="connsiteY19" fmla="*/ 1016215 h 1101351"/>
              <a:gd name="connsiteX20" fmla="*/ 9422296 w 9422296"/>
              <a:gd name="connsiteY20" fmla="*/ 1101351 h 1101351"/>
              <a:gd name="connsiteX21" fmla="*/ 165896 w 9422296"/>
              <a:gd name="connsiteY21" fmla="*/ 1045317 h 1101351"/>
              <a:gd name="connsiteX22" fmla="*/ 0 w 9422296"/>
              <a:gd name="connsiteY22" fmla="*/ 1004076 h 1101351"/>
              <a:gd name="connsiteX23" fmla="*/ 10813 w 9422296"/>
              <a:gd name="connsiteY23" fmla="*/ 215 h 1101351"/>
              <a:gd name="connsiteX0" fmla="*/ 10813 w 9422296"/>
              <a:gd name="connsiteY0" fmla="*/ 215 h 1101351"/>
              <a:gd name="connsiteX1" fmla="*/ 576925 w 9422296"/>
              <a:gd name="connsiteY1" fmla="*/ 52477 h 1101351"/>
              <a:gd name="connsiteX2" fmla="*/ 914400 w 9422296"/>
              <a:gd name="connsiteY2" fmla="*/ 114898 h 1101351"/>
              <a:gd name="connsiteX3" fmla="*/ 1406769 w 9422296"/>
              <a:gd name="connsiteY3" fmla="*/ 106419 h 1101351"/>
              <a:gd name="connsiteX4" fmla="*/ 1699180 w 9422296"/>
              <a:gd name="connsiteY4" fmla="*/ 115289 h 1101351"/>
              <a:gd name="connsiteX5" fmla="*/ 2042902 w 9422296"/>
              <a:gd name="connsiteY5" fmla="*/ 36557 h 1101351"/>
              <a:gd name="connsiteX6" fmla="*/ 2647422 w 9422296"/>
              <a:gd name="connsiteY6" fmla="*/ 152260 h 1101351"/>
              <a:gd name="connsiteX7" fmla="*/ 3104151 w 9422296"/>
              <a:gd name="connsiteY7" fmla="*/ 148861 h 1101351"/>
              <a:gd name="connsiteX8" fmla="*/ 3597011 w 9422296"/>
              <a:gd name="connsiteY8" fmla="*/ 127215 h 1101351"/>
              <a:gd name="connsiteX9" fmla="*/ 4241800 w 9422296"/>
              <a:gd name="connsiteY9" fmla="*/ 226199 h 1101351"/>
              <a:gd name="connsiteX10" fmla="*/ 4565187 w 9422296"/>
              <a:gd name="connsiteY10" fmla="*/ 186423 h 1101351"/>
              <a:gd name="connsiteX11" fmla="*/ 4800600 w 9422296"/>
              <a:gd name="connsiteY11" fmla="*/ 299782 h 1101351"/>
              <a:gd name="connsiteX12" fmla="*/ 5077156 w 9422296"/>
              <a:gd name="connsiteY12" fmla="*/ 396726 h 1101351"/>
              <a:gd name="connsiteX13" fmla="*/ 5613400 w 9422296"/>
              <a:gd name="connsiteY13" fmla="*/ 495898 h 1101351"/>
              <a:gd name="connsiteX14" fmla="*/ 6096001 w 9422296"/>
              <a:gd name="connsiteY14" fmla="*/ 541465 h 1101351"/>
              <a:gd name="connsiteX15" fmla="*/ 6858001 w 9422296"/>
              <a:gd name="connsiteY15" fmla="*/ 536740 h 1101351"/>
              <a:gd name="connsiteX16" fmla="*/ 7239000 w 9422296"/>
              <a:gd name="connsiteY16" fmla="*/ 624274 h 1101351"/>
              <a:gd name="connsiteX17" fmla="*/ 7570952 w 9422296"/>
              <a:gd name="connsiteY17" fmla="*/ 720638 h 1101351"/>
              <a:gd name="connsiteX18" fmla="*/ 7946233 w 9422296"/>
              <a:gd name="connsiteY18" fmla="*/ 787615 h 1101351"/>
              <a:gd name="connsiteX19" fmla="*/ 9267552 w 9422296"/>
              <a:gd name="connsiteY19" fmla="*/ 1016215 h 1101351"/>
              <a:gd name="connsiteX20" fmla="*/ 9422296 w 9422296"/>
              <a:gd name="connsiteY20" fmla="*/ 1101351 h 1101351"/>
              <a:gd name="connsiteX21" fmla="*/ 165896 w 9422296"/>
              <a:gd name="connsiteY21" fmla="*/ 1045317 h 1101351"/>
              <a:gd name="connsiteX22" fmla="*/ 0 w 9422296"/>
              <a:gd name="connsiteY22" fmla="*/ 1004076 h 1101351"/>
              <a:gd name="connsiteX23" fmla="*/ 10813 w 9422296"/>
              <a:gd name="connsiteY23" fmla="*/ 215 h 1101351"/>
              <a:gd name="connsiteX0" fmla="*/ 10813 w 9375464"/>
              <a:gd name="connsiteY0" fmla="*/ 215 h 1045319"/>
              <a:gd name="connsiteX1" fmla="*/ 576925 w 9375464"/>
              <a:gd name="connsiteY1" fmla="*/ 52477 h 1045319"/>
              <a:gd name="connsiteX2" fmla="*/ 914400 w 9375464"/>
              <a:gd name="connsiteY2" fmla="*/ 114898 h 1045319"/>
              <a:gd name="connsiteX3" fmla="*/ 1406769 w 9375464"/>
              <a:gd name="connsiteY3" fmla="*/ 106419 h 1045319"/>
              <a:gd name="connsiteX4" fmla="*/ 1699180 w 9375464"/>
              <a:gd name="connsiteY4" fmla="*/ 115289 h 1045319"/>
              <a:gd name="connsiteX5" fmla="*/ 2042902 w 9375464"/>
              <a:gd name="connsiteY5" fmla="*/ 36557 h 1045319"/>
              <a:gd name="connsiteX6" fmla="*/ 2647422 w 9375464"/>
              <a:gd name="connsiteY6" fmla="*/ 152260 h 1045319"/>
              <a:gd name="connsiteX7" fmla="*/ 3104151 w 9375464"/>
              <a:gd name="connsiteY7" fmla="*/ 148861 h 1045319"/>
              <a:gd name="connsiteX8" fmla="*/ 3597011 w 9375464"/>
              <a:gd name="connsiteY8" fmla="*/ 127215 h 1045319"/>
              <a:gd name="connsiteX9" fmla="*/ 4241800 w 9375464"/>
              <a:gd name="connsiteY9" fmla="*/ 226199 h 1045319"/>
              <a:gd name="connsiteX10" fmla="*/ 4565187 w 9375464"/>
              <a:gd name="connsiteY10" fmla="*/ 186423 h 1045319"/>
              <a:gd name="connsiteX11" fmla="*/ 4800600 w 9375464"/>
              <a:gd name="connsiteY11" fmla="*/ 299782 h 1045319"/>
              <a:gd name="connsiteX12" fmla="*/ 5077156 w 9375464"/>
              <a:gd name="connsiteY12" fmla="*/ 396726 h 1045319"/>
              <a:gd name="connsiteX13" fmla="*/ 5613400 w 9375464"/>
              <a:gd name="connsiteY13" fmla="*/ 495898 h 1045319"/>
              <a:gd name="connsiteX14" fmla="*/ 6096001 w 9375464"/>
              <a:gd name="connsiteY14" fmla="*/ 541465 h 1045319"/>
              <a:gd name="connsiteX15" fmla="*/ 6858001 w 9375464"/>
              <a:gd name="connsiteY15" fmla="*/ 536740 h 1045319"/>
              <a:gd name="connsiteX16" fmla="*/ 7239000 w 9375464"/>
              <a:gd name="connsiteY16" fmla="*/ 624274 h 1045319"/>
              <a:gd name="connsiteX17" fmla="*/ 7570952 w 9375464"/>
              <a:gd name="connsiteY17" fmla="*/ 720638 h 1045319"/>
              <a:gd name="connsiteX18" fmla="*/ 7946233 w 9375464"/>
              <a:gd name="connsiteY18" fmla="*/ 787615 h 1045319"/>
              <a:gd name="connsiteX19" fmla="*/ 9267552 w 9375464"/>
              <a:gd name="connsiteY19" fmla="*/ 1016215 h 1045319"/>
              <a:gd name="connsiteX20" fmla="*/ 9375464 w 9375464"/>
              <a:gd name="connsiteY20" fmla="*/ 1045319 h 1045319"/>
              <a:gd name="connsiteX21" fmla="*/ 165896 w 9375464"/>
              <a:gd name="connsiteY21" fmla="*/ 1045317 h 1045319"/>
              <a:gd name="connsiteX22" fmla="*/ 0 w 9375464"/>
              <a:gd name="connsiteY22" fmla="*/ 1004076 h 1045319"/>
              <a:gd name="connsiteX23" fmla="*/ 10813 w 9375464"/>
              <a:gd name="connsiteY23" fmla="*/ 215 h 1045319"/>
              <a:gd name="connsiteX0" fmla="*/ 10813 w 9375464"/>
              <a:gd name="connsiteY0" fmla="*/ 215 h 1045319"/>
              <a:gd name="connsiteX1" fmla="*/ 576925 w 9375464"/>
              <a:gd name="connsiteY1" fmla="*/ 52477 h 1045319"/>
              <a:gd name="connsiteX2" fmla="*/ 914400 w 9375464"/>
              <a:gd name="connsiteY2" fmla="*/ 114898 h 1045319"/>
              <a:gd name="connsiteX3" fmla="*/ 1406769 w 9375464"/>
              <a:gd name="connsiteY3" fmla="*/ 106419 h 1045319"/>
              <a:gd name="connsiteX4" fmla="*/ 1699180 w 9375464"/>
              <a:gd name="connsiteY4" fmla="*/ 115289 h 1045319"/>
              <a:gd name="connsiteX5" fmla="*/ 2042902 w 9375464"/>
              <a:gd name="connsiteY5" fmla="*/ 36557 h 1045319"/>
              <a:gd name="connsiteX6" fmla="*/ 2647422 w 9375464"/>
              <a:gd name="connsiteY6" fmla="*/ 152260 h 1045319"/>
              <a:gd name="connsiteX7" fmla="*/ 3104151 w 9375464"/>
              <a:gd name="connsiteY7" fmla="*/ 148861 h 1045319"/>
              <a:gd name="connsiteX8" fmla="*/ 3597011 w 9375464"/>
              <a:gd name="connsiteY8" fmla="*/ 127215 h 1045319"/>
              <a:gd name="connsiteX9" fmla="*/ 4241800 w 9375464"/>
              <a:gd name="connsiteY9" fmla="*/ 226199 h 1045319"/>
              <a:gd name="connsiteX10" fmla="*/ 4565187 w 9375464"/>
              <a:gd name="connsiteY10" fmla="*/ 186423 h 1045319"/>
              <a:gd name="connsiteX11" fmla="*/ 4800600 w 9375464"/>
              <a:gd name="connsiteY11" fmla="*/ 299782 h 1045319"/>
              <a:gd name="connsiteX12" fmla="*/ 5077156 w 9375464"/>
              <a:gd name="connsiteY12" fmla="*/ 396726 h 1045319"/>
              <a:gd name="connsiteX13" fmla="*/ 5613400 w 9375464"/>
              <a:gd name="connsiteY13" fmla="*/ 495898 h 1045319"/>
              <a:gd name="connsiteX14" fmla="*/ 6096001 w 9375464"/>
              <a:gd name="connsiteY14" fmla="*/ 541465 h 1045319"/>
              <a:gd name="connsiteX15" fmla="*/ 6858001 w 9375464"/>
              <a:gd name="connsiteY15" fmla="*/ 536740 h 1045319"/>
              <a:gd name="connsiteX16" fmla="*/ 7239000 w 9375464"/>
              <a:gd name="connsiteY16" fmla="*/ 624274 h 1045319"/>
              <a:gd name="connsiteX17" fmla="*/ 7570952 w 9375464"/>
              <a:gd name="connsiteY17" fmla="*/ 720638 h 1045319"/>
              <a:gd name="connsiteX18" fmla="*/ 7946233 w 9375464"/>
              <a:gd name="connsiteY18" fmla="*/ 787615 h 1045319"/>
              <a:gd name="connsiteX19" fmla="*/ 9173888 w 9375464"/>
              <a:gd name="connsiteY19" fmla="*/ 1016216 h 1045319"/>
              <a:gd name="connsiteX20" fmla="*/ 9375464 w 9375464"/>
              <a:gd name="connsiteY20" fmla="*/ 1045319 h 1045319"/>
              <a:gd name="connsiteX21" fmla="*/ 165896 w 9375464"/>
              <a:gd name="connsiteY21" fmla="*/ 1045317 h 1045319"/>
              <a:gd name="connsiteX22" fmla="*/ 0 w 9375464"/>
              <a:gd name="connsiteY22" fmla="*/ 1004076 h 1045319"/>
              <a:gd name="connsiteX23" fmla="*/ 10813 w 9375464"/>
              <a:gd name="connsiteY23" fmla="*/ 215 h 1045319"/>
              <a:gd name="connsiteX0" fmla="*/ 10813 w 9375464"/>
              <a:gd name="connsiteY0" fmla="*/ 215 h 1045319"/>
              <a:gd name="connsiteX1" fmla="*/ 576925 w 9375464"/>
              <a:gd name="connsiteY1" fmla="*/ 52477 h 1045319"/>
              <a:gd name="connsiteX2" fmla="*/ 914400 w 9375464"/>
              <a:gd name="connsiteY2" fmla="*/ 114898 h 1045319"/>
              <a:gd name="connsiteX3" fmla="*/ 1406769 w 9375464"/>
              <a:gd name="connsiteY3" fmla="*/ 106419 h 1045319"/>
              <a:gd name="connsiteX4" fmla="*/ 1699180 w 9375464"/>
              <a:gd name="connsiteY4" fmla="*/ 115289 h 1045319"/>
              <a:gd name="connsiteX5" fmla="*/ 2042902 w 9375464"/>
              <a:gd name="connsiteY5" fmla="*/ 36557 h 1045319"/>
              <a:gd name="connsiteX6" fmla="*/ 2647422 w 9375464"/>
              <a:gd name="connsiteY6" fmla="*/ 152260 h 1045319"/>
              <a:gd name="connsiteX7" fmla="*/ 3104151 w 9375464"/>
              <a:gd name="connsiteY7" fmla="*/ 148861 h 1045319"/>
              <a:gd name="connsiteX8" fmla="*/ 3597011 w 9375464"/>
              <a:gd name="connsiteY8" fmla="*/ 127215 h 1045319"/>
              <a:gd name="connsiteX9" fmla="*/ 4241800 w 9375464"/>
              <a:gd name="connsiteY9" fmla="*/ 226199 h 1045319"/>
              <a:gd name="connsiteX10" fmla="*/ 4565187 w 9375464"/>
              <a:gd name="connsiteY10" fmla="*/ 186423 h 1045319"/>
              <a:gd name="connsiteX11" fmla="*/ 4800600 w 9375464"/>
              <a:gd name="connsiteY11" fmla="*/ 299782 h 1045319"/>
              <a:gd name="connsiteX12" fmla="*/ 5077156 w 9375464"/>
              <a:gd name="connsiteY12" fmla="*/ 396726 h 1045319"/>
              <a:gd name="connsiteX13" fmla="*/ 5613400 w 9375464"/>
              <a:gd name="connsiteY13" fmla="*/ 411849 h 1045319"/>
              <a:gd name="connsiteX14" fmla="*/ 6096001 w 9375464"/>
              <a:gd name="connsiteY14" fmla="*/ 541465 h 1045319"/>
              <a:gd name="connsiteX15" fmla="*/ 6858001 w 9375464"/>
              <a:gd name="connsiteY15" fmla="*/ 536740 h 1045319"/>
              <a:gd name="connsiteX16" fmla="*/ 7239000 w 9375464"/>
              <a:gd name="connsiteY16" fmla="*/ 624274 h 1045319"/>
              <a:gd name="connsiteX17" fmla="*/ 7570952 w 9375464"/>
              <a:gd name="connsiteY17" fmla="*/ 720638 h 1045319"/>
              <a:gd name="connsiteX18" fmla="*/ 7946233 w 9375464"/>
              <a:gd name="connsiteY18" fmla="*/ 787615 h 1045319"/>
              <a:gd name="connsiteX19" fmla="*/ 9173888 w 9375464"/>
              <a:gd name="connsiteY19" fmla="*/ 1016216 h 1045319"/>
              <a:gd name="connsiteX20" fmla="*/ 9375464 w 9375464"/>
              <a:gd name="connsiteY20" fmla="*/ 1045319 h 1045319"/>
              <a:gd name="connsiteX21" fmla="*/ 165896 w 9375464"/>
              <a:gd name="connsiteY21" fmla="*/ 1045317 h 1045319"/>
              <a:gd name="connsiteX22" fmla="*/ 0 w 9375464"/>
              <a:gd name="connsiteY22" fmla="*/ 1004076 h 1045319"/>
              <a:gd name="connsiteX23" fmla="*/ 10813 w 9375464"/>
              <a:gd name="connsiteY23" fmla="*/ 215 h 1045319"/>
              <a:gd name="connsiteX0" fmla="*/ 10813 w 9375464"/>
              <a:gd name="connsiteY0" fmla="*/ 215 h 1045319"/>
              <a:gd name="connsiteX1" fmla="*/ 576925 w 9375464"/>
              <a:gd name="connsiteY1" fmla="*/ 52477 h 1045319"/>
              <a:gd name="connsiteX2" fmla="*/ 914400 w 9375464"/>
              <a:gd name="connsiteY2" fmla="*/ 114898 h 1045319"/>
              <a:gd name="connsiteX3" fmla="*/ 1406769 w 9375464"/>
              <a:gd name="connsiteY3" fmla="*/ 106419 h 1045319"/>
              <a:gd name="connsiteX4" fmla="*/ 1699180 w 9375464"/>
              <a:gd name="connsiteY4" fmla="*/ 115289 h 1045319"/>
              <a:gd name="connsiteX5" fmla="*/ 2042902 w 9375464"/>
              <a:gd name="connsiteY5" fmla="*/ 36557 h 1045319"/>
              <a:gd name="connsiteX6" fmla="*/ 2647422 w 9375464"/>
              <a:gd name="connsiteY6" fmla="*/ 152260 h 1045319"/>
              <a:gd name="connsiteX7" fmla="*/ 3104151 w 9375464"/>
              <a:gd name="connsiteY7" fmla="*/ 148861 h 1045319"/>
              <a:gd name="connsiteX8" fmla="*/ 3597011 w 9375464"/>
              <a:gd name="connsiteY8" fmla="*/ 127215 h 1045319"/>
              <a:gd name="connsiteX9" fmla="*/ 4241800 w 9375464"/>
              <a:gd name="connsiteY9" fmla="*/ 226199 h 1045319"/>
              <a:gd name="connsiteX10" fmla="*/ 4565187 w 9375464"/>
              <a:gd name="connsiteY10" fmla="*/ 186423 h 1045319"/>
              <a:gd name="connsiteX11" fmla="*/ 4800600 w 9375464"/>
              <a:gd name="connsiteY11" fmla="*/ 299782 h 1045319"/>
              <a:gd name="connsiteX12" fmla="*/ 5077156 w 9375464"/>
              <a:gd name="connsiteY12" fmla="*/ 396726 h 1045319"/>
              <a:gd name="connsiteX13" fmla="*/ 5613400 w 9375464"/>
              <a:gd name="connsiteY13" fmla="*/ 411849 h 1045319"/>
              <a:gd name="connsiteX14" fmla="*/ 6096001 w 9375464"/>
              <a:gd name="connsiteY14" fmla="*/ 541465 h 1045319"/>
              <a:gd name="connsiteX15" fmla="*/ 6858001 w 9375464"/>
              <a:gd name="connsiteY15" fmla="*/ 536740 h 1045319"/>
              <a:gd name="connsiteX16" fmla="*/ 7239000 w 9375464"/>
              <a:gd name="connsiteY16" fmla="*/ 624274 h 1045319"/>
              <a:gd name="connsiteX17" fmla="*/ 7570952 w 9375464"/>
              <a:gd name="connsiteY17" fmla="*/ 720638 h 1045319"/>
              <a:gd name="connsiteX18" fmla="*/ 7946233 w 9375464"/>
              <a:gd name="connsiteY18" fmla="*/ 787615 h 1045319"/>
              <a:gd name="connsiteX19" fmla="*/ 9173888 w 9375464"/>
              <a:gd name="connsiteY19" fmla="*/ 1016216 h 1045319"/>
              <a:gd name="connsiteX20" fmla="*/ 9375464 w 9375464"/>
              <a:gd name="connsiteY20" fmla="*/ 1045319 h 1045319"/>
              <a:gd name="connsiteX21" fmla="*/ 165896 w 9375464"/>
              <a:gd name="connsiteY21" fmla="*/ 1045317 h 1045319"/>
              <a:gd name="connsiteX22" fmla="*/ 0 w 9375464"/>
              <a:gd name="connsiteY22" fmla="*/ 1004076 h 1045319"/>
              <a:gd name="connsiteX23" fmla="*/ 10813 w 9375464"/>
              <a:gd name="connsiteY23" fmla="*/ 215 h 1045319"/>
              <a:gd name="connsiteX0" fmla="*/ 10813 w 9375464"/>
              <a:gd name="connsiteY0" fmla="*/ 215 h 1045319"/>
              <a:gd name="connsiteX1" fmla="*/ 576925 w 9375464"/>
              <a:gd name="connsiteY1" fmla="*/ 52477 h 1045319"/>
              <a:gd name="connsiteX2" fmla="*/ 914400 w 9375464"/>
              <a:gd name="connsiteY2" fmla="*/ 114898 h 1045319"/>
              <a:gd name="connsiteX3" fmla="*/ 1406769 w 9375464"/>
              <a:gd name="connsiteY3" fmla="*/ 106419 h 1045319"/>
              <a:gd name="connsiteX4" fmla="*/ 1699180 w 9375464"/>
              <a:gd name="connsiteY4" fmla="*/ 115289 h 1045319"/>
              <a:gd name="connsiteX5" fmla="*/ 2042902 w 9375464"/>
              <a:gd name="connsiteY5" fmla="*/ 36557 h 1045319"/>
              <a:gd name="connsiteX6" fmla="*/ 2647422 w 9375464"/>
              <a:gd name="connsiteY6" fmla="*/ 152260 h 1045319"/>
              <a:gd name="connsiteX7" fmla="*/ 3104151 w 9375464"/>
              <a:gd name="connsiteY7" fmla="*/ 148861 h 1045319"/>
              <a:gd name="connsiteX8" fmla="*/ 3597011 w 9375464"/>
              <a:gd name="connsiteY8" fmla="*/ 127215 h 1045319"/>
              <a:gd name="connsiteX9" fmla="*/ 4241800 w 9375464"/>
              <a:gd name="connsiteY9" fmla="*/ 226199 h 1045319"/>
              <a:gd name="connsiteX10" fmla="*/ 4565187 w 9375464"/>
              <a:gd name="connsiteY10" fmla="*/ 186423 h 1045319"/>
              <a:gd name="connsiteX11" fmla="*/ 4800600 w 9375464"/>
              <a:gd name="connsiteY11" fmla="*/ 299782 h 1045319"/>
              <a:gd name="connsiteX12" fmla="*/ 5077156 w 9375464"/>
              <a:gd name="connsiteY12" fmla="*/ 396726 h 1045319"/>
              <a:gd name="connsiteX13" fmla="*/ 5613400 w 9375464"/>
              <a:gd name="connsiteY13" fmla="*/ 411849 h 1045319"/>
              <a:gd name="connsiteX14" fmla="*/ 6096001 w 9375464"/>
              <a:gd name="connsiteY14" fmla="*/ 541465 h 1045319"/>
              <a:gd name="connsiteX15" fmla="*/ 6858001 w 9375464"/>
              <a:gd name="connsiteY15" fmla="*/ 536740 h 1045319"/>
              <a:gd name="connsiteX16" fmla="*/ 7239000 w 9375464"/>
              <a:gd name="connsiteY16" fmla="*/ 624274 h 1045319"/>
              <a:gd name="connsiteX17" fmla="*/ 7570952 w 9375464"/>
              <a:gd name="connsiteY17" fmla="*/ 720638 h 1045319"/>
              <a:gd name="connsiteX18" fmla="*/ 7961843 w 9375464"/>
              <a:gd name="connsiteY18" fmla="*/ 703566 h 1045319"/>
              <a:gd name="connsiteX19" fmla="*/ 9173888 w 9375464"/>
              <a:gd name="connsiteY19" fmla="*/ 1016216 h 1045319"/>
              <a:gd name="connsiteX20" fmla="*/ 9375464 w 9375464"/>
              <a:gd name="connsiteY20" fmla="*/ 1045319 h 1045319"/>
              <a:gd name="connsiteX21" fmla="*/ 165896 w 9375464"/>
              <a:gd name="connsiteY21" fmla="*/ 1045317 h 1045319"/>
              <a:gd name="connsiteX22" fmla="*/ 0 w 9375464"/>
              <a:gd name="connsiteY22" fmla="*/ 1004076 h 1045319"/>
              <a:gd name="connsiteX23" fmla="*/ 10813 w 9375464"/>
              <a:gd name="connsiteY23" fmla="*/ 215 h 1045319"/>
              <a:gd name="connsiteX0" fmla="*/ 10813 w 9375464"/>
              <a:gd name="connsiteY0" fmla="*/ 25400 h 1070504"/>
              <a:gd name="connsiteX1" fmla="*/ 576925 w 9375464"/>
              <a:gd name="connsiteY1" fmla="*/ 77662 h 1070504"/>
              <a:gd name="connsiteX2" fmla="*/ 898790 w 9375464"/>
              <a:gd name="connsiteY2" fmla="*/ 0 h 1070504"/>
              <a:gd name="connsiteX3" fmla="*/ 1406769 w 9375464"/>
              <a:gd name="connsiteY3" fmla="*/ 131604 h 1070504"/>
              <a:gd name="connsiteX4" fmla="*/ 1699180 w 9375464"/>
              <a:gd name="connsiteY4" fmla="*/ 140474 h 1070504"/>
              <a:gd name="connsiteX5" fmla="*/ 2042902 w 9375464"/>
              <a:gd name="connsiteY5" fmla="*/ 61742 h 1070504"/>
              <a:gd name="connsiteX6" fmla="*/ 2647422 w 9375464"/>
              <a:gd name="connsiteY6" fmla="*/ 177445 h 1070504"/>
              <a:gd name="connsiteX7" fmla="*/ 3104151 w 9375464"/>
              <a:gd name="connsiteY7" fmla="*/ 174046 h 1070504"/>
              <a:gd name="connsiteX8" fmla="*/ 3597011 w 9375464"/>
              <a:gd name="connsiteY8" fmla="*/ 152400 h 1070504"/>
              <a:gd name="connsiteX9" fmla="*/ 4241800 w 9375464"/>
              <a:gd name="connsiteY9" fmla="*/ 251384 h 1070504"/>
              <a:gd name="connsiteX10" fmla="*/ 4565187 w 9375464"/>
              <a:gd name="connsiteY10" fmla="*/ 211608 h 1070504"/>
              <a:gd name="connsiteX11" fmla="*/ 4800600 w 9375464"/>
              <a:gd name="connsiteY11" fmla="*/ 324967 h 1070504"/>
              <a:gd name="connsiteX12" fmla="*/ 5077156 w 9375464"/>
              <a:gd name="connsiteY12" fmla="*/ 421911 h 1070504"/>
              <a:gd name="connsiteX13" fmla="*/ 5613400 w 9375464"/>
              <a:gd name="connsiteY13" fmla="*/ 437034 h 1070504"/>
              <a:gd name="connsiteX14" fmla="*/ 6096001 w 9375464"/>
              <a:gd name="connsiteY14" fmla="*/ 566650 h 1070504"/>
              <a:gd name="connsiteX15" fmla="*/ 6858001 w 9375464"/>
              <a:gd name="connsiteY15" fmla="*/ 561925 h 1070504"/>
              <a:gd name="connsiteX16" fmla="*/ 7239000 w 9375464"/>
              <a:gd name="connsiteY16" fmla="*/ 649459 h 1070504"/>
              <a:gd name="connsiteX17" fmla="*/ 7570952 w 9375464"/>
              <a:gd name="connsiteY17" fmla="*/ 745823 h 1070504"/>
              <a:gd name="connsiteX18" fmla="*/ 7961843 w 9375464"/>
              <a:gd name="connsiteY18" fmla="*/ 728751 h 1070504"/>
              <a:gd name="connsiteX19" fmla="*/ 9173888 w 9375464"/>
              <a:gd name="connsiteY19" fmla="*/ 1041401 h 1070504"/>
              <a:gd name="connsiteX20" fmla="*/ 9375464 w 9375464"/>
              <a:gd name="connsiteY20" fmla="*/ 1070504 h 1070504"/>
              <a:gd name="connsiteX21" fmla="*/ 165896 w 9375464"/>
              <a:gd name="connsiteY21" fmla="*/ 1070502 h 1070504"/>
              <a:gd name="connsiteX22" fmla="*/ 0 w 9375464"/>
              <a:gd name="connsiteY22" fmla="*/ 1029261 h 1070504"/>
              <a:gd name="connsiteX23" fmla="*/ 10813 w 9375464"/>
              <a:gd name="connsiteY23" fmla="*/ 25400 h 1070504"/>
              <a:gd name="connsiteX0" fmla="*/ 10813 w 9375464"/>
              <a:gd name="connsiteY0" fmla="*/ 37730 h 1082834"/>
              <a:gd name="connsiteX1" fmla="*/ 627068 w 9375464"/>
              <a:gd name="connsiteY1" fmla="*/ 0 h 1082834"/>
              <a:gd name="connsiteX2" fmla="*/ 898790 w 9375464"/>
              <a:gd name="connsiteY2" fmla="*/ 12330 h 1082834"/>
              <a:gd name="connsiteX3" fmla="*/ 1406769 w 9375464"/>
              <a:gd name="connsiteY3" fmla="*/ 143934 h 1082834"/>
              <a:gd name="connsiteX4" fmla="*/ 1699180 w 9375464"/>
              <a:gd name="connsiteY4" fmla="*/ 152804 h 1082834"/>
              <a:gd name="connsiteX5" fmla="*/ 2042902 w 9375464"/>
              <a:gd name="connsiteY5" fmla="*/ 74072 h 1082834"/>
              <a:gd name="connsiteX6" fmla="*/ 2647422 w 9375464"/>
              <a:gd name="connsiteY6" fmla="*/ 189775 h 1082834"/>
              <a:gd name="connsiteX7" fmla="*/ 3104151 w 9375464"/>
              <a:gd name="connsiteY7" fmla="*/ 186376 h 1082834"/>
              <a:gd name="connsiteX8" fmla="*/ 3597011 w 9375464"/>
              <a:gd name="connsiteY8" fmla="*/ 164730 h 1082834"/>
              <a:gd name="connsiteX9" fmla="*/ 4241800 w 9375464"/>
              <a:gd name="connsiteY9" fmla="*/ 263714 h 1082834"/>
              <a:gd name="connsiteX10" fmla="*/ 4565187 w 9375464"/>
              <a:gd name="connsiteY10" fmla="*/ 223938 h 1082834"/>
              <a:gd name="connsiteX11" fmla="*/ 4800600 w 9375464"/>
              <a:gd name="connsiteY11" fmla="*/ 337297 h 1082834"/>
              <a:gd name="connsiteX12" fmla="*/ 5077156 w 9375464"/>
              <a:gd name="connsiteY12" fmla="*/ 434241 h 1082834"/>
              <a:gd name="connsiteX13" fmla="*/ 5613400 w 9375464"/>
              <a:gd name="connsiteY13" fmla="*/ 449364 h 1082834"/>
              <a:gd name="connsiteX14" fmla="*/ 6096001 w 9375464"/>
              <a:gd name="connsiteY14" fmla="*/ 578980 h 1082834"/>
              <a:gd name="connsiteX15" fmla="*/ 6858001 w 9375464"/>
              <a:gd name="connsiteY15" fmla="*/ 574255 h 1082834"/>
              <a:gd name="connsiteX16" fmla="*/ 7239000 w 9375464"/>
              <a:gd name="connsiteY16" fmla="*/ 661789 h 1082834"/>
              <a:gd name="connsiteX17" fmla="*/ 7570952 w 9375464"/>
              <a:gd name="connsiteY17" fmla="*/ 758153 h 1082834"/>
              <a:gd name="connsiteX18" fmla="*/ 7961843 w 9375464"/>
              <a:gd name="connsiteY18" fmla="*/ 741081 h 1082834"/>
              <a:gd name="connsiteX19" fmla="*/ 9173888 w 9375464"/>
              <a:gd name="connsiteY19" fmla="*/ 1053731 h 1082834"/>
              <a:gd name="connsiteX20" fmla="*/ 9375464 w 9375464"/>
              <a:gd name="connsiteY20" fmla="*/ 1082834 h 1082834"/>
              <a:gd name="connsiteX21" fmla="*/ 165896 w 9375464"/>
              <a:gd name="connsiteY21" fmla="*/ 1082832 h 1082834"/>
              <a:gd name="connsiteX22" fmla="*/ 0 w 9375464"/>
              <a:gd name="connsiteY22" fmla="*/ 1041591 h 1082834"/>
              <a:gd name="connsiteX23" fmla="*/ 10813 w 9375464"/>
              <a:gd name="connsiteY23" fmla="*/ 37730 h 1082834"/>
              <a:gd name="connsiteX0" fmla="*/ 10813 w 9375464"/>
              <a:gd name="connsiteY0" fmla="*/ 160388 h 1205492"/>
              <a:gd name="connsiteX1" fmla="*/ 627068 w 9375464"/>
              <a:gd name="connsiteY1" fmla="*/ 122658 h 1205492"/>
              <a:gd name="connsiteX2" fmla="*/ 1036685 w 9375464"/>
              <a:gd name="connsiteY2" fmla="*/ 0 h 1205492"/>
              <a:gd name="connsiteX3" fmla="*/ 1406769 w 9375464"/>
              <a:gd name="connsiteY3" fmla="*/ 266592 h 1205492"/>
              <a:gd name="connsiteX4" fmla="*/ 1699180 w 9375464"/>
              <a:gd name="connsiteY4" fmla="*/ 275462 h 1205492"/>
              <a:gd name="connsiteX5" fmla="*/ 2042902 w 9375464"/>
              <a:gd name="connsiteY5" fmla="*/ 196730 h 1205492"/>
              <a:gd name="connsiteX6" fmla="*/ 2647422 w 9375464"/>
              <a:gd name="connsiteY6" fmla="*/ 312433 h 1205492"/>
              <a:gd name="connsiteX7" fmla="*/ 3104151 w 9375464"/>
              <a:gd name="connsiteY7" fmla="*/ 309034 h 1205492"/>
              <a:gd name="connsiteX8" fmla="*/ 3597011 w 9375464"/>
              <a:gd name="connsiteY8" fmla="*/ 287388 h 1205492"/>
              <a:gd name="connsiteX9" fmla="*/ 4241800 w 9375464"/>
              <a:gd name="connsiteY9" fmla="*/ 386372 h 1205492"/>
              <a:gd name="connsiteX10" fmla="*/ 4565187 w 9375464"/>
              <a:gd name="connsiteY10" fmla="*/ 346596 h 1205492"/>
              <a:gd name="connsiteX11" fmla="*/ 4800600 w 9375464"/>
              <a:gd name="connsiteY11" fmla="*/ 459955 h 1205492"/>
              <a:gd name="connsiteX12" fmla="*/ 5077156 w 9375464"/>
              <a:gd name="connsiteY12" fmla="*/ 556899 h 1205492"/>
              <a:gd name="connsiteX13" fmla="*/ 5613400 w 9375464"/>
              <a:gd name="connsiteY13" fmla="*/ 572022 h 1205492"/>
              <a:gd name="connsiteX14" fmla="*/ 6096001 w 9375464"/>
              <a:gd name="connsiteY14" fmla="*/ 701638 h 1205492"/>
              <a:gd name="connsiteX15" fmla="*/ 6858001 w 9375464"/>
              <a:gd name="connsiteY15" fmla="*/ 696913 h 1205492"/>
              <a:gd name="connsiteX16" fmla="*/ 7239000 w 9375464"/>
              <a:gd name="connsiteY16" fmla="*/ 784447 h 1205492"/>
              <a:gd name="connsiteX17" fmla="*/ 7570952 w 9375464"/>
              <a:gd name="connsiteY17" fmla="*/ 880811 h 1205492"/>
              <a:gd name="connsiteX18" fmla="*/ 7961843 w 9375464"/>
              <a:gd name="connsiteY18" fmla="*/ 863739 h 1205492"/>
              <a:gd name="connsiteX19" fmla="*/ 9173888 w 9375464"/>
              <a:gd name="connsiteY19" fmla="*/ 1176389 h 1205492"/>
              <a:gd name="connsiteX20" fmla="*/ 9375464 w 9375464"/>
              <a:gd name="connsiteY20" fmla="*/ 1205492 h 1205492"/>
              <a:gd name="connsiteX21" fmla="*/ 165896 w 9375464"/>
              <a:gd name="connsiteY21" fmla="*/ 1205490 h 1205492"/>
              <a:gd name="connsiteX22" fmla="*/ 0 w 9375464"/>
              <a:gd name="connsiteY22" fmla="*/ 1164249 h 1205492"/>
              <a:gd name="connsiteX23" fmla="*/ 10813 w 9375464"/>
              <a:gd name="connsiteY23" fmla="*/ 160388 h 1205492"/>
              <a:gd name="connsiteX0" fmla="*/ 10813 w 9375464"/>
              <a:gd name="connsiteY0" fmla="*/ 160388 h 1205492"/>
              <a:gd name="connsiteX1" fmla="*/ 627068 w 9375464"/>
              <a:gd name="connsiteY1" fmla="*/ 122658 h 1205492"/>
              <a:gd name="connsiteX2" fmla="*/ 1036685 w 9375464"/>
              <a:gd name="connsiteY2" fmla="*/ 0 h 1205492"/>
              <a:gd name="connsiteX3" fmla="*/ 1582271 w 9375464"/>
              <a:gd name="connsiteY3" fmla="*/ 41610 h 1205492"/>
              <a:gd name="connsiteX4" fmla="*/ 1699180 w 9375464"/>
              <a:gd name="connsiteY4" fmla="*/ 275462 h 1205492"/>
              <a:gd name="connsiteX5" fmla="*/ 2042902 w 9375464"/>
              <a:gd name="connsiteY5" fmla="*/ 196730 h 1205492"/>
              <a:gd name="connsiteX6" fmla="*/ 2647422 w 9375464"/>
              <a:gd name="connsiteY6" fmla="*/ 312433 h 1205492"/>
              <a:gd name="connsiteX7" fmla="*/ 3104151 w 9375464"/>
              <a:gd name="connsiteY7" fmla="*/ 309034 h 1205492"/>
              <a:gd name="connsiteX8" fmla="*/ 3597011 w 9375464"/>
              <a:gd name="connsiteY8" fmla="*/ 287388 h 1205492"/>
              <a:gd name="connsiteX9" fmla="*/ 4241800 w 9375464"/>
              <a:gd name="connsiteY9" fmla="*/ 386372 h 1205492"/>
              <a:gd name="connsiteX10" fmla="*/ 4565187 w 9375464"/>
              <a:gd name="connsiteY10" fmla="*/ 346596 h 1205492"/>
              <a:gd name="connsiteX11" fmla="*/ 4800600 w 9375464"/>
              <a:gd name="connsiteY11" fmla="*/ 459955 h 1205492"/>
              <a:gd name="connsiteX12" fmla="*/ 5077156 w 9375464"/>
              <a:gd name="connsiteY12" fmla="*/ 556899 h 1205492"/>
              <a:gd name="connsiteX13" fmla="*/ 5613400 w 9375464"/>
              <a:gd name="connsiteY13" fmla="*/ 572022 h 1205492"/>
              <a:gd name="connsiteX14" fmla="*/ 6096001 w 9375464"/>
              <a:gd name="connsiteY14" fmla="*/ 701638 h 1205492"/>
              <a:gd name="connsiteX15" fmla="*/ 6858001 w 9375464"/>
              <a:gd name="connsiteY15" fmla="*/ 696913 h 1205492"/>
              <a:gd name="connsiteX16" fmla="*/ 7239000 w 9375464"/>
              <a:gd name="connsiteY16" fmla="*/ 784447 h 1205492"/>
              <a:gd name="connsiteX17" fmla="*/ 7570952 w 9375464"/>
              <a:gd name="connsiteY17" fmla="*/ 880811 h 1205492"/>
              <a:gd name="connsiteX18" fmla="*/ 7961843 w 9375464"/>
              <a:gd name="connsiteY18" fmla="*/ 863739 h 1205492"/>
              <a:gd name="connsiteX19" fmla="*/ 9173888 w 9375464"/>
              <a:gd name="connsiteY19" fmla="*/ 1176389 h 1205492"/>
              <a:gd name="connsiteX20" fmla="*/ 9375464 w 9375464"/>
              <a:gd name="connsiteY20" fmla="*/ 1205492 h 1205492"/>
              <a:gd name="connsiteX21" fmla="*/ 165896 w 9375464"/>
              <a:gd name="connsiteY21" fmla="*/ 1205490 h 1205492"/>
              <a:gd name="connsiteX22" fmla="*/ 0 w 9375464"/>
              <a:gd name="connsiteY22" fmla="*/ 1164249 h 1205492"/>
              <a:gd name="connsiteX23" fmla="*/ 10813 w 9375464"/>
              <a:gd name="connsiteY23" fmla="*/ 160388 h 1205492"/>
              <a:gd name="connsiteX0" fmla="*/ 10813 w 9375464"/>
              <a:gd name="connsiteY0" fmla="*/ 207796 h 1252900"/>
              <a:gd name="connsiteX1" fmla="*/ 627068 w 9375464"/>
              <a:gd name="connsiteY1" fmla="*/ 170066 h 1252900"/>
              <a:gd name="connsiteX2" fmla="*/ 1036685 w 9375464"/>
              <a:gd name="connsiteY2" fmla="*/ 47408 h 1252900"/>
              <a:gd name="connsiteX3" fmla="*/ 1582271 w 9375464"/>
              <a:gd name="connsiteY3" fmla="*/ 89018 h 1252900"/>
              <a:gd name="connsiteX4" fmla="*/ 2526550 w 9375464"/>
              <a:gd name="connsiteY4" fmla="*/ 7896 h 1252900"/>
              <a:gd name="connsiteX5" fmla="*/ 2042902 w 9375464"/>
              <a:gd name="connsiteY5" fmla="*/ 244138 h 1252900"/>
              <a:gd name="connsiteX6" fmla="*/ 2647422 w 9375464"/>
              <a:gd name="connsiteY6" fmla="*/ 359841 h 1252900"/>
              <a:gd name="connsiteX7" fmla="*/ 3104151 w 9375464"/>
              <a:gd name="connsiteY7" fmla="*/ 356442 h 1252900"/>
              <a:gd name="connsiteX8" fmla="*/ 3597011 w 9375464"/>
              <a:gd name="connsiteY8" fmla="*/ 334796 h 1252900"/>
              <a:gd name="connsiteX9" fmla="*/ 4241800 w 9375464"/>
              <a:gd name="connsiteY9" fmla="*/ 433780 h 1252900"/>
              <a:gd name="connsiteX10" fmla="*/ 4565187 w 9375464"/>
              <a:gd name="connsiteY10" fmla="*/ 394004 h 1252900"/>
              <a:gd name="connsiteX11" fmla="*/ 4800600 w 9375464"/>
              <a:gd name="connsiteY11" fmla="*/ 507363 h 1252900"/>
              <a:gd name="connsiteX12" fmla="*/ 5077156 w 9375464"/>
              <a:gd name="connsiteY12" fmla="*/ 604307 h 1252900"/>
              <a:gd name="connsiteX13" fmla="*/ 5613400 w 9375464"/>
              <a:gd name="connsiteY13" fmla="*/ 619430 h 1252900"/>
              <a:gd name="connsiteX14" fmla="*/ 6096001 w 9375464"/>
              <a:gd name="connsiteY14" fmla="*/ 749046 h 1252900"/>
              <a:gd name="connsiteX15" fmla="*/ 6858001 w 9375464"/>
              <a:gd name="connsiteY15" fmla="*/ 744321 h 1252900"/>
              <a:gd name="connsiteX16" fmla="*/ 7239000 w 9375464"/>
              <a:gd name="connsiteY16" fmla="*/ 831855 h 1252900"/>
              <a:gd name="connsiteX17" fmla="*/ 7570952 w 9375464"/>
              <a:gd name="connsiteY17" fmla="*/ 928219 h 1252900"/>
              <a:gd name="connsiteX18" fmla="*/ 7961843 w 9375464"/>
              <a:gd name="connsiteY18" fmla="*/ 911147 h 1252900"/>
              <a:gd name="connsiteX19" fmla="*/ 9173888 w 9375464"/>
              <a:gd name="connsiteY19" fmla="*/ 1223797 h 1252900"/>
              <a:gd name="connsiteX20" fmla="*/ 9375464 w 9375464"/>
              <a:gd name="connsiteY20" fmla="*/ 1252900 h 1252900"/>
              <a:gd name="connsiteX21" fmla="*/ 165896 w 9375464"/>
              <a:gd name="connsiteY21" fmla="*/ 1252898 h 1252900"/>
              <a:gd name="connsiteX22" fmla="*/ 0 w 9375464"/>
              <a:gd name="connsiteY22" fmla="*/ 1211657 h 1252900"/>
              <a:gd name="connsiteX23" fmla="*/ 10813 w 9375464"/>
              <a:gd name="connsiteY23" fmla="*/ 207796 h 1252900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2647422 w 9375464"/>
              <a:gd name="connsiteY6" fmla="*/ 408696 h 1301755"/>
              <a:gd name="connsiteX7" fmla="*/ 3104151 w 9375464"/>
              <a:gd name="connsiteY7" fmla="*/ 405297 h 1301755"/>
              <a:gd name="connsiteX8" fmla="*/ 3597011 w 9375464"/>
              <a:gd name="connsiteY8" fmla="*/ 383651 h 1301755"/>
              <a:gd name="connsiteX9" fmla="*/ 4241800 w 9375464"/>
              <a:gd name="connsiteY9" fmla="*/ 482635 h 1301755"/>
              <a:gd name="connsiteX10" fmla="*/ 4565187 w 9375464"/>
              <a:gd name="connsiteY10" fmla="*/ 442859 h 1301755"/>
              <a:gd name="connsiteX11" fmla="*/ 4800600 w 9375464"/>
              <a:gd name="connsiteY11" fmla="*/ 556218 h 1301755"/>
              <a:gd name="connsiteX12" fmla="*/ 5077156 w 9375464"/>
              <a:gd name="connsiteY12" fmla="*/ 653162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3104151 w 9375464"/>
              <a:gd name="connsiteY7" fmla="*/ 405297 h 1301755"/>
              <a:gd name="connsiteX8" fmla="*/ 3597011 w 9375464"/>
              <a:gd name="connsiteY8" fmla="*/ 383651 h 1301755"/>
              <a:gd name="connsiteX9" fmla="*/ 4241800 w 9375464"/>
              <a:gd name="connsiteY9" fmla="*/ 482635 h 1301755"/>
              <a:gd name="connsiteX10" fmla="*/ 4565187 w 9375464"/>
              <a:gd name="connsiteY10" fmla="*/ 442859 h 1301755"/>
              <a:gd name="connsiteX11" fmla="*/ 4800600 w 9375464"/>
              <a:gd name="connsiteY11" fmla="*/ 556218 h 1301755"/>
              <a:gd name="connsiteX12" fmla="*/ 5077156 w 9375464"/>
              <a:gd name="connsiteY12" fmla="*/ 653162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3597011 w 9375464"/>
              <a:gd name="connsiteY8" fmla="*/ 383651 h 1301755"/>
              <a:gd name="connsiteX9" fmla="*/ 4241800 w 9375464"/>
              <a:gd name="connsiteY9" fmla="*/ 482635 h 1301755"/>
              <a:gd name="connsiteX10" fmla="*/ 4565187 w 9375464"/>
              <a:gd name="connsiteY10" fmla="*/ 442859 h 1301755"/>
              <a:gd name="connsiteX11" fmla="*/ 4800600 w 9375464"/>
              <a:gd name="connsiteY11" fmla="*/ 556218 h 1301755"/>
              <a:gd name="connsiteX12" fmla="*/ 5077156 w 9375464"/>
              <a:gd name="connsiteY12" fmla="*/ 653162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4950888 w 9375464"/>
              <a:gd name="connsiteY8" fmla="*/ 158670 h 1301755"/>
              <a:gd name="connsiteX9" fmla="*/ 4241800 w 9375464"/>
              <a:gd name="connsiteY9" fmla="*/ 482635 h 1301755"/>
              <a:gd name="connsiteX10" fmla="*/ 4565187 w 9375464"/>
              <a:gd name="connsiteY10" fmla="*/ 442859 h 1301755"/>
              <a:gd name="connsiteX11" fmla="*/ 4800600 w 9375464"/>
              <a:gd name="connsiteY11" fmla="*/ 556218 h 1301755"/>
              <a:gd name="connsiteX12" fmla="*/ 5077156 w 9375464"/>
              <a:gd name="connsiteY12" fmla="*/ 653162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4950888 w 9375464"/>
              <a:gd name="connsiteY8" fmla="*/ 158670 h 1301755"/>
              <a:gd name="connsiteX9" fmla="*/ 4241800 w 9375464"/>
              <a:gd name="connsiteY9" fmla="*/ 482635 h 1301755"/>
              <a:gd name="connsiteX10" fmla="*/ 4565187 w 9375464"/>
              <a:gd name="connsiteY10" fmla="*/ 442859 h 1301755"/>
              <a:gd name="connsiteX11" fmla="*/ 4800600 w 9375464"/>
              <a:gd name="connsiteY11" fmla="*/ 556218 h 1301755"/>
              <a:gd name="connsiteX12" fmla="*/ 5077156 w 9375464"/>
              <a:gd name="connsiteY12" fmla="*/ 653162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4950888 w 9375464"/>
              <a:gd name="connsiteY8" fmla="*/ 158670 h 1301755"/>
              <a:gd name="connsiteX9" fmla="*/ 5407639 w 9375464"/>
              <a:gd name="connsiteY9" fmla="*/ 167659 h 1301755"/>
              <a:gd name="connsiteX10" fmla="*/ 4565187 w 9375464"/>
              <a:gd name="connsiteY10" fmla="*/ 442859 h 1301755"/>
              <a:gd name="connsiteX11" fmla="*/ 4800600 w 9375464"/>
              <a:gd name="connsiteY11" fmla="*/ 556218 h 1301755"/>
              <a:gd name="connsiteX12" fmla="*/ 5077156 w 9375464"/>
              <a:gd name="connsiteY12" fmla="*/ 653162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4950888 w 9375464"/>
              <a:gd name="connsiteY8" fmla="*/ 158670 h 1301755"/>
              <a:gd name="connsiteX9" fmla="*/ 5407639 w 9375464"/>
              <a:gd name="connsiteY9" fmla="*/ 167659 h 1301755"/>
              <a:gd name="connsiteX10" fmla="*/ 5969208 w 9375464"/>
              <a:gd name="connsiteY10" fmla="*/ 240377 h 1301755"/>
              <a:gd name="connsiteX11" fmla="*/ 4800600 w 9375464"/>
              <a:gd name="connsiteY11" fmla="*/ 556218 h 1301755"/>
              <a:gd name="connsiteX12" fmla="*/ 5077156 w 9375464"/>
              <a:gd name="connsiteY12" fmla="*/ 653162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4950888 w 9375464"/>
              <a:gd name="connsiteY8" fmla="*/ 158670 h 1301755"/>
              <a:gd name="connsiteX9" fmla="*/ 5407639 w 9375464"/>
              <a:gd name="connsiteY9" fmla="*/ 167659 h 1301755"/>
              <a:gd name="connsiteX10" fmla="*/ 5969208 w 9375464"/>
              <a:gd name="connsiteY10" fmla="*/ 240377 h 1301755"/>
              <a:gd name="connsiteX11" fmla="*/ 6405196 w 9375464"/>
              <a:gd name="connsiteY11" fmla="*/ 353734 h 1301755"/>
              <a:gd name="connsiteX12" fmla="*/ 5077156 w 9375464"/>
              <a:gd name="connsiteY12" fmla="*/ 653162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4950888 w 9375464"/>
              <a:gd name="connsiteY8" fmla="*/ 158670 h 1301755"/>
              <a:gd name="connsiteX9" fmla="*/ 5407639 w 9375464"/>
              <a:gd name="connsiteY9" fmla="*/ 167659 h 1301755"/>
              <a:gd name="connsiteX10" fmla="*/ 5969208 w 9375464"/>
              <a:gd name="connsiteY10" fmla="*/ 240377 h 1301755"/>
              <a:gd name="connsiteX11" fmla="*/ 6405196 w 9375464"/>
              <a:gd name="connsiteY11" fmla="*/ 353734 h 1301755"/>
              <a:gd name="connsiteX12" fmla="*/ 7032757 w 9375464"/>
              <a:gd name="connsiteY12" fmla="*/ 270693 h 1301755"/>
              <a:gd name="connsiteX13" fmla="*/ 5613400 w 9375464"/>
              <a:gd name="connsiteY13" fmla="*/ 668285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4950888 w 9375464"/>
              <a:gd name="connsiteY8" fmla="*/ 158670 h 1301755"/>
              <a:gd name="connsiteX9" fmla="*/ 5407639 w 9375464"/>
              <a:gd name="connsiteY9" fmla="*/ 167659 h 1301755"/>
              <a:gd name="connsiteX10" fmla="*/ 5969208 w 9375464"/>
              <a:gd name="connsiteY10" fmla="*/ 240377 h 1301755"/>
              <a:gd name="connsiteX11" fmla="*/ 6405196 w 9375464"/>
              <a:gd name="connsiteY11" fmla="*/ 353734 h 1301755"/>
              <a:gd name="connsiteX12" fmla="*/ 7032757 w 9375464"/>
              <a:gd name="connsiteY12" fmla="*/ 270693 h 1301755"/>
              <a:gd name="connsiteX13" fmla="*/ 7531393 w 9375464"/>
              <a:gd name="connsiteY13" fmla="*/ 353310 h 1301755"/>
              <a:gd name="connsiteX14" fmla="*/ 6096001 w 9375464"/>
              <a:gd name="connsiteY14" fmla="*/ 797901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75464"/>
              <a:gd name="connsiteY0" fmla="*/ 256651 h 1301755"/>
              <a:gd name="connsiteX1" fmla="*/ 627068 w 9375464"/>
              <a:gd name="connsiteY1" fmla="*/ 218921 h 1301755"/>
              <a:gd name="connsiteX2" fmla="*/ 1036685 w 9375464"/>
              <a:gd name="connsiteY2" fmla="*/ 96263 h 1301755"/>
              <a:gd name="connsiteX3" fmla="*/ 1582271 w 9375464"/>
              <a:gd name="connsiteY3" fmla="*/ 137873 h 1301755"/>
              <a:gd name="connsiteX4" fmla="*/ 2526550 w 9375464"/>
              <a:gd name="connsiteY4" fmla="*/ 56751 h 1301755"/>
              <a:gd name="connsiteX5" fmla="*/ 3710178 w 9375464"/>
              <a:gd name="connsiteY5" fmla="*/ 517 h 1301755"/>
              <a:gd name="connsiteX6" fmla="*/ 4063979 w 9375464"/>
              <a:gd name="connsiteY6" fmla="*/ 116220 h 1301755"/>
              <a:gd name="connsiteX7" fmla="*/ 4771427 w 9375464"/>
              <a:gd name="connsiteY7" fmla="*/ 90324 h 1301755"/>
              <a:gd name="connsiteX8" fmla="*/ 4950888 w 9375464"/>
              <a:gd name="connsiteY8" fmla="*/ 158670 h 1301755"/>
              <a:gd name="connsiteX9" fmla="*/ 5407639 w 9375464"/>
              <a:gd name="connsiteY9" fmla="*/ 167659 h 1301755"/>
              <a:gd name="connsiteX10" fmla="*/ 5969208 w 9375464"/>
              <a:gd name="connsiteY10" fmla="*/ 240377 h 1301755"/>
              <a:gd name="connsiteX11" fmla="*/ 6405196 w 9375464"/>
              <a:gd name="connsiteY11" fmla="*/ 353734 h 1301755"/>
              <a:gd name="connsiteX12" fmla="*/ 7032757 w 9375464"/>
              <a:gd name="connsiteY12" fmla="*/ 270693 h 1301755"/>
              <a:gd name="connsiteX13" fmla="*/ 7531393 w 9375464"/>
              <a:gd name="connsiteY13" fmla="*/ 353310 h 1301755"/>
              <a:gd name="connsiteX14" fmla="*/ 8302320 w 9375464"/>
              <a:gd name="connsiteY14" fmla="*/ 325439 h 1301755"/>
              <a:gd name="connsiteX15" fmla="*/ 6858001 w 9375464"/>
              <a:gd name="connsiteY15" fmla="*/ 793176 h 1301755"/>
              <a:gd name="connsiteX16" fmla="*/ 7239000 w 9375464"/>
              <a:gd name="connsiteY16" fmla="*/ 880710 h 1301755"/>
              <a:gd name="connsiteX17" fmla="*/ 7570952 w 9375464"/>
              <a:gd name="connsiteY17" fmla="*/ 977074 h 1301755"/>
              <a:gd name="connsiteX18" fmla="*/ 7961843 w 9375464"/>
              <a:gd name="connsiteY18" fmla="*/ 960002 h 1301755"/>
              <a:gd name="connsiteX19" fmla="*/ 9173888 w 9375464"/>
              <a:gd name="connsiteY19" fmla="*/ 1272652 h 1301755"/>
              <a:gd name="connsiteX20" fmla="*/ 9375464 w 9375464"/>
              <a:gd name="connsiteY20" fmla="*/ 1301755 h 1301755"/>
              <a:gd name="connsiteX21" fmla="*/ 165896 w 9375464"/>
              <a:gd name="connsiteY21" fmla="*/ 1301753 h 1301755"/>
              <a:gd name="connsiteX22" fmla="*/ 0 w 9375464"/>
              <a:gd name="connsiteY22" fmla="*/ 1260512 h 1301755"/>
              <a:gd name="connsiteX23" fmla="*/ 10813 w 9375464"/>
              <a:gd name="connsiteY23" fmla="*/ 256651 h 1301755"/>
              <a:gd name="connsiteX0" fmla="*/ 10813 w 9390253"/>
              <a:gd name="connsiteY0" fmla="*/ 256651 h 1301755"/>
              <a:gd name="connsiteX1" fmla="*/ 627068 w 9390253"/>
              <a:gd name="connsiteY1" fmla="*/ 218921 h 1301755"/>
              <a:gd name="connsiteX2" fmla="*/ 1036685 w 9390253"/>
              <a:gd name="connsiteY2" fmla="*/ 96263 h 1301755"/>
              <a:gd name="connsiteX3" fmla="*/ 1582271 w 9390253"/>
              <a:gd name="connsiteY3" fmla="*/ 137873 h 1301755"/>
              <a:gd name="connsiteX4" fmla="*/ 2526550 w 9390253"/>
              <a:gd name="connsiteY4" fmla="*/ 56751 h 1301755"/>
              <a:gd name="connsiteX5" fmla="*/ 3710178 w 9390253"/>
              <a:gd name="connsiteY5" fmla="*/ 517 h 1301755"/>
              <a:gd name="connsiteX6" fmla="*/ 4063979 w 9390253"/>
              <a:gd name="connsiteY6" fmla="*/ 116220 h 1301755"/>
              <a:gd name="connsiteX7" fmla="*/ 4771427 w 9390253"/>
              <a:gd name="connsiteY7" fmla="*/ 90324 h 1301755"/>
              <a:gd name="connsiteX8" fmla="*/ 4950888 w 9390253"/>
              <a:gd name="connsiteY8" fmla="*/ 158670 h 1301755"/>
              <a:gd name="connsiteX9" fmla="*/ 5407639 w 9390253"/>
              <a:gd name="connsiteY9" fmla="*/ 167659 h 1301755"/>
              <a:gd name="connsiteX10" fmla="*/ 5969208 w 9390253"/>
              <a:gd name="connsiteY10" fmla="*/ 240377 h 1301755"/>
              <a:gd name="connsiteX11" fmla="*/ 6405196 w 9390253"/>
              <a:gd name="connsiteY11" fmla="*/ 353734 h 1301755"/>
              <a:gd name="connsiteX12" fmla="*/ 7032757 w 9390253"/>
              <a:gd name="connsiteY12" fmla="*/ 270693 h 1301755"/>
              <a:gd name="connsiteX13" fmla="*/ 7531393 w 9390253"/>
              <a:gd name="connsiteY13" fmla="*/ 353310 h 1301755"/>
              <a:gd name="connsiteX14" fmla="*/ 8302320 w 9390253"/>
              <a:gd name="connsiteY14" fmla="*/ 325439 h 1301755"/>
              <a:gd name="connsiteX15" fmla="*/ 9390253 w 9390253"/>
              <a:gd name="connsiteY15" fmla="*/ 253220 h 1301755"/>
              <a:gd name="connsiteX16" fmla="*/ 7239000 w 9390253"/>
              <a:gd name="connsiteY16" fmla="*/ 880710 h 1301755"/>
              <a:gd name="connsiteX17" fmla="*/ 7570952 w 9390253"/>
              <a:gd name="connsiteY17" fmla="*/ 977074 h 1301755"/>
              <a:gd name="connsiteX18" fmla="*/ 7961843 w 9390253"/>
              <a:gd name="connsiteY18" fmla="*/ 960002 h 1301755"/>
              <a:gd name="connsiteX19" fmla="*/ 9173888 w 9390253"/>
              <a:gd name="connsiteY19" fmla="*/ 1272652 h 1301755"/>
              <a:gd name="connsiteX20" fmla="*/ 9375464 w 9390253"/>
              <a:gd name="connsiteY20" fmla="*/ 1301755 h 1301755"/>
              <a:gd name="connsiteX21" fmla="*/ 165896 w 9390253"/>
              <a:gd name="connsiteY21" fmla="*/ 1301753 h 1301755"/>
              <a:gd name="connsiteX22" fmla="*/ 0 w 9390253"/>
              <a:gd name="connsiteY22" fmla="*/ 1260512 h 1301755"/>
              <a:gd name="connsiteX23" fmla="*/ 10813 w 9390253"/>
              <a:gd name="connsiteY23" fmla="*/ 256651 h 1301755"/>
              <a:gd name="connsiteX0" fmla="*/ 10813 w 10125484"/>
              <a:gd name="connsiteY0" fmla="*/ 256651 h 1301755"/>
              <a:gd name="connsiteX1" fmla="*/ 627068 w 10125484"/>
              <a:gd name="connsiteY1" fmla="*/ 218921 h 1301755"/>
              <a:gd name="connsiteX2" fmla="*/ 1036685 w 10125484"/>
              <a:gd name="connsiteY2" fmla="*/ 96263 h 1301755"/>
              <a:gd name="connsiteX3" fmla="*/ 1582271 w 10125484"/>
              <a:gd name="connsiteY3" fmla="*/ 137873 h 1301755"/>
              <a:gd name="connsiteX4" fmla="*/ 2526550 w 10125484"/>
              <a:gd name="connsiteY4" fmla="*/ 56751 h 1301755"/>
              <a:gd name="connsiteX5" fmla="*/ 3710178 w 10125484"/>
              <a:gd name="connsiteY5" fmla="*/ 517 h 1301755"/>
              <a:gd name="connsiteX6" fmla="*/ 4063979 w 10125484"/>
              <a:gd name="connsiteY6" fmla="*/ 116220 h 1301755"/>
              <a:gd name="connsiteX7" fmla="*/ 4771427 w 10125484"/>
              <a:gd name="connsiteY7" fmla="*/ 90324 h 1301755"/>
              <a:gd name="connsiteX8" fmla="*/ 4950888 w 10125484"/>
              <a:gd name="connsiteY8" fmla="*/ 158670 h 1301755"/>
              <a:gd name="connsiteX9" fmla="*/ 5407639 w 10125484"/>
              <a:gd name="connsiteY9" fmla="*/ 167659 h 1301755"/>
              <a:gd name="connsiteX10" fmla="*/ 5969208 w 10125484"/>
              <a:gd name="connsiteY10" fmla="*/ 240377 h 1301755"/>
              <a:gd name="connsiteX11" fmla="*/ 6405196 w 10125484"/>
              <a:gd name="connsiteY11" fmla="*/ 353734 h 1301755"/>
              <a:gd name="connsiteX12" fmla="*/ 7032757 w 10125484"/>
              <a:gd name="connsiteY12" fmla="*/ 270693 h 1301755"/>
              <a:gd name="connsiteX13" fmla="*/ 7531393 w 10125484"/>
              <a:gd name="connsiteY13" fmla="*/ 353310 h 1301755"/>
              <a:gd name="connsiteX14" fmla="*/ 8302320 w 10125484"/>
              <a:gd name="connsiteY14" fmla="*/ 325439 h 1301755"/>
              <a:gd name="connsiteX15" fmla="*/ 9390253 w 10125484"/>
              <a:gd name="connsiteY15" fmla="*/ 253220 h 1301755"/>
              <a:gd name="connsiteX16" fmla="*/ 10122258 w 10125484"/>
              <a:gd name="connsiteY16" fmla="*/ 385750 h 1301755"/>
              <a:gd name="connsiteX17" fmla="*/ 7570952 w 10125484"/>
              <a:gd name="connsiteY17" fmla="*/ 977074 h 1301755"/>
              <a:gd name="connsiteX18" fmla="*/ 7961843 w 10125484"/>
              <a:gd name="connsiteY18" fmla="*/ 960002 h 1301755"/>
              <a:gd name="connsiteX19" fmla="*/ 9173888 w 10125484"/>
              <a:gd name="connsiteY19" fmla="*/ 1272652 h 1301755"/>
              <a:gd name="connsiteX20" fmla="*/ 9375464 w 10125484"/>
              <a:gd name="connsiteY20" fmla="*/ 1301755 h 1301755"/>
              <a:gd name="connsiteX21" fmla="*/ 165896 w 10125484"/>
              <a:gd name="connsiteY21" fmla="*/ 1301753 h 1301755"/>
              <a:gd name="connsiteX22" fmla="*/ 0 w 10125484"/>
              <a:gd name="connsiteY22" fmla="*/ 1260512 h 1301755"/>
              <a:gd name="connsiteX23" fmla="*/ 10813 w 10125484"/>
              <a:gd name="connsiteY23" fmla="*/ 256651 h 1301755"/>
              <a:gd name="connsiteX0" fmla="*/ 10813 w 10133725"/>
              <a:gd name="connsiteY0" fmla="*/ 256651 h 1301755"/>
              <a:gd name="connsiteX1" fmla="*/ 627068 w 10133725"/>
              <a:gd name="connsiteY1" fmla="*/ 218921 h 1301755"/>
              <a:gd name="connsiteX2" fmla="*/ 1036685 w 10133725"/>
              <a:gd name="connsiteY2" fmla="*/ 96263 h 1301755"/>
              <a:gd name="connsiteX3" fmla="*/ 1582271 w 10133725"/>
              <a:gd name="connsiteY3" fmla="*/ 137873 h 1301755"/>
              <a:gd name="connsiteX4" fmla="*/ 2526550 w 10133725"/>
              <a:gd name="connsiteY4" fmla="*/ 56751 h 1301755"/>
              <a:gd name="connsiteX5" fmla="*/ 3710178 w 10133725"/>
              <a:gd name="connsiteY5" fmla="*/ 517 h 1301755"/>
              <a:gd name="connsiteX6" fmla="*/ 4063979 w 10133725"/>
              <a:gd name="connsiteY6" fmla="*/ 116220 h 1301755"/>
              <a:gd name="connsiteX7" fmla="*/ 4771427 w 10133725"/>
              <a:gd name="connsiteY7" fmla="*/ 90324 h 1301755"/>
              <a:gd name="connsiteX8" fmla="*/ 4950888 w 10133725"/>
              <a:gd name="connsiteY8" fmla="*/ 158670 h 1301755"/>
              <a:gd name="connsiteX9" fmla="*/ 5407639 w 10133725"/>
              <a:gd name="connsiteY9" fmla="*/ 167659 h 1301755"/>
              <a:gd name="connsiteX10" fmla="*/ 5969208 w 10133725"/>
              <a:gd name="connsiteY10" fmla="*/ 240377 h 1301755"/>
              <a:gd name="connsiteX11" fmla="*/ 6405196 w 10133725"/>
              <a:gd name="connsiteY11" fmla="*/ 353734 h 1301755"/>
              <a:gd name="connsiteX12" fmla="*/ 7032757 w 10133725"/>
              <a:gd name="connsiteY12" fmla="*/ 270693 h 1301755"/>
              <a:gd name="connsiteX13" fmla="*/ 7531393 w 10133725"/>
              <a:gd name="connsiteY13" fmla="*/ 353310 h 1301755"/>
              <a:gd name="connsiteX14" fmla="*/ 8302320 w 10133725"/>
              <a:gd name="connsiteY14" fmla="*/ 325439 h 1301755"/>
              <a:gd name="connsiteX15" fmla="*/ 9390253 w 10133725"/>
              <a:gd name="connsiteY15" fmla="*/ 253220 h 1301755"/>
              <a:gd name="connsiteX16" fmla="*/ 10122258 w 10133725"/>
              <a:gd name="connsiteY16" fmla="*/ 385750 h 1301755"/>
              <a:gd name="connsiteX17" fmla="*/ 9614304 w 10133725"/>
              <a:gd name="connsiteY17" fmla="*/ 864583 h 1301755"/>
              <a:gd name="connsiteX18" fmla="*/ 7961843 w 10133725"/>
              <a:gd name="connsiteY18" fmla="*/ 960002 h 1301755"/>
              <a:gd name="connsiteX19" fmla="*/ 9173888 w 10133725"/>
              <a:gd name="connsiteY19" fmla="*/ 1272652 h 1301755"/>
              <a:gd name="connsiteX20" fmla="*/ 9375464 w 10133725"/>
              <a:gd name="connsiteY20" fmla="*/ 1301755 h 1301755"/>
              <a:gd name="connsiteX21" fmla="*/ 165896 w 10133725"/>
              <a:gd name="connsiteY21" fmla="*/ 1301753 h 1301755"/>
              <a:gd name="connsiteX22" fmla="*/ 0 w 10133725"/>
              <a:gd name="connsiteY22" fmla="*/ 1260512 h 1301755"/>
              <a:gd name="connsiteX23" fmla="*/ 10813 w 10133725"/>
              <a:gd name="connsiteY23" fmla="*/ 256651 h 1301755"/>
              <a:gd name="connsiteX0" fmla="*/ 10813 w 10133725"/>
              <a:gd name="connsiteY0" fmla="*/ 256651 h 1301755"/>
              <a:gd name="connsiteX1" fmla="*/ 627068 w 10133725"/>
              <a:gd name="connsiteY1" fmla="*/ 218921 h 1301755"/>
              <a:gd name="connsiteX2" fmla="*/ 1036685 w 10133725"/>
              <a:gd name="connsiteY2" fmla="*/ 96263 h 1301755"/>
              <a:gd name="connsiteX3" fmla="*/ 1582271 w 10133725"/>
              <a:gd name="connsiteY3" fmla="*/ 137873 h 1301755"/>
              <a:gd name="connsiteX4" fmla="*/ 2526550 w 10133725"/>
              <a:gd name="connsiteY4" fmla="*/ 56751 h 1301755"/>
              <a:gd name="connsiteX5" fmla="*/ 3710178 w 10133725"/>
              <a:gd name="connsiteY5" fmla="*/ 517 h 1301755"/>
              <a:gd name="connsiteX6" fmla="*/ 4063979 w 10133725"/>
              <a:gd name="connsiteY6" fmla="*/ 116220 h 1301755"/>
              <a:gd name="connsiteX7" fmla="*/ 4771427 w 10133725"/>
              <a:gd name="connsiteY7" fmla="*/ 90324 h 1301755"/>
              <a:gd name="connsiteX8" fmla="*/ 4950888 w 10133725"/>
              <a:gd name="connsiteY8" fmla="*/ 158670 h 1301755"/>
              <a:gd name="connsiteX9" fmla="*/ 5407639 w 10133725"/>
              <a:gd name="connsiteY9" fmla="*/ 167659 h 1301755"/>
              <a:gd name="connsiteX10" fmla="*/ 5969208 w 10133725"/>
              <a:gd name="connsiteY10" fmla="*/ 240377 h 1301755"/>
              <a:gd name="connsiteX11" fmla="*/ 6405196 w 10133725"/>
              <a:gd name="connsiteY11" fmla="*/ 353734 h 1301755"/>
              <a:gd name="connsiteX12" fmla="*/ 7032757 w 10133725"/>
              <a:gd name="connsiteY12" fmla="*/ 270693 h 1301755"/>
              <a:gd name="connsiteX13" fmla="*/ 7531393 w 10133725"/>
              <a:gd name="connsiteY13" fmla="*/ 353310 h 1301755"/>
              <a:gd name="connsiteX14" fmla="*/ 8302320 w 10133725"/>
              <a:gd name="connsiteY14" fmla="*/ 325439 h 1301755"/>
              <a:gd name="connsiteX15" fmla="*/ 9390253 w 10133725"/>
              <a:gd name="connsiteY15" fmla="*/ 253220 h 1301755"/>
              <a:gd name="connsiteX16" fmla="*/ 10122258 w 10133725"/>
              <a:gd name="connsiteY16" fmla="*/ 385750 h 1301755"/>
              <a:gd name="connsiteX17" fmla="*/ 9614304 w 10133725"/>
              <a:gd name="connsiteY17" fmla="*/ 864583 h 1301755"/>
              <a:gd name="connsiteX18" fmla="*/ 9340792 w 10133725"/>
              <a:gd name="connsiteY18" fmla="*/ 1004998 h 1301755"/>
              <a:gd name="connsiteX19" fmla="*/ 9173888 w 10133725"/>
              <a:gd name="connsiteY19" fmla="*/ 1272652 h 1301755"/>
              <a:gd name="connsiteX20" fmla="*/ 9375464 w 10133725"/>
              <a:gd name="connsiteY20" fmla="*/ 1301755 h 1301755"/>
              <a:gd name="connsiteX21" fmla="*/ 165896 w 10133725"/>
              <a:gd name="connsiteY21" fmla="*/ 1301753 h 1301755"/>
              <a:gd name="connsiteX22" fmla="*/ 0 w 10133725"/>
              <a:gd name="connsiteY22" fmla="*/ 1260512 h 1301755"/>
              <a:gd name="connsiteX23" fmla="*/ 10813 w 10133725"/>
              <a:gd name="connsiteY23" fmla="*/ 256651 h 1301755"/>
              <a:gd name="connsiteX0" fmla="*/ 10813 w 10133725"/>
              <a:gd name="connsiteY0" fmla="*/ 256651 h 1301755"/>
              <a:gd name="connsiteX1" fmla="*/ 627068 w 10133725"/>
              <a:gd name="connsiteY1" fmla="*/ 218921 h 1301755"/>
              <a:gd name="connsiteX2" fmla="*/ 1061756 w 10133725"/>
              <a:gd name="connsiteY2" fmla="*/ 208755 h 1301755"/>
              <a:gd name="connsiteX3" fmla="*/ 1582271 w 10133725"/>
              <a:gd name="connsiteY3" fmla="*/ 137873 h 1301755"/>
              <a:gd name="connsiteX4" fmla="*/ 2526550 w 10133725"/>
              <a:gd name="connsiteY4" fmla="*/ 56751 h 1301755"/>
              <a:gd name="connsiteX5" fmla="*/ 3710178 w 10133725"/>
              <a:gd name="connsiteY5" fmla="*/ 517 h 1301755"/>
              <a:gd name="connsiteX6" fmla="*/ 4063979 w 10133725"/>
              <a:gd name="connsiteY6" fmla="*/ 116220 h 1301755"/>
              <a:gd name="connsiteX7" fmla="*/ 4771427 w 10133725"/>
              <a:gd name="connsiteY7" fmla="*/ 90324 h 1301755"/>
              <a:gd name="connsiteX8" fmla="*/ 4950888 w 10133725"/>
              <a:gd name="connsiteY8" fmla="*/ 158670 h 1301755"/>
              <a:gd name="connsiteX9" fmla="*/ 5407639 w 10133725"/>
              <a:gd name="connsiteY9" fmla="*/ 167659 h 1301755"/>
              <a:gd name="connsiteX10" fmla="*/ 5969208 w 10133725"/>
              <a:gd name="connsiteY10" fmla="*/ 240377 h 1301755"/>
              <a:gd name="connsiteX11" fmla="*/ 6405196 w 10133725"/>
              <a:gd name="connsiteY11" fmla="*/ 353734 h 1301755"/>
              <a:gd name="connsiteX12" fmla="*/ 7032757 w 10133725"/>
              <a:gd name="connsiteY12" fmla="*/ 270693 h 1301755"/>
              <a:gd name="connsiteX13" fmla="*/ 7531393 w 10133725"/>
              <a:gd name="connsiteY13" fmla="*/ 353310 h 1301755"/>
              <a:gd name="connsiteX14" fmla="*/ 8302320 w 10133725"/>
              <a:gd name="connsiteY14" fmla="*/ 325439 h 1301755"/>
              <a:gd name="connsiteX15" fmla="*/ 9390253 w 10133725"/>
              <a:gd name="connsiteY15" fmla="*/ 253220 h 1301755"/>
              <a:gd name="connsiteX16" fmla="*/ 10122258 w 10133725"/>
              <a:gd name="connsiteY16" fmla="*/ 385750 h 1301755"/>
              <a:gd name="connsiteX17" fmla="*/ 9614304 w 10133725"/>
              <a:gd name="connsiteY17" fmla="*/ 864583 h 1301755"/>
              <a:gd name="connsiteX18" fmla="*/ 9340792 w 10133725"/>
              <a:gd name="connsiteY18" fmla="*/ 1004998 h 1301755"/>
              <a:gd name="connsiteX19" fmla="*/ 9173888 w 10133725"/>
              <a:gd name="connsiteY19" fmla="*/ 1272652 h 1301755"/>
              <a:gd name="connsiteX20" fmla="*/ 9375464 w 10133725"/>
              <a:gd name="connsiteY20" fmla="*/ 1301755 h 1301755"/>
              <a:gd name="connsiteX21" fmla="*/ 165896 w 10133725"/>
              <a:gd name="connsiteY21" fmla="*/ 1301753 h 1301755"/>
              <a:gd name="connsiteX22" fmla="*/ 0 w 10133725"/>
              <a:gd name="connsiteY22" fmla="*/ 1260512 h 1301755"/>
              <a:gd name="connsiteX23" fmla="*/ 10813 w 10133725"/>
              <a:gd name="connsiteY23" fmla="*/ 256651 h 1301755"/>
              <a:gd name="connsiteX0" fmla="*/ 10813 w 10133725"/>
              <a:gd name="connsiteY0" fmla="*/ 256651 h 1301755"/>
              <a:gd name="connsiteX1" fmla="*/ 677211 w 10133725"/>
              <a:gd name="connsiteY1" fmla="*/ 308913 h 1301755"/>
              <a:gd name="connsiteX2" fmla="*/ 1061756 w 10133725"/>
              <a:gd name="connsiteY2" fmla="*/ 208755 h 1301755"/>
              <a:gd name="connsiteX3" fmla="*/ 1582271 w 10133725"/>
              <a:gd name="connsiteY3" fmla="*/ 137873 h 1301755"/>
              <a:gd name="connsiteX4" fmla="*/ 2526550 w 10133725"/>
              <a:gd name="connsiteY4" fmla="*/ 56751 h 1301755"/>
              <a:gd name="connsiteX5" fmla="*/ 3710178 w 10133725"/>
              <a:gd name="connsiteY5" fmla="*/ 517 h 1301755"/>
              <a:gd name="connsiteX6" fmla="*/ 4063979 w 10133725"/>
              <a:gd name="connsiteY6" fmla="*/ 116220 h 1301755"/>
              <a:gd name="connsiteX7" fmla="*/ 4771427 w 10133725"/>
              <a:gd name="connsiteY7" fmla="*/ 90324 h 1301755"/>
              <a:gd name="connsiteX8" fmla="*/ 4950888 w 10133725"/>
              <a:gd name="connsiteY8" fmla="*/ 158670 h 1301755"/>
              <a:gd name="connsiteX9" fmla="*/ 5407639 w 10133725"/>
              <a:gd name="connsiteY9" fmla="*/ 167659 h 1301755"/>
              <a:gd name="connsiteX10" fmla="*/ 5969208 w 10133725"/>
              <a:gd name="connsiteY10" fmla="*/ 240377 h 1301755"/>
              <a:gd name="connsiteX11" fmla="*/ 6405196 w 10133725"/>
              <a:gd name="connsiteY11" fmla="*/ 353734 h 1301755"/>
              <a:gd name="connsiteX12" fmla="*/ 7032757 w 10133725"/>
              <a:gd name="connsiteY12" fmla="*/ 270693 h 1301755"/>
              <a:gd name="connsiteX13" fmla="*/ 7531393 w 10133725"/>
              <a:gd name="connsiteY13" fmla="*/ 353310 h 1301755"/>
              <a:gd name="connsiteX14" fmla="*/ 8302320 w 10133725"/>
              <a:gd name="connsiteY14" fmla="*/ 325439 h 1301755"/>
              <a:gd name="connsiteX15" fmla="*/ 9390253 w 10133725"/>
              <a:gd name="connsiteY15" fmla="*/ 253220 h 1301755"/>
              <a:gd name="connsiteX16" fmla="*/ 10122258 w 10133725"/>
              <a:gd name="connsiteY16" fmla="*/ 385750 h 1301755"/>
              <a:gd name="connsiteX17" fmla="*/ 9614304 w 10133725"/>
              <a:gd name="connsiteY17" fmla="*/ 864583 h 1301755"/>
              <a:gd name="connsiteX18" fmla="*/ 9340792 w 10133725"/>
              <a:gd name="connsiteY18" fmla="*/ 1004998 h 1301755"/>
              <a:gd name="connsiteX19" fmla="*/ 9173888 w 10133725"/>
              <a:gd name="connsiteY19" fmla="*/ 1272652 h 1301755"/>
              <a:gd name="connsiteX20" fmla="*/ 9375464 w 10133725"/>
              <a:gd name="connsiteY20" fmla="*/ 1301755 h 1301755"/>
              <a:gd name="connsiteX21" fmla="*/ 165896 w 10133725"/>
              <a:gd name="connsiteY21" fmla="*/ 1301753 h 1301755"/>
              <a:gd name="connsiteX22" fmla="*/ 0 w 10133725"/>
              <a:gd name="connsiteY22" fmla="*/ 1260512 h 1301755"/>
              <a:gd name="connsiteX23" fmla="*/ 10813 w 10133725"/>
              <a:gd name="connsiteY23" fmla="*/ 256651 h 1301755"/>
              <a:gd name="connsiteX0" fmla="*/ 10813 w 10133725"/>
              <a:gd name="connsiteY0" fmla="*/ 256651 h 1301755"/>
              <a:gd name="connsiteX1" fmla="*/ 677211 w 10133725"/>
              <a:gd name="connsiteY1" fmla="*/ 308913 h 1301755"/>
              <a:gd name="connsiteX2" fmla="*/ 1061756 w 10133725"/>
              <a:gd name="connsiteY2" fmla="*/ 208755 h 1301755"/>
              <a:gd name="connsiteX3" fmla="*/ 1707630 w 10133725"/>
              <a:gd name="connsiteY3" fmla="*/ 272863 h 1301755"/>
              <a:gd name="connsiteX4" fmla="*/ 2526550 w 10133725"/>
              <a:gd name="connsiteY4" fmla="*/ 56751 h 1301755"/>
              <a:gd name="connsiteX5" fmla="*/ 3710178 w 10133725"/>
              <a:gd name="connsiteY5" fmla="*/ 517 h 1301755"/>
              <a:gd name="connsiteX6" fmla="*/ 4063979 w 10133725"/>
              <a:gd name="connsiteY6" fmla="*/ 116220 h 1301755"/>
              <a:gd name="connsiteX7" fmla="*/ 4771427 w 10133725"/>
              <a:gd name="connsiteY7" fmla="*/ 90324 h 1301755"/>
              <a:gd name="connsiteX8" fmla="*/ 4950888 w 10133725"/>
              <a:gd name="connsiteY8" fmla="*/ 158670 h 1301755"/>
              <a:gd name="connsiteX9" fmla="*/ 5407639 w 10133725"/>
              <a:gd name="connsiteY9" fmla="*/ 167659 h 1301755"/>
              <a:gd name="connsiteX10" fmla="*/ 5969208 w 10133725"/>
              <a:gd name="connsiteY10" fmla="*/ 240377 h 1301755"/>
              <a:gd name="connsiteX11" fmla="*/ 6405196 w 10133725"/>
              <a:gd name="connsiteY11" fmla="*/ 353734 h 1301755"/>
              <a:gd name="connsiteX12" fmla="*/ 7032757 w 10133725"/>
              <a:gd name="connsiteY12" fmla="*/ 270693 h 1301755"/>
              <a:gd name="connsiteX13" fmla="*/ 7531393 w 10133725"/>
              <a:gd name="connsiteY13" fmla="*/ 353310 h 1301755"/>
              <a:gd name="connsiteX14" fmla="*/ 8302320 w 10133725"/>
              <a:gd name="connsiteY14" fmla="*/ 325439 h 1301755"/>
              <a:gd name="connsiteX15" fmla="*/ 9390253 w 10133725"/>
              <a:gd name="connsiteY15" fmla="*/ 253220 h 1301755"/>
              <a:gd name="connsiteX16" fmla="*/ 10122258 w 10133725"/>
              <a:gd name="connsiteY16" fmla="*/ 385750 h 1301755"/>
              <a:gd name="connsiteX17" fmla="*/ 9614304 w 10133725"/>
              <a:gd name="connsiteY17" fmla="*/ 864583 h 1301755"/>
              <a:gd name="connsiteX18" fmla="*/ 9340792 w 10133725"/>
              <a:gd name="connsiteY18" fmla="*/ 1004998 h 1301755"/>
              <a:gd name="connsiteX19" fmla="*/ 9173888 w 10133725"/>
              <a:gd name="connsiteY19" fmla="*/ 1272652 h 1301755"/>
              <a:gd name="connsiteX20" fmla="*/ 9375464 w 10133725"/>
              <a:gd name="connsiteY20" fmla="*/ 1301755 h 1301755"/>
              <a:gd name="connsiteX21" fmla="*/ 165896 w 10133725"/>
              <a:gd name="connsiteY21" fmla="*/ 1301753 h 1301755"/>
              <a:gd name="connsiteX22" fmla="*/ 0 w 10133725"/>
              <a:gd name="connsiteY22" fmla="*/ 1260512 h 1301755"/>
              <a:gd name="connsiteX23" fmla="*/ 10813 w 10133725"/>
              <a:gd name="connsiteY23" fmla="*/ 256651 h 1301755"/>
              <a:gd name="connsiteX0" fmla="*/ 10813 w 10133725"/>
              <a:gd name="connsiteY0" fmla="*/ 256284 h 1301388"/>
              <a:gd name="connsiteX1" fmla="*/ 677211 w 10133725"/>
              <a:gd name="connsiteY1" fmla="*/ 308546 h 1301388"/>
              <a:gd name="connsiteX2" fmla="*/ 1061756 w 10133725"/>
              <a:gd name="connsiteY2" fmla="*/ 208388 h 1301388"/>
              <a:gd name="connsiteX3" fmla="*/ 1707630 w 10133725"/>
              <a:gd name="connsiteY3" fmla="*/ 272496 h 1301388"/>
              <a:gd name="connsiteX4" fmla="*/ 2601766 w 10133725"/>
              <a:gd name="connsiteY4" fmla="*/ 191373 h 1301388"/>
              <a:gd name="connsiteX5" fmla="*/ 3710178 w 10133725"/>
              <a:gd name="connsiteY5" fmla="*/ 150 h 1301388"/>
              <a:gd name="connsiteX6" fmla="*/ 4063979 w 10133725"/>
              <a:gd name="connsiteY6" fmla="*/ 115853 h 1301388"/>
              <a:gd name="connsiteX7" fmla="*/ 4771427 w 10133725"/>
              <a:gd name="connsiteY7" fmla="*/ 89957 h 1301388"/>
              <a:gd name="connsiteX8" fmla="*/ 4950888 w 10133725"/>
              <a:gd name="connsiteY8" fmla="*/ 158303 h 1301388"/>
              <a:gd name="connsiteX9" fmla="*/ 5407639 w 10133725"/>
              <a:gd name="connsiteY9" fmla="*/ 167292 h 1301388"/>
              <a:gd name="connsiteX10" fmla="*/ 5969208 w 10133725"/>
              <a:gd name="connsiteY10" fmla="*/ 240010 h 1301388"/>
              <a:gd name="connsiteX11" fmla="*/ 6405196 w 10133725"/>
              <a:gd name="connsiteY11" fmla="*/ 353367 h 1301388"/>
              <a:gd name="connsiteX12" fmla="*/ 7032757 w 10133725"/>
              <a:gd name="connsiteY12" fmla="*/ 270326 h 1301388"/>
              <a:gd name="connsiteX13" fmla="*/ 7531393 w 10133725"/>
              <a:gd name="connsiteY13" fmla="*/ 352943 h 1301388"/>
              <a:gd name="connsiteX14" fmla="*/ 8302320 w 10133725"/>
              <a:gd name="connsiteY14" fmla="*/ 325072 h 1301388"/>
              <a:gd name="connsiteX15" fmla="*/ 9390253 w 10133725"/>
              <a:gd name="connsiteY15" fmla="*/ 252853 h 1301388"/>
              <a:gd name="connsiteX16" fmla="*/ 10122258 w 10133725"/>
              <a:gd name="connsiteY16" fmla="*/ 385383 h 1301388"/>
              <a:gd name="connsiteX17" fmla="*/ 9614304 w 10133725"/>
              <a:gd name="connsiteY17" fmla="*/ 864216 h 1301388"/>
              <a:gd name="connsiteX18" fmla="*/ 9340792 w 10133725"/>
              <a:gd name="connsiteY18" fmla="*/ 1004631 h 1301388"/>
              <a:gd name="connsiteX19" fmla="*/ 9173888 w 10133725"/>
              <a:gd name="connsiteY19" fmla="*/ 1272285 h 1301388"/>
              <a:gd name="connsiteX20" fmla="*/ 9375464 w 10133725"/>
              <a:gd name="connsiteY20" fmla="*/ 1301388 h 1301388"/>
              <a:gd name="connsiteX21" fmla="*/ 165896 w 10133725"/>
              <a:gd name="connsiteY21" fmla="*/ 1301386 h 1301388"/>
              <a:gd name="connsiteX22" fmla="*/ 0 w 10133725"/>
              <a:gd name="connsiteY22" fmla="*/ 1260145 h 1301388"/>
              <a:gd name="connsiteX23" fmla="*/ 10813 w 10133725"/>
              <a:gd name="connsiteY23" fmla="*/ 256284 h 1301388"/>
              <a:gd name="connsiteX0" fmla="*/ 10813 w 10133725"/>
              <a:gd name="connsiteY0" fmla="*/ 166327 h 1211431"/>
              <a:gd name="connsiteX1" fmla="*/ 677211 w 10133725"/>
              <a:gd name="connsiteY1" fmla="*/ 218589 h 1211431"/>
              <a:gd name="connsiteX2" fmla="*/ 1061756 w 10133725"/>
              <a:gd name="connsiteY2" fmla="*/ 118431 h 1211431"/>
              <a:gd name="connsiteX3" fmla="*/ 1707630 w 10133725"/>
              <a:gd name="connsiteY3" fmla="*/ 182539 h 1211431"/>
              <a:gd name="connsiteX4" fmla="*/ 2601766 w 10133725"/>
              <a:gd name="connsiteY4" fmla="*/ 101416 h 1211431"/>
              <a:gd name="connsiteX5" fmla="*/ 3785394 w 10133725"/>
              <a:gd name="connsiteY5" fmla="*/ 90177 h 1211431"/>
              <a:gd name="connsiteX6" fmla="*/ 4063979 w 10133725"/>
              <a:gd name="connsiteY6" fmla="*/ 25896 h 1211431"/>
              <a:gd name="connsiteX7" fmla="*/ 4771427 w 10133725"/>
              <a:gd name="connsiteY7" fmla="*/ 0 h 1211431"/>
              <a:gd name="connsiteX8" fmla="*/ 4950888 w 10133725"/>
              <a:gd name="connsiteY8" fmla="*/ 68346 h 1211431"/>
              <a:gd name="connsiteX9" fmla="*/ 5407639 w 10133725"/>
              <a:gd name="connsiteY9" fmla="*/ 77335 h 1211431"/>
              <a:gd name="connsiteX10" fmla="*/ 5969208 w 10133725"/>
              <a:gd name="connsiteY10" fmla="*/ 150053 h 1211431"/>
              <a:gd name="connsiteX11" fmla="*/ 6405196 w 10133725"/>
              <a:gd name="connsiteY11" fmla="*/ 263410 h 1211431"/>
              <a:gd name="connsiteX12" fmla="*/ 7032757 w 10133725"/>
              <a:gd name="connsiteY12" fmla="*/ 180369 h 1211431"/>
              <a:gd name="connsiteX13" fmla="*/ 7531393 w 10133725"/>
              <a:gd name="connsiteY13" fmla="*/ 262986 h 1211431"/>
              <a:gd name="connsiteX14" fmla="*/ 8302320 w 10133725"/>
              <a:gd name="connsiteY14" fmla="*/ 235115 h 1211431"/>
              <a:gd name="connsiteX15" fmla="*/ 9390253 w 10133725"/>
              <a:gd name="connsiteY15" fmla="*/ 162896 h 1211431"/>
              <a:gd name="connsiteX16" fmla="*/ 10122258 w 10133725"/>
              <a:gd name="connsiteY16" fmla="*/ 295426 h 1211431"/>
              <a:gd name="connsiteX17" fmla="*/ 9614304 w 10133725"/>
              <a:gd name="connsiteY17" fmla="*/ 774259 h 1211431"/>
              <a:gd name="connsiteX18" fmla="*/ 9340792 w 10133725"/>
              <a:gd name="connsiteY18" fmla="*/ 914674 h 1211431"/>
              <a:gd name="connsiteX19" fmla="*/ 9173888 w 10133725"/>
              <a:gd name="connsiteY19" fmla="*/ 1182328 h 1211431"/>
              <a:gd name="connsiteX20" fmla="*/ 9375464 w 10133725"/>
              <a:gd name="connsiteY20" fmla="*/ 1211431 h 1211431"/>
              <a:gd name="connsiteX21" fmla="*/ 165896 w 10133725"/>
              <a:gd name="connsiteY21" fmla="*/ 1211429 h 1211431"/>
              <a:gd name="connsiteX22" fmla="*/ 0 w 10133725"/>
              <a:gd name="connsiteY22" fmla="*/ 1170188 h 1211431"/>
              <a:gd name="connsiteX23" fmla="*/ 10813 w 10133725"/>
              <a:gd name="connsiteY23" fmla="*/ 166327 h 1211431"/>
              <a:gd name="connsiteX0" fmla="*/ 10813 w 10133725"/>
              <a:gd name="connsiteY0" fmla="*/ 166327 h 1211431"/>
              <a:gd name="connsiteX1" fmla="*/ 677211 w 10133725"/>
              <a:gd name="connsiteY1" fmla="*/ 218589 h 1211431"/>
              <a:gd name="connsiteX2" fmla="*/ 1061756 w 10133725"/>
              <a:gd name="connsiteY2" fmla="*/ 118431 h 1211431"/>
              <a:gd name="connsiteX3" fmla="*/ 1707630 w 10133725"/>
              <a:gd name="connsiteY3" fmla="*/ 182539 h 1211431"/>
              <a:gd name="connsiteX4" fmla="*/ 2601766 w 10133725"/>
              <a:gd name="connsiteY4" fmla="*/ 101416 h 1211431"/>
              <a:gd name="connsiteX5" fmla="*/ 3785394 w 10133725"/>
              <a:gd name="connsiteY5" fmla="*/ 90177 h 1211431"/>
              <a:gd name="connsiteX6" fmla="*/ 4101586 w 10133725"/>
              <a:gd name="connsiteY6" fmla="*/ 93389 h 1211431"/>
              <a:gd name="connsiteX7" fmla="*/ 4771427 w 10133725"/>
              <a:gd name="connsiteY7" fmla="*/ 0 h 1211431"/>
              <a:gd name="connsiteX8" fmla="*/ 4950888 w 10133725"/>
              <a:gd name="connsiteY8" fmla="*/ 68346 h 1211431"/>
              <a:gd name="connsiteX9" fmla="*/ 5407639 w 10133725"/>
              <a:gd name="connsiteY9" fmla="*/ 77335 h 1211431"/>
              <a:gd name="connsiteX10" fmla="*/ 5969208 w 10133725"/>
              <a:gd name="connsiteY10" fmla="*/ 150053 h 1211431"/>
              <a:gd name="connsiteX11" fmla="*/ 6405196 w 10133725"/>
              <a:gd name="connsiteY11" fmla="*/ 263410 h 1211431"/>
              <a:gd name="connsiteX12" fmla="*/ 7032757 w 10133725"/>
              <a:gd name="connsiteY12" fmla="*/ 180369 h 1211431"/>
              <a:gd name="connsiteX13" fmla="*/ 7531393 w 10133725"/>
              <a:gd name="connsiteY13" fmla="*/ 262986 h 1211431"/>
              <a:gd name="connsiteX14" fmla="*/ 8302320 w 10133725"/>
              <a:gd name="connsiteY14" fmla="*/ 235115 h 1211431"/>
              <a:gd name="connsiteX15" fmla="*/ 9390253 w 10133725"/>
              <a:gd name="connsiteY15" fmla="*/ 162896 h 1211431"/>
              <a:gd name="connsiteX16" fmla="*/ 10122258 w 10133725"/>
              <a:gd name="connsiteY16" fmla="*/ 295426 h 1211431"/>
              <a:gd name="connsiteX17" fmla="*/ 9614304 w 10133725"/>
              <a:gd name="connsiteY17" fmla="*/ 774259 h 1211431"/>
              <a:gd name="connsiteX18" fmla="*/ 9340792 w 10133725"/>
              <a:gd name="connsiteY18" fmla="*/ 914674 h 1211431"/>
              <a:gd name="connsiteX19" fmla="*/ 9173888 w 10133725"/>
              <a:gd name="connsiteY19" fmla="*/ 1182328 h 1211431"/>
              <a:gd name="connsiteX20" fmla="*/ 9375464 w 10133725"/>
              <a:gd name="connsiteY20" fmla="*/ 1211431 h 1211431"/>
              <a:gd name="connsiteX21" fmla="*/ 165896 w 10133725"/>
              <a:gd name="connsiteY21" fmla="*/ 1211429 h 1211431"/>
              <a:gd name="connsiteX22" fmla="*/ 0 w 10133725"/>
              <a:gd name="connsiteY22" fmla="*/ 1170188 h 1211431"/>
              <a:gd name="connsiteX23" fmla="*/ 10813 w 10133725"/>
              <a:gd name="connsiteY23" fmla="*/ 166327 h 1211431"/>
              <a:gd name="connsiteX0" fmla="*/ 10813 w 10133725"/>
              <a:gd name="connsiteY0" fmla="*/ 125434 h 1170538"/>
              <a:gd name="connsiteX1" fmla="*/ 677211 w 10133725"/>
              <a:gd name="connsiteY1" fmla="*/ 177696 h 1170538"/>
              <a:gd name="connsiteX2" fmla="*/ 1061756 w 10133725"/>
              <a:gd name="connsiteY2" fmla="*/ 77538 h 1170538"/>
              <a:gd name="connsiteX3" fmla="*/ 1707630 w 10133725"/>
              <a:gd name="connsiteY3" fmla="*/ 141646 h 1170538"/>
              <a:gd name="connsiteX4" fmla="*/ 2601766 w 10133725"/>
              <a:gd name="connsiteY4" fmla="*/ 60523 h 1170538"/>
              <a:gd name="connsiteX5" fmla="*/ 3785394 w 10133725"/>
              <a:gd name="connsiteY5" fmla="*/ 49284 h 1170538"/>
              <a:gd name="connsiteX6" fmla="*/ 4101586 w 10133725"/>
              <a:gd name="connsiteY6" fmla="*/ 52496 h 1170538"/>
              <a:gd name="connsiteX7" fmla="*/ 4671140 w 10133725"/>
              <a:gd name="connsiteY7" fmla="*/ 26602 h 1170538"/>
              <a:gd name="connsiteX8" fmla="*/ 4950888 w 10133725"/>
              <a:gd name="connsiteY8" fmla="*/ 27453 h 1170538"/>
              <a:gd name="connsiteX9" fmla="*/ 5407639 w 10133725"/>
              <a:gd name="connsiteY9" fmla="*/ 36442 h 1170538"/>
              <a:gd name="connsiteX10" fmla="*/ 5969208 w 10133725"/>
              <a:gd name="connsiteY10" fmla="*/ 109160 h 1170538"/>
              <a:gd name="connsiteX11" fmla="*/ 6405196 w 10133725"/>
              <a:gd name="connsiteY11" fmla="*/ 222517 h 1170538"/>
              <a:gd name="connsiteX12" fmla="*/ 7032757 w 10133725"/>
              <a:gd name="connsiteY12" fmla="*/ 139476 h 1170538"/>
              <a:gd name="connsiteX13" fmla="*/ 7531393 w 10133725"/>
              <a:gd name="connsiteY13" fmla="*/ 222093 h 1170538"/>
              <a:gd name="connsiteX14" fmla="*/ 8302320 w 10133725"/>
              <a:gd name="connsiteY14" fmla="*/ 194222 h 1170538"/>
              <a:gd name="connsiteX15" fmla="*/ 9390253 w 10133725"/>
              <a:gd name="connsiteY15" fmla="*/ 122003 h 1170538"/>
              <a:gd name="connsiteX16" fmla="*/ 10122258 w 10133725"/>
              <a:gd name="connsiteY16" fmla="*/ 254533 h 1170538"/>
              <a:gd name="connsiteX17" fmla="*/ 9614304 w 10133725"/>
              <a:gd name="connsiteY17" fmla="*/ 733366 h 1170538"/>
              <a:gd name="connsiteX18" fmla="*/ 9340792 w 10133725"/>
              <a:gd name="connsiteY18" fmla="*/ 873781 h 1170538"/>
              <a:gd name="connsiteX19" fmla="*/ 9173888 w 10133725"/>
              <a:gd name="connsiteY19" fmla="*/ 1141435 h 1170538"/>
              <a:gd name="connsiteX20" fmla="*/ 9375464 w 10133725"/>
              <a:gd name="connsiteY20" fmla="*/ 1170538 h 1170538"/>
              <a:gd name="connsiteX21" fmla="*/ 165896 w 10133725"/>
              <a:gd name="connsiteY21" fmla="*/ 1170536 h 1170538"/>
              <a:gd name="connsiteX22" fmla="*/ 0 w 10133725"/>
              <a:gd name="connsiteY22" fmla="*/ 1129295 h 1170538"/>
              <a:gd name="connsiteX23" fmla="*/ 10813 w 10133725"/>
              <a:gd name="connsiteY23" fmla="*/ 125434 h 1170538"/>
              <a:gd name="connsiteX0" fmla="*/ 10813 w 10133725"/>
              <a:gd name="connsiteY0" fmla="*/ 125434 h 1170538"/>
              <a:gd name="connsiteX1" fmla="*/ 677211 w 10133725"/>
              <a:gd name="connsiteY1" fmla="*/ 177696 h 1170538"/>
              <a:gd name="connsiteX2" fmla="*/ 1061756 w 10133725"/>
              <a:gd name="connsiteY2" fmla="*/ 77538 h 1170538"/>
              <a:gd name="connsiteX3" fmla="*/ 1707630 w 10133725"/>
              <a:gd name="connsiteY3" fmla="*/ 141646 h 1170538"/>
              <a:gd name="connsiteX4" fmla="*/ 2601766 w 10133725"/>
              <a:gd name="connsiteY4" fmla="*/ 60523 h 1170538"/>
              <a:gd name="connsiteX5" fmla="*/ 3785394 w 10133725"/>
              <a:gd name="connsiteY5" fmla="*/ 49284 h 1170538"/>
              <a:gd name="connsiteX6" fmla="*/ 4101586 w 10133725"/>
              <a:gd name="connsiteY6" fmla="*/ 52496 h 1170538"/>
              <a:gd name="connsiteX7" fmla="*/ 4721284 w 10133725"/>
              <a:gd name="connsiteY7" fmla="*/ 139094 h 1170538"/>
              <a:gd name="connsiteX8" fmla="*/ 4950888 w 10133725"/>
              <a:gd name="connsiteY8" fmla="*/ 27453 h 1170538"/>
              <a:gd name="connsiteX9" fmla="*/ 5407639 w 10133725"/>
              <a:gd name="connsiteY9" fmla="*/ 36442 h 1170538"/>
              <a:gd name="connsiteX10" fmla="*/ 5969208 w 10133725"/>
              <a:gd name="connsiteY10" fmla="*/ 109160 h 1170538"/>
              <a:gd name="connsiteX11" fmla="*/ 6405196 w 10133725"/>
              <a:gd name="connsiteY11" fmla="*/ 222517 h 1170538"/>
              <a:gd name="connsiteX12" fmla="*/ 7032757 w 10133725"/>
              <a:gd name="connsiteY12" fmla="*/ 139476 h 1170538"/>
              <a:gd name="connsiteX13" fmla="*/ 7531393 w 10133725"/>
              <a:gd name="connsiteY13" fmla="*/ 222093 h 1170538"/>
              <a:gd name="connsiteX14" fmla="*/ 8302320 w 10133725"/>
              <a:gd name="connsiteY14" fmla="*/ 194222 h 1170538"/>
              <a:gd name="connsiteX15" fmla="*/ 9390253 w 10133725"/>
              <a:gd name="connsiteY15" fmla="*/ 122003 h 1170538"/>
              <a:gd name="connsiteX16" fmla="*/ 10122258 w 10133725"/>
              <a:gd name="connsiteY16" fmla="*/ 254533 h 1170538"/>
              <a:gd name="connsiteX17" fmla="*/ 9614304 w 10133725"/>
              <a:gd name="connsiteY17" fmla="*/ 733366 h 1170538"/>
              <a:gd name="connsiteX18" fmla="*/ 9340792 w 10133725"/>
              <a:gd name="connsiteY18" fmla="*/ 873781 h 1170538"/>
              <a:gd name="connsiteX19" fmla="*/ 9173888 w 10133725"/>
              <a:gd name="connsiteY19" fmla="*/ 1141435 h 1170538"/>
              <a:gd name="connsiteX20" fmla="*/ 9375464 w 10133725"/>
              <a:gd name="connsiteY20" fmla="*/ 1170538 h 1170538"/>
              <a:gd name="connsiteX21" fmla="*/ 165896 w 10133725"/>
              <a:gd name="connsiteY21" fmla="*/ 1170536 h 1170538"/>
              <a:gd name="connsiteX22" fmla="*/ 0 w 10133725"/>
              <a:gd name="connsiteY22" fmla="*/ 1129295 h 1170538"/>
              <a:gd name="connsiteX23" fmla="*/ 10813 w 10133725"/>
              <a:gd name="connsiteY23" fmla="*/ 125434 h 1170538"/>
              <a:gd name="connsiteX0" fmla="*/ 10813 w 10133725"/>
              <a:gd name="connsiteY0" fmla="*/ 125434 h 1170538"/>
              <a:gd name="connsiteX1" fmla="*/ 677211 w 10133725"/>
              <a:gd name="connsiteY1" fmla="*/ 177696 h 1170538"/>
              <a:gd name="connsiteX2" fmla="*/ 1061756 w 10133725"/>
              <a:gd name="connsiteY2" fmla="*/ 77538 h 1170538"/>
              <a:gd name="connsiteX3" fmla="*/ 1707630 w 10133725"/>
              <a:gd name="connsiteY3" fmla="*/ 141646 h 1170538"/>
              <a:gd name="connsiteX4" fmla="*/ 2601766 w 10133725"/>
              <a:gd name="connsiteY4" fmla="*/ 60523 h 1170538"/>
              <a:gd name="connsiteX5" fmla="*/ 3785394 w 10133725"/>
              <a:gd name="connsiteY5" fmla="*/ 49284 h 1170538"/>
              <a:gd name="connsiteX6" fmla="*/ 4101586 w 10133725"/>
              <a:gd name="connsiteY6" fmla="*/ 52496 h 1170538"/>
              <a:gd name="connsiteX7" fmla="*/ 4721284 w 10133725"/>
              <a:gd name="connsiteY7" fmla="*/ 139094 h 1170538"/>
              <a:gd name="connsiteX8" fmla="*/ 4950888 w 10133725"/>
              <a:gd name="connsiteY8" fmla="*/ 27453 h 1170538"/>
              <a:gd name="connsiteX9" fmla="*/ 5407639 w 10133725"/>
              <a:gd name="connsiteY9" fmla="*/ 36442 h 1170538"/>
              <a:gd name="connsiteX10" fmla="*/ 5969208 w 10133725"/>
              <a:gd name="connsiteY10" fmla="*/ 199153 h 1170538"/>
              <a:gd name="connsiteX11" fmla="*/ 6405196 w 10133725"/>
              <a:gd name="connsiteY11" fmla="*/ 222517 h 1170538"/>
              <a:gd name="connsiteX12" fmla="*/ 7032757 w 10133725"/>
              <a:gd name="connsiteY12" fmla="*/ 139476 h 1170538"/>
              <a:gd name="connsiteX13" fmla="*/ 7531393 w 10133725"/>
              <a:gd name="connsiteY13" fmla="*/ 222093 h 1170538"/>
              <a:gd name="connsiteX14" fmla="*/ 8302320 w 10133725"/>
              <a:gd name="connsiteY14" fmla="*/ 194222 h 1170538"/>
              <a:gd name="connsiteX15" fmla="*/ 9390253 w 10133725"/>
              <a:gd name="connsiteY15" fmla="*/ 122003 h 1170538"/>
              <a:gd name="connsiteX16" fmla="*/ 10122258 w 10133725"/>
              <a:gd name="connsiteY16" fmla="*/ 254533 h 1170538"/>
              <a:gd name="connsiteX17" fmla="*/ 9614304 w 10133725"/>
              <a:gd name="connsiteY17" fmla="*/ 733366 h 1170538"/>
              <a:gd name="connsiteX18" fmla="*/ 9340792 w 10133725"/>
              <a:gd name="connsiteY18" fmla="*/ 873781 h 1170538"/>
              <a:gd name="connsiteX19" fmla="*/ 9173888 w 10133725"/>
              <a:gd name="connsiteY19" fmla="*/ 1141435 h 1170538"/>
              <a:gd name="connsiteX20" fmla="*/ 9375464 w 10133725"/>
              <a:gd name="connsiteY20" fmla="*/ 1170538 h 1170538"/>
              <a:gd name="connsiteX21" fmla="*/ 165896 w 10133725"/>
              <a:gd name="connsiteY21" fmla="*/ 1170536 h 1170538"/>
              <a:gd name="connsiteX22" fmla="*/ 0 w 10133725"/>
              <a:gd name="connsiteY22" fmla="*/ 1129295 h 1170538"/>
              <a:gd name="connsiteX23" fmla="*/ 10813 w 10133725"/>
              <a:gd name="connsiteY23" fmla="*/ 125434 h 1170538"/>
              <a:gd name="connsiteX0" fmla="*/ 10813 w 10133725"/>
              <a:gd name="connsiteY0" fmla="*/ 125434 h 1170538"/>
              <a:gd name="connsiteX1" fmla="*/ 677211 w 10133725"/>
              <a:gd name="connsiteY1" fmla="*/ 177696 h 1170538"/>
              <a:gd name="connsiteX2" fmla="*/ 1061756 w 10133725"/>
              <a:gd name="connsiteY2" fmla="*/ 77538 h 1170538"/>
              <a:gd name="connsiteX3" fmla="*/ 1707630 w 10133725"/>
              <a:gd name="connsiteY3" fmla="*/ 141646 h 1170538"/>
              <a:gd name="connsiteX4" fmla="*/ 2601766 w 10133725"/>
              <a:gd name="connsiteY4" fmla="*/ 60523 h 1170538"/>
              <a:gd name="connsiteX5" fmla="*/ 3785394 w 10133725"/>
              <a:gd name="connsiteY5" fmla="*/ 49284 h 1170538"/>
              <a:gd name="connsiteX6" fmla="*/ 4101586 w 10133725"/>
              <a:gd name="connsiteY6" fmla="*/ 52496 h 1170538"/>
              <a:gd name="connsiteX7" fmla="*/ 4721284 w 10133725"/>
              <a:gd name="connsiteY7" fmla="*/ 139094 h 1170538"/>
              <a:gd name="connsiteX8" fmla="*/ 4950888 w 10133725"/>
              <a:gd name="connsiteY8" fmla="*/ 27453 h 1170538"/>
              <a:gd name="connsiteX9" fmla="*/ 5407639 w 10133725"/>
              <a:gd name="connsiteY9" fmla="*/ 36442 h 1170538"/>
              <a:gd name="connsiteX10" fmla="*/ 5969208 w 10133725"/>
              <a:gd name="connsiteY10" fmla="*/ 199153 h 1170538"/>
              <a:gd name="connsiteX11" fmla="*/ 6405196 w 10133725"/>
              <a:gd name="connsiteY11" fmla="*/ 222517 h 1170538"/>
              <a:gd name="connsiteX12" fmla="*/ 7032757 w 10133725"/>
              <a:gd name="connsiteY12" fmla="*/ 139476 h 1170538"/>
              <a:gd name="connsiteX13" fmla="*/ 7531393 w 10133725"/>
              <a:gd name="connsiteY13" fmla="*/ 222093 h 1170538"/>
              <a:gd name="connsiteX14" fmla="*/ 8302320 w 10133725"/>
              <a:gd name="connsiteY14" fmla="*/ 194222 h 1170538"/>
              <a:gd name="connsiteX15" fmla="*/ 9390253 w 10133725"/>
              <a:gd name="connsiteY15" fmla="*/ 122003 h 1170538"/>
              <a:gd name="connsiteX16" fmla="*/ 10122258 w 10133725"/>
              <a:gd name="connsiteY16" fmla="*/ 254533 h 1170538"/>
              <a:gd name="connsiteX17" fmla="*/ 9614304 w 10133725"/>
              <a:gd name="connsiteY17" fmla="*/ 733366 h 1170538"/>
              <a:gd name="connsiteX18" fmla="*/ 9340792 w 10133725"/>
              <a:gd name="connsiteY18" fmla="*/ 873781 h 1170538"/>
              <a:gd name="connsiteX19" fmla="*/ 9173888 w 10133725"/>
              <a:gd name="connsiteY19" fmla="*/ 1141435 h 1170538"/>
              <a:gd name="connsiteX20" fmla="*/ 9375464 w 10133725"/>
              <a:gd name="connsiteY20" fmla="*/ 1170538 h 1170538"/>
              <a:gd name="connsiteX21" fmla="*/ 165896 w 10133725"/>
              <a:gd name="connsiteY21" fmla="*/ 1170536 h 1170538"/>
              <a:gd name="connsiteX22" fmla="*/ 0 w 10133725"/>
              <a:gd name="connsiteY22" fmla="*/ 1129295 h 1170538"/>
              <a:gd name="connsiteX23" fmla="*/ 10813 w 10133725"/>
              <a:gd name="connsiteY23" fmla="*/ 125434 h 1170538"/>
              <a:gd name="connsiteX0" fmla="*/ 10813 w 10133725"/>
              <a:gd name="connsiteY0" fmla="*/ 97606 h 1142710"/>
              <a:gd name="connsiteX1" fmla="*/ 677211 w 10133725"/>
              <a:gd name="connsiteY1" fmla="*/ 149868 h 1142710"/>
              <a:gd name="connsiteX2" fmla="*/ 1061756 w 10133725"/>
              <a:gd name="connsiteY2" fmla="*/ 49710 h 1142710"/>
              <a:gd name="connsiteX3" fmla="*/ 1707630 w 10133725"/>
              <a:gd name="connsiteY3" fmla="*/ 113818 h 1142710"/>
              <a:gd name="connsiteX4" fmla="*/ 2601766 w 10133725"/>
              <a:gd name="connsiteY4" fmla="*/ 32695 h 1142710"/>
              <a:gd name="connsiteX5" fmla="*/ 3785394 w 10133725"/>
              <a:gd name="connsiteY5" fmla="*/ 21456 h 1142710"/>
              <a:gd name="connsiteX6" fmla="*/ 4101586 w 10133725"/>
              <a:gd name="connsiteY6" fmla="*/ 24668 h 1142710"/>
              <a:gd name="connsiteX7" fmla="*/ 4721284 w 10133725"/>
              <a:gd name="connsiteY7" fmla="*/ 111266 h 1142710"/>
              <a:gd name="connsiteX8" fmla="*/ 4975960 w 10133725"/>
              <a:gd name="connsiteY8" fmla="*/ 67119 h 1142710"/>
              <a:gd name="connsiteX9" fmla="*/ 5407639 w 10133725"/>
              <a:gd name="connsiteY9" fmla="*/ 8614 h 1142710"/>
              <a:gd name="connsiteX10" fmla="*/ 5969208 w 10133725"/>
              <a:gd name="connsiteY10" fmla="*/ 171325 h 1142710"/>
              <a:gd name="connsiteX11" fmla="*/ 6405196 w 10133725"/>
              <a:gd name="connsiteY11" fmla="*/ 194689 h 1142710"/>
              <a:gd name="connsiteX12" fmla="*/ 7032757 w 10133725"/>
              <a:gd name="connsiteY12" fmla="*/ 111648 h 1142710"/>
              <a:gd name="connsiteX13" fmla="*/ 7531393 w 10133725"/>
              <a:gd name="connsiteY13" fmla="*/ 194265 h 1142710"/>
              <a:gd name="connsiteX14" fmla="*/ 8302320 w 10133725"/>
              <a:gd name="connsiteY14" fmla="*/ 166394 h 1142710"/>
              <a:gd name="connsiteX15" fmla="*/ 9390253 w 10133725"/>
              <a:gd name="connsiteY15" fmla="*/ 94175 h 1142710"/>
              <a:gd name="connsiteX16" fmla="*/ 10122258 w 10133725"/>
              <a:gd name="connsiteY16" fmla="*/ 226705 h 1142710"/>
              <a:gd name="connsiteX17" fmla="*/ 9614304 w 10133725"/>
              <a:gd name="connsiteY17" fmla="*/ 705538 h 1142710"/>
              <a:gd name="connsiteX18" fmla="*/ 9340792 w 10133725"/>
              <a:gd name="connsiteY18" fmla="*/ 845953 h 1142710"/>
              <a:gd name="connsiteX19" fmla="*/ 9173888 w 10133725"/>
              <a:gd name="connsiteY19" fmla="*/ 1113607 h 1142710"/>
              <a:gd name="connsiteX20" fmla="*/ 9375464 w 10133725"/>
              <a:gd name="connsiteY20" fmla="*/ 1142710 h 1142710"/>
              <a:gd name="connsiteX21" fmla="*/ 165896 w 10133725"/>
              <a:gd name="connsiteY21" fmla="*/ 1142708 h 1142710"/>
              <a:gd name="connsiteX22" fmla="*/ 0 w 10133725"/>
              <a:gd name="connsiteY22" fmla="*/ 1101467 h 1142710"/>
              <a:gd name="connsiteX23" fmla="*/ 10813 w 10133725"/>
              <a:gd name="connsiteY23" fmla="*/ 97606 h 1142710"/>
              <a:gd name="connsiteX0" fmla="*/ 10813 w 10133725"/>
              <a:gd name="connsiteY0" fmla="*/ 97604 h 1142708"/>
              <a:gd name="connsiteX1" fmla="*/ 677211 w 10133725"/>
              <a:gd name="connsiteY1" fmla="*/ 149866 h 1142708"/>
              <a:gd name="connsiteX2" fmla="*/ 1061756 w 10133725"/>
              <a:gd name="connsiteY2" fmla="*/ 49708 h 1142708"/>
              <a:gd name="connsiteX3" fmla="*/ 1707630 w 10133725"/>
              <a:gd name="connsiteY3" fmla="*/ 113816 h 1142708"/>
              <a:gd name="connsiteX4" fmla="*/ 2601766 w 10133725"/>
              <a:gd name="connsiteY4" fmla="*/ 32693 h 1142708"/>
              <a:gd name="connsiteX5" fmla="*/ 3785394 w 10133725"/>
              <a:gd name="connsiteY5" fmla="*/ 21454 h 1142708"/>
              <a:gd name="connsiteX6" fmla="*/ 4101586 w 10133725"/>
              <a:gd name="connsiteY6" fmla="*/ 24666 h 1142708"/>
              <a:gd name="connsiteX7" fmla="*/ 4721284 w 10133725"/>
              <a:gd name="connsiteY7" fmla="*/ 111264 h 1142708"/>
              <a:gd name="connsiteX8" fmla="*/ 4975960 w 10133725"/>
              <a:gd name="connsiteY8" fmla="*/ 67117 h 1142708"/>
              <a:gd name="connsiteX9" fmla="*/ 5407639 w 10133725"/>
              <a:gd name="connsiteY9" fmla="*/ 8612 h 1142708"/>
              <a:gd name="connsiteX10" fmla="*/ 5969208 w 10133725"/>
              <a:gd name="connsiteY10" fmla="*/ 171323 h 1142708"/>
              <a:gd name="connsiteX11" fmla="*/ 6405196 w 10133725"/>
              <a:gd name="connsiteY11" fmla="*/ 194687 h 1142708"/>
              <a:gd name="connsiteX12" fmla="*/ 7057829 w 10133725"/>
              <a:gd name="connsiteY12" fmla="*/ 201639 h 1142708"/>
              <a:gd name="connsiteX13" fmla="*/ 7531393 w 10133725"/>
              <a:gd name="connsiteY13" fmla="*/ 194263 h 1142708"/>
              <a:gd name="connsiteX14" fmla="*/ 8302320 w 10133725"/>
              <a:gd name="connsiteY14" fmla="*/ 166392 h 1142708"/>
              <a:gd name="connsiteX15" fmla="*/ 9390253 w 10133725"/>
              <a:gd name="connsiteY15" fmla="*/ 94173 h 1142708"/>
              <a:gd name="connsiteX16" fmla="*/ 10122258 w 10133725"/>
              <a:gd name="connsiteY16" fmla="*/ 226703 h 1142708"/>
              <a:gd name="connsiteX17" fmla="*/ 9614304 w 10133725"/>
              <a:gd name="connsiteY17" fmla="*/ 705536 h 1142708"/>
              <a:gd name="connsiteX18" fmla="*/ 9340792 w 10133725"/>
              <a:gd name="connsiteY18" fmla="*/ 845951 h 1142708"/>
              <a:gd name="connsiteX19" fmla="*/ 9173888 w 10133725"/>
              <a:gd name="connsiteY19" fmla="*/ 1113605 h 1142708"/>
              <a:gd name="connsiteX20" fmla="*/ 9375464 w 10133725"/>
              <a:gd name="connsiteY20" fmla="*/ 1142708 h 1142708"/>
              <a:gd name="connsiteX21" fmla="*/ 165896 w 10133725"/>
              <a:gd name="connsiteY21" fmla="*/ 1142706 h 1142708"/>
              <a:gd name="connsiteX22" fmla="*/ 0 w 10133725"/>
              <a:gd name="connsiteY22" fmla="*/ 1101465 h 1142708"/>
              <a:gd name="connsiteX23" fmla="*/ 10813 w 10133725"/>
              <a:gd name="connsiteY23" fmla="*/ 97604 h 1142708"/>
              <a:gd name="connsiteX0" fmla="*/ 10813 w 10133725"/>
              <a:gd name="connsiteY0" fmla="*/ 97604 h 1142708"/>
              <a:gd name="connsiteX1" fmla="*/ 677211 w 10133725"/>
              <a:gd name="connsiteY1" fmla="*/ 149866 h 1142708"/>
              <a:gd name="connsiteX2" fmla="*/ 1061756 w 10133725"/>
              <a:gd name="connsiteY2" fmla="*/ 49708 h 1142708"/>
              <a:gd name="connsiteX3" fmla="*/ 1707630 w 10133725"/>
              <a:gd name="connsiteY3" fmla="*/ 113816 h 1142708"/>
              <a:gd name="connsiteX4" fmla="*/ 2601766 w 10133725"/>
              <a:gd name="connsiteY4" fmla="*/ 32693 h 1142708"/>
              <a:gd name="connsiteX5" fmla="*/ 3221279 w 10133725"/>
              <a:gd name="connsiteY5" fmla="*/ 43954 h 1142708"/>
              <a:gd name="connsiteX6" fmla="*/ 4101586 w 10133725"/>
              <a:gd name="connsiteY6" fmla="*/ 24666 h 1142708"/>
              <a:gd name="connsiteX7" fmla="*/ 4721284 w 10133725"/>
              <a:gd name="connsiteY7" fmla="*/ 111264 h 1142708"/>
              <a:gd name="connsiteX8" fmla="*/ 4975960 w 10133725"/>
              <a:gd name="connsiteY8" fmla="*/ 67117 h 1142708"/>
              <a:gd name="connsiteX9" fmla="*/ 5407639 w 10133725"/>
              <a:gd name="connsiteY9" fmla="*/ 8612 h 1142708"/>
              <a:gd name="connsiteX10" fmla="*/ 5969208 w 10133725"/>
              <a:gd name="connsiteY10" fmla="*/ 171323 h 1142708"/>
              <a:gd name="connsiteX11" fmla="*/ 6405196 w 10133725"/>
              <a:gd name="connsiteY11" fmla="*/ 194687 h 1142708"/>
              <a:gd name="connsiteX12" fmla="*/ 7057829 w 10133725"/>
              <a:gd name="connsiteY12" fmla="*/ 201639 h 1142708"/>
              <a:gd name="connsiteX13" fmla="*/ 7531393 w 10133725"/>
              <a:gd name="connsiteY13" fmla="*/ 194263 h 1142708"/>
              <a:gd name="connsiteX14" fmla="*/ 8302320 w 10133725"/>
              <a:gd name="connsiteY14" fmla="*/ 166392 h 1142708"/>
              <a:gd name="connsiteX15" fmla="*/ 9390253 w 10133725"/>
              <a:gd name="connsiteY15" fmla="*/ 94173 h 1142708"/>
              <a:gd name="connsiteX16" fmla="*/ 10122258 w 10133725"/>
              <a:gd name="connsiteY16" fmla="*/ 226703 h 1142708"/>
              <a:gd name="connsiteX17" fmla="*/ 9614304 w 10133725"/>
              <a:gd name="connsiteY17" fmla="*/ 705536 h 1142708"/>
              <a:gd name="connsiteX18" fmla="*/ 9340792 w 10133725"/>
              <a:gd name="connsiteY18" fmla="*/ 845951 h 1142708"/>
              <a:gd name="connsiteX19" fmla="*/ 9173888 w 10133725"/>
              <a:gd name="connsiteY19" fmla="*/ 1113605 h 1142708"/>
              <a:gd name="connsiteX20" fmla="*/ 9375464 w 10133725"/>
              <a:gd name="connsiteY20" fmla="*/ 1142708 h 1142708"/>
              <a:gd name="connsiteX21" fmla="*/ 165896 w 10133725"/>
              <a:gd name="connsiteY21" fmla="*/ 1142706 h 1142708"/>
              <a:gd name="connsiteX22" fmla="*/ 0 w 10133725"/>
              <a:gd name="connsiteY22" fmla="*/ 1101465 h 1142708"/>
              <a:gd name="connsiteX23" fmla="*/ 10813 w 10133725"/>
              <a:gd name="connsiteY23" fmla="*/ 97604 h 1142708"/>
              <a:gd name="connsiteX0" fmla="*/ 10813 w 10133725"/>
              <a:gd name="connsiteY0" fmla="*/ 97604 h 1142708"/>
              <a:gd name="connsiteX1" fmla="*/ 677211 w 10133725"/>
              <a:gd name="connsiteY1" fmla="*/ 149866 h 1142708"/>
              <a:gd name="connsiteX2" fmla="*/ 1061756 w 10133725"/>
              <a:gd name="connsiteY2" fmla="*/ 49708 h 1142708"/>
              <a:gd name="connsiteX3" fmla="*/ 1707630 w 10133725"/>
              <a:gd name="connsiteY3" fmla="*/ 113816 h 1142708"/>
              <a:gd name="connsiteX4" fmla="*/ 2601766 w 10133725"/>
              <a:gd name="connsiteY4" fmla="*/ 32693 h 1142708"/>
              <a:gd name="connsiteX5" fmla="*/ 3221279 w 10133725"/>
              <a:gd name="connsiteY5" fmla="*/ 43954 h 1142708"/>
              <a:gd name="connsiteX6" fmla="*/ 4101586 w 10133725"/>
              <a:gd name="connsiteY6" fmla="*/ 24666 h 1142708"/>
              <a:gd name="connsiteX7" fmla="*/ 4721284 w 10133725"/>
              <a:gd name="connsiteY7" fmla="*/ 111264 h 1142708"/>
              <a:gd name="connsiteX8" fmla="*/ 4975960 w 10133725"/>
              <a:gd name="connsiteY8" fmla="*/ 67117 h 1142708"/>
              <a:gd name="connsiteX9" fmla="*/ 5407639 w 10133725"/>
              <a:gd name="connsiteY9" fmla="*/ 8612 h 1142708"/>
              <a:gd name="connsiteX10" fmla="*/ 5969208 w 10133725"/>
              <a:gd name="connsiteY10" fmla="*/ 171323 h 1142708"/>
              <a:gd name="connsiteX11" fmla="*/ 6405196 w 10133725"/>
              <a:gd name="connsiteY11" fmla="*/ 194687 h 1142708"/>
              <a:gd name="connsiteX12" fmla="*/ 7057829 w 10133725"/>
              <a:gd name="connsiteY12" fmla="*/ 201639 h 1142708"/>
              <a:gd name="connsiteX13" fmla="*/ 7531393 w 10133725"/>
              <a:gd name="connsiteY13" fmla="*/ 194263 h 1142708"/>
              <a:gd name="connsiteX14" fmla="*/ 8302320 w 10133725"/>
              <a:gd name="connsiteY14" fmla="*/ 166392 h 1142708"/>
              <a:gd name="connsiteX15" fmla="*/ 9390253 w 10133725"/>
              <a:gd name="connsiteY15" fmla="*/ 94173 h 1142708"/>
              <a:gd name="connsiteX16" fmla="*/ 10122258 w 10133725"/>
              <a:gd name="connsiteY16" fmla="*/ 226703 h 1142708"/>
              <a:gd name="connsiteX17" fmla="*/ 9614304 w 10133725"/>
              <a:gd name="connsiteY17" fmla="*/ 705536 h 1142708"/>
              <a:gd name="connsiteX18" fmla="*/ 9340792 w 10133725"/>
              <a:gd name="connsiteY18" fmla="*/ 845951 h 1142708"/>
              <a:gd name="connsiteX19" fmla="*/ 9173888 w 10133725"/>
              <a:gd name="connsiteY19" fmla="*/ 1113605 h 1142708"/>
              <a:gd name="connsiteX20" fmla="*/ 9375464 w 10133725"/>
              <a:gd name="connsiteY20" fmla="*/ 1142708 h 1142708"/>
              <a:gd name="connsiteX21" fmla="*/ 440876 w 10133725"/>
              <a:gd name="connsiteY21" fmla="*/ 1127531 h 1142708"/>
              <a:gd name="connsiteX22" fmla="*/ 0 w 10133725"/>
              <a:gd name="connsiteY22" fmla="*/ 1101465 h 1142708"/>
              <a:gd name="connsiteX23" fmla="*/ 10813 w 10133725"/>
              <a:gd name="connsiteY23" fmla="*/ 97604 h 1142708"/>
              <a:gd name="connsiteX0" fmla="*/ 10813 w 10133725"/>
              <a:gd name="connsiteY0" fmla="*/ 97604 h 1142708"/>
              <a:gd name="connsiteX1" fmla="*/ 677211 w 10133725"/>
              <a:gd name="connsiteY1" fmla="*/ 149866 h 1142708"/>
              <a:gd name="connsiteX2" fmla="*/ 1061756 w 10133725"/>
              <a:gd name="connsiteY2" fmla="*/ 49708 h 1142708"/>
              <a:gd name="connsiteX3" fmla="*/ 1707630 w 10133725"/>
              <a:gd name="connsiteY3" fmla="*/ 113816 h 1142708"/>
              <a:gd name="connsiteX4" fmla="*/ 2601766 w 10133725"/>
              <a:gd name="connsiteY4" fmla="*/ 32693 h 1142708"/>
              <a:gd name="connsiteX5" fmla="*/ 3221279 w 10133725"/>
              <a:gd name="connsiteY5" fmla="*/ 43954 h 1142708"/>
              <a:gd name="connsiteX6" fmla="*/ 4101586 w 10133725"/>
              <a:gd name="connsiteY6" fmla="*/ 24666 h 1142708"/>
              <a:gd name="connsiteX7" fmla="*/ 4721284 w 10133725"/>
              <a:gd name="connsiteY7" fmla="*/ 111264 h 1142708"/>
              <a:gd name="connsiteX8" fmla="*/ 4975960 w 10133725"/>
              <a:gd name="connsiteY8" fmla="*/ 67117 h 1142708"/>
              <a:gd name="connsiteX9" fmla="*/ 5407639 w 10133725"/>
              <a:gd name="connsiteY9" fmla="*/ 8612 h 1142708"/>
              <a:gd name="connsiteX10" fmla="*/ 5969208 w 10133725"/>
              <a:gd name="connsiteY10" fmla="*/ 171323 h 1142708"/>
              <a:gd name="connsiteX11" fmla="*/ 6405196 w 10133725"/>
              <a:gd name="connsiteY11" fmla="*/ 194687 h 1142708"/>
              <a:gd name="connsiteX12" fmla="*/ 7057829 w 10133725"/>
              <a:gd name="connsiteY12" fmla="*/ 201639 h 1142708"/>
              <a:gd name="connsiteX13" fmla="*/ 7531393 w 10133725"/>
              <a:gd name="connsiteY13" fmla="*/ 194263 h 1142708"/>
              <a:gd name="connsiteX14" fmla="*/ 8302320 w 10133725"/>
              <a:gd name="connsiteY14" fmla="*/ 166392 h 1142708"/>
              <a:gd name="connsiteX15" fmla="*/ 9390253 w 10133725"/>
              <a:gd name="connsiteY15" fmla="*/ 94173 h 1142708"/>
              <a:gd name="connsiteX16" fmla="*/ 10122258 w 10133725"/>
              <a:gd name="connsiteY16" fmla="*/ 226703 h 1142708"/>
              <a:gd name="connsiteX17" fmla="*/ 9614304 w 10133725"/>
              <a:gd name="connsiteY17" fmla="*/ 705536 h 1142708"/>
              <a:gd name="connsiteX18" fmla="*/ 9340792 w 10133725"/>
              <a:gd name="connsiteY18" fmla="*/ 845951 h 1142708"/>
              <a:gd name="connsiteX19" fmla="*/ 9173888 w 10133725"/>
              <a:gd name="connsiteY19" fmla="*/ 1113605 h 1142708"/>
              <a:gd name="connsiteX20" fmla="*/ 9375464 w 10133725"/>
              <a:gd name="connsiteY20" fmla="*/ 1142708 h 1142708"/>
              <a:gd name="connsiteX21" fmla="*/ 440876 w 10133725"/>
              <a:gd name="connsiteY21" fmla="*/ 1127531 h 1142708"/>
              <a:gd name="connsiteX22" fmla="*/ 0 w 10133725"/>
              <a:gd name="connsiteY22" fmla="*/ 1101465 h 1142708"/>
              <a:gd name="connsiteX23" fmla="*/ 10813 w 10133725"/>
              <a:gd name="connsiteY23" fmla="*/ 97604 h 1142708"/>
              <a:gd name="connsiteX0" fmla="*/ 10813 w 10133725"/>
              <a:gd name="connsiteY0" fmla="*/ 97604 h 1173056"/>
              <a:gd name="connsiteX1" fmla="*/ 677211 w 10133725"/>
              <a:gd name="connsiteY1" fmla="*/ 149866 h 1173056"/>
              <a:gd name="connsiteX2" fmla="*/ 1061756 w 10133725"/>
              <a:gd name="connsiteY2" fmla="*/ 49708 h 1173056"/>
              <a:gd name="connsiteX3" fmla="*/ 1707630 w 10133725"/>
              <a:gd name="connsiteY3" fmla="*/ 113816 h 1173056"/>
              <a:gd name="connsiteX4" fmla="*/ 2601766 w 10133725"/>
              <a:gd name="connsiteY4" fmla="*/ 32693 h 1173056"/>
              <a:gd name="connsiteX5" fmla="*/ 3221279 w 10133725"/>
              <a:gd name="connsiteY5" fmla="*/ 43954 h 1173056"/>
              <a:gd name="connsiteX6" fmla="*/ 4101586 w 10133725"/>
              <a:gd name="connsiteY6" fmla="*/ 24666 h 1173056"/>
              <a:gd name="connsiteX7" fmla="*/ 4721284 w 10133725"/>
              <a:gd name="connsiteY7" fmla="*/ 111264 h 1173056"/>
              <a:gd name="connsiteX8" fmla="*/ 4975960 w 10133725"/>
              <a:gd name="connsiteY8" fmla="*/ 67117 h 1173056"/>
              <a:gd name="connsiteX9" fmla="*/ 5407639 w 10133725"/>
              <a:gd name="connsiteY9" fmla="*/ 8612 h 1173056"/>
              <a:gd name="connsiteX10" fmla="*/ 5969208 w 10133725"/>
              <a:gd name="connsiteY10" fmla="*/ 171323 h 1173056"/>
              <a:gd name="connsiteX11" fmla="*/ 6405196 w 10133725"/>
              <a:gd name="connsiteY11" fmla="*/ 194687 h 1173056"/>
              <a:gd name="connsiteX12" fmla="*/ 7057829 w 10133725"/>
              <a:gd name="connsiteY12" fmla="*/ 201639 h 1173056"/>
              <a:gd name="connsiteX13" fmla="*/ 7531393 w 10133725"/>
              <a:gd name="connsiteY13" fmla="*/ 194263 h 1173056"/>
              <a:gd name="connsiteX14" fmla="*/ 8302320 w 10133725"/>
              <a:gd name="connsiteY14" fmla="*/ 166392 h 1173056"/>
              <a:gd name="connsiteX15" fmla="*/ 9390253 w 10133725"/>
              <a:gd name="connsiteY15" fmla="*/ 94173 h 1173056"/>
              <a:gd name="connsiteX16" fmla="*/ 10122258 w 10133725"/>
              <a:gd name="connsiteY16" fmla="*/ 226703 h 1173056"/>
              <a:gd name="connsiteX17" fmla="*/ 9614304 w 10133725"/>
              <a:gd name="connsiteY17" fmla="*/ 705536 h 1173056"/>
              <a:gd name="connsiteX18" fmla="*/ 9340792 w 10133725"/>
              <a:gd name="connsiteY18" fmla="*/ 845951 h 1173056"/>
              <a:gd name="connsiteX19" fmla="*/ 9173888 w 10133725"/>
              <a:gd name="connsiteY19" fmla="*/ 1113605 h 1173056"/>
              <a:gd name="connsiteX20" fmla="*/ 9375464 w 10133725"/>
              <a:gd name="connsiteY20" fmla="*/ 1142708 h 1173056"/>
              <a:gd name="connsiteX21" fmla="*/ 440876 w 10133725"/>
              <a:gd name="connsiteY21" fmla="*/ 1173056 h 1173056"/>
              <a:gd name="connsiteX22" fmla="*/ 0 w 10133725"/>
              <a:gd name="connsiteY22" fmla="*/ 1101465 h 1173056"/>
              <a:gd name="connsiteX23" fmla="*/ 10813 w 10133725"/>
              <a:gd name="connsiteY23" fmla="*/ 97604 h 1173056"/>
              <a:gd name="connsiteX0" fmla="*/ 10813 w 10133725"/>
              <a:gd name="connsiteY0" fmla="*/ 97604 h 1173056"/>
              <a:gd name="connsiteX1" fmla="*/ 723906 w 10133725"/>
              <a:gd name="connsiteY1" fmla="*/ 84586 h 1173056"/>
              <a:gd name="connsiteX2" fmla="*/ 1061756 w 10133725"/>
              <a:gd name="connsiteY2" fmla="*/ 49708 h 1173056"/>
              <a:gd name="connsiteX3" fmla="*/ 1707630 w 10133725"/>
              <a:gd name="connsiteY3" fmla="*/ 113816 h 1173056"/>
              <a:gd name="connsiteX4" fmla="*/ 2601766 w 10133725"/>
              <a:gd name="connsiteY4" fmla="*/ 32693 h 1173056"/>
              <a:gd name="connsiteX5" fmla="*/ 3221279 w 10133725"/>
              <a:gd name="connsiteY5" fmla="*/ 43954 h 1173056"/>
              <a:gd name="connsiteX6" fmla="*/ 4101586 w 10133725"/>
              <a:gd name="connsiteY6" fmla="*/ 24666 h 1173056"/>
              <a:gd name="connsiteX7" fmla="*/ 4721284 w 10133725"/>
              <a:gd name="connsiteY7" fmla="*/ 111264 h 1173056"/>
              <a:gd name="connsiteX8" fmla="*/ 4975960 w 10133725"/>
              <a:gd name="connsiteY8" fmla="*/ 67117 h 1173056"/>
              <a:gd name="connsiteX9" fmla="*/ 5407639 w 10133725"/>
              <a:gd name="connsiteY9" fmla="*/ 8612 h 1173056"/>
              <a:gd name="connsiteX10" fmla="*/ 5969208 w 10133725"/>
              <a:gd name="connsiteY10" fmla="*/ 171323 h 1173056"/>
              <a:gd name="connsiteX11" fmla="*/ 6405196 w 10133725"/>
              <a:gd name="connsiteY11" fmla="*/ 194687 h 1173056"/>
              <a:gd name="connsiteX12" fmla="*/ 7057829 w 10133725"/>
              <a:gd name="connsiteY12" fmla="*/ 201639 h 1173056"/>
              <a:gd name="connsiteX13" fmla="*/ 7531393 w 10133725"/>
              <a:gd name="connsiteY13" fmla="*/ 194263 h 1173056"/>
              <a:gd name="connsiteX14" fmla="*/ 8302320 w 10133725"/>
              <a:gd name="connsiteY14" fmla="*/ 166392 h 1173056"/>
              <a:gd name="connsiteX15" fmla="*/ 9390253 w 10133725"/>
              <a:gd name="connsiteY15" fmla="*/ 94173 h 1173056"/>
              <a:gd name="connsiteX16" fmla="*/ 10122258 w 10133725"/>
              <a:gd name="connsiteY16" fmla="*/ 226703 h 1173056"/>
              <a:gd name="connsiteX17" fmla="*/ 9614304 w 10133725"/>
              <a:gd name="connsiteY17" fmla="*/ 705536 h 1173056"/>
              <a:gd name="connsiteX18" fmla="*/ 9340792 w 10133725"/>
              <a:gd name="connsiteY18" fmla="*/ 845951 h 1173056"/>
              <a:gd name="connsiteX19" fmla="*/ 9173888 w 10133725"/>
              <a:gd name="connsiteY19" fmla="*/ 1113605 h 1173056"/>
              <a:gd name="connsiteX20" fmla="*/ 9375464 w 10133725"/>
              <a:gd name="connsiteY20" fmla="*/ 1142708 h 1173056"/>
              <a:gd name="connsiteX21" fmla="*/ 440876 w 10133725"/>
              <a:gd name="connsiteY21" fmla="*/ 1173056 h 1173056"/>
              <a:gd name="connsiteX22" fmla="*/ 0 w 10133725"/>
              <a:gd name="connsiteY22" fmla="*/ 1101465 h 1173056"/>
              <a:gd name="connsiteX23" fmla="*/ 10813 w 10133725"/>
              <a:gd name="connsiteY23" fmla="*/ 97604 h 117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133725" h="1173056">
                <a:moveTo>
                  <a:pt x="10813" y="97604"/>
                </a:moveTo>
                <a:lnTo>
                  <a:pt x="723906" y="84586"/>
                </a:lnTo>
                <a:cubicBezTo>
                  <a:pt x="852088" y="51200"/>
                  <a:pt x="933574" y="83094"/>
                  <a:pt x="1061756" y="49708"/>
                </a:cubicBezTo>
                <a:cubicBezTo>
                  <a:pt x="1225879" y="74978"/>
                  <a:pt x="1543507" y="88546"/>
                  <a:pt x="1707630" y="113816"/>
                </a:cubicBezTo>
                <a:cubicBezTo>
                  <a:pt x="1926981" y="93366"/>
                  <a:pt x="2494956" y="-3128"/>
                  <a:pt x="2601766" y="32693"/>
                </a:cubicBezTo>
                <a:cubicBezTo>
                  <a:pt x="2707788" y="21049"/>
                  <a:pt x="3063239" y="37792"/>
                  <a:pt x="3221279" y="43954"/>
                </a:cubicBezTo>
                <a:lnTo>
                  <a:pt x="4101586" y="24666"/>
                </a:lnTo>
                <a:cubicBezTo>
                  <a:pt x="4256461" y="9426"/>
                  <a:pt x="4566409" y="126504"/>
                  <a:pt x="4721284" y="111264"/>
                </a:cubicBezTo>
                <a:lnTo>
                  <a:pt x="4975960" y="67117"/>
                </a:lnTo>
                <a:cubicBezTo>
                  <a:pt x="5215713" y="12512"/>
                  <a:pt x="5256684" y="-15264"/>
                  <a:pt x="5407639" y="8612"/>
                </a:cubicBezTo>
                <a:cubicBezTo>
                  <a:pt x="5489648" y="17579"/>
                  <a:pt x="5876075" y="135712"/>
                  <a:pt x="5969208" y="171323"/>
                </a:cubicBezTo>
                <a:lnTo>
                  <a:pt x="6405196" y="194687"/>
                </a:lnTo>
                <a:cubicBezTo>
                  <a:pt x="6497381" y="189765"/>
                  <a:pt x="6965644" y="206561"/>
                  <a:pt x="7057829" y="201639"/>
                </a:cubicBezTo>
                <a:lnTo>
                  <a:pt x="7531393" y="194263"/>
                </a:lnTo>
                <a:lnTo>
                  <a:pt x="8302320" y="166392"/>
                </a:lnTo>
                <a:cubicBezTo>
                  <a:pt x="8509753" y="173199"/>
                  <a:pt x="9199753" y="80372"/>
                  <a:pt x="9390253" y="94173"/>
                </a:cubicBezTo>
                <a:lnTo>
                  <a:pt x="10122258" y="226703"/>
                </a:lnTo>
                <a:cubicBezTo>
                  <a:pt x="10232908" y="226079"/>
                  <a:pt x="9503654" y="706160"/>
                  <a:pt x="9614304" y="705536"/>
                </a:cubicBezTo>
                <a:lnTo>
                  <a:pt x="9340792" y="845951"/>
                </a:lnTo>
                <a:lnTo>
                  <a:pt x="9173888" y="1113605"/>
                </a:lnTo>
                <a:lnTo>
                  <a:pt x="9375464" y="1142708"/>
                </a:lnTo>
                <a:lnTo>
                  <a:pt x="440876" y="1173056"/>
                </a:lnTo>
                <a:cubicBezTo>
                  <a:pt x="417937" y="1141544"/>
                  <a:pt x="8467" y="1193676"/>
                  <a:pt x="0" y="1101465"/>
                </a:cubicBezTo>
                <a:cubicBezTo>
                  <a:pt x="3604" y="598746"/>
                  <a:pt x="7209" y="600323"/>
                  <a:pt x="10813" y="97604"/>
                </a:cubicBezTo>
                <a:close/>
              </a:path>
            </a:pathLst>
          </a:custGeom>
          <a:solidFill>
            <a:srgbClr val="333E31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37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D82D03B-CF3D-4267-81DC-9269BB1A4AD5}"/>
              </a:ext>
            </a:extLst>
          </p:cNvPr>
          <p:cNvSpPr txBox="1"/>
          <p:nvPr/>
        </p:nvSpPr>
        <p:spPr>
          <a:xfrm>
            <a:off x="946892" y="3499300"/>
            <a:ext cx="1804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</a:t>
            </a:r>
            <a:r>
              <a:rPr lang="en-US" sz="2000" b="1" baseline="-25000" dirty="0">
                <a:solidFill>
                  <a:schemeClr val="bg1"/>
                </a:solidFill>
              </a:rPr>
              <a:t>2 </a:t>
            </a:r>
            <a:r>
              <a:rPr lang="en-US" sz="2000" b="1" dirty="0">
                <a:solidFill>
                  <a:schemeClr val="bg1"/>
                </a:solidFill>
              </a:rPr>
              <a:t>+ O</a:t>
            </a:r>
            <a:r>
              <a:rPr lang="en-US" sz="2000" b="1" baseline="-25000" dirty="0">
                <a:solidFill>
                  <a:schemeClr val="bg1"/>
                </a:solidFill>
              </a:rPr>
              <a:t>2 </a:t>
            </a:r>
            <a:r>
              <a:rPr lang="en-US" sz="2000" b="1" dirty="0">
                <a:solidFill>
                  <a:schemeClr val="bg1"/>
                </a:solidFill>
              </a:rPr>
              <a:t>+ Light</a:t>
            </a:r>
            <a:endParaRPr lang="en-CH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A4148E-DD59-43C1-90BD-342A59D478AC}"/>
              </a:ext>
            </a:extLst>
          </p:cNvPr>
          <p:cNvSpPr txBox="1"/>
          <p:nvPr/>
        </p:nvSpPr>
        <p:spPr>
          <a:xfrm rot="16200000">
            <a:off x="106970" y="6505833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Daytona" panose="020B0604030500040204" pitchFamily="34" charset="0"/>
              </a:rPr>
              <a:t>Depth (m)</a:t>
            </a:r>
            <a:endParaRPr lang="en-CH" sz="1600" b="1" dirty="0">
              <a:latin typeface="Daytona" panose="020B0604030500040204" pitchFamily="34" charset="0"/>
            </a:endParaRP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D1E72C3A-DAA1-4863-8D57-85834A1704FE}"/>
              </a:ext>
            </a:extLst>
          </p:cNvPr>
          <p:cNvSpPr/>
          <p:nvPr/>
        </p:nvSpPr>
        <p:spPr>
          <a:xfrm rot="8625253">
            <a:off x="4056149" y="6765179"/>
            <a:ext cx="7016006" cy="4021102"/>
          </a:xfrm>
          <a:prstGeom prst="arc">
            <a:avLst>
              <a:gd name="adj1" fmla="val 16200000"/>
              <a:gd name="adj2" fmla="val 494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A93619D3-ACE5-4CC4-A58F-1A7A7F618FCB}"/>
              </a:ext>
            </a:extLst>
          </p:cNvPr>
          <p:cNvSpPr/>
          <p:nvPr/>
        </p:nvSpPr>
        <p:spPr>
          <a:xfrm rot="18857456">
            <a:off x="3970731" y="7986702"/>
            <a:ext cx="6552929" cy="2909702"/>
          </a:xfrm>
          <a:prstGeom prst="arc">
            <a:avLst>
              <a:gd name="adj1" fmla="val 16457457"/>
              <a:gd name="adj2" fmla="val 215457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604" name="TextBox 3603">
            <a:extLst>
              <a:ext uri="{FF2B5EF4-FFF2-40B4-BE49-F238E27FC236}">
                <a16:creationId xmlns:a16="http://schemas.microsoft.com/office/drawing/2014/main" id="{30FB4F32-7F12-4789-A36C-F5CC7B9B904B}"/>
              </a:ext>
            </a:extLst>
          </p:cNvPr>
          <p:cNvSpPr txBox="1"/>
          <p:nvPr/>
        </p:nvSpPr>
        <p:spPr>
          <a:xfrm>
            <a:off x="5334833" y="10464151"/>
            <a:ext cx="223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Inorganic Nutrients</a:t>
            </a:r>
            <a:endParaRPr lang="en-CH" sz="2000" b="1" dirty="0"/>
          </a:p>
        </p:txBody>
      </p:sp>
      <p:sp>
        <p:nvSpPr>
          <p:cNvPr id="3623" name="Isosceles Triangle 3622">
            <a:extLst>
              <a:ext uri="{FF2B5EF4-FFF2-40B4-BE49-F238E27FC236}">
                <a16:creationId xmlns:a16="http://schemas.microsoft.com/office/drawing/2014/main" id="{079A3DEA-4483-4979-9C69-83E16712C265}"/>
              </a:ext>
            </a:extLst>
          </p:cNvPr>
          <p:cNvSpPr/>
          <p:nvPr/>
        </p:nvSpPr>
        <p:spPr>
          <a:xfrm rot="20258149">
            <a:off x="4411487" y="10250652"/>
            <a:ext cx="213927" cy="1448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16CA5931-8635-4FF5-9CCB-70566FC16DB5}"/>
              </a:ext>
            </a:extLst>
          </p:cNvPr>
          <p:cNvSpPr/>
          <p:nvPr/>
        </p:nvSpPr>
        <p:spPr>
          <a:xfrm rot="3968291">
            <a:off x="10237347" y="5661297"/>
            <a:ext cx="1060184" cy="1395404"/>
          </a:xfrm>
          <a:prstGeom prst="arc">
            <a:avLst>
              <a:gd name="adj1" fmla="val 16200000"/>
              <a:gd name="adj2" fmla="val 76176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BDDD0E1-1806-42C9-9DF6-44E67E801749}"/>
              </a:ext>
            </a:extLst>
          </p:cNvPr>
          <p:cNvSpPr/>
          <p:nvPr/>
        </p:nvSpPr>
        <p:spPr>
          <a:xfrm rot="13429532">
            <a:off x="10734969" y="6851169"/>
            <a:ext cx="213927" cy="1448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14FD6B2-529D-4331-979C-C685E67C67D4}"/>
              </a:ext>
            </a:extLst>
          </p:cNvPr>
          <p:cNvCxnSpPr/>
          <p:nvPr/>
        </p:nvCxnSpPr>
        <p:spPr>
          <a:xfrm>
            <a:off x="5393722" y="11916964"/>
            <a:ext cx="0" cy="560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5B06E7CE-9291-42A6-8916-A1BF3267FB9E}"/>
              </a:ext>
            </a:extLst>
          </p:cNvPr>
          <p:cNvCxnSpPr/>
          <p:nvPr/>
        </p:nvCxnSpPr>
        <p:spPr>
          <a:xfrm>
            <a:off x="6615060" y="11916964"/>
            <a:ext cx="0" cy="560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5105745-AF0F-441D-A36E-2DADBB9EBF93}"/>
              </a:ext>
            </a:extLst>
          </p:cNvPr>
          <p:cNvSpPr txBox="1"/>
          <p:nvPr/>
        </p:nvSpPr>
        <p:spPr>
          <a:xfrm>
            <a:off x="5179704" y="12587893"/>
            <a:ext cx="19191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Sinking particles</a:t>
            </a:r>
            <a:endParaRPr lang="en-CH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11FA7-B021-4641-A263-C71B566C0A97}"/>
              </a:ext>
            </a:extLst>
          </p:cNvPr>
          <p:cNvSpPr txBox="1"/>
          <p:nvPr/>
        </p:nvSpPr>
        <p:spPr>
          <a:xfrm>
            <a:off x="48566" y="829074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13</a:t>
            </a:r>
            <a:endParaRPr lang="en-CH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345E9-B471-4F24-A074-B50D48BA0882}"/>
              </a:ext>
            </a:extLst>
          </p:cNvPr>
          <p:cNvSpPr txBox="1"/>
          <p:nvPr/>
        </p:nvSpPr>
        <p:spPr>
          <a:xfrm>
            <a:off x="-25236" y="2115103"/>
            <a:ext cx="12853471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" panose="02040604050505020304" pitchFamily="18" charset="0"/>
                <a:cs typeface="Aparajita" panose="02020603050405020304" pitchFamily="18" charset="0"/>
              </a:rPr>
              <a:t>                                    Microbial influence on Carbon Flow in Meromictic Lake </a:t>
            </a:r>
            <a:r>
              <a:rPr lang="en-US" sz="2000" b="1" dirty="0" err="1">
                <a:latin typeface="Century" panose="02040604050505020304" pitchFamily="18" charset="0"/>
                <a:cs typeface="Aparajita" panose="02020603050405020304" pitchFamily="18" charset="0"/>
              </a:rPr>
              <a:t>Cadagno</a:t>
            </a:r>
            <a:endParaRPr lang="en-CH" sz="2000" b="1" dirty="0">
              <a:latin typeface="Century" panose="02040604050505020304" pitchFamily="18" charset="0"/>
              <a:cs typeface="Aparajita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BBB127-B603-42A8-A266-08522AFD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899" y="5113707"/>
            <a:ext cx="2684780" cy="967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8562D1-A4DA-4828-A4CD-65F4D33E2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25409" y="6331147"/>
            <a:ext cx="1181125" cy="1345417"/>
          </a:xfrm>
          <a:prstGeom prst="rect">
            <a:avLst/>
          </a:prstGeom>
        </p:spPr>
      </p:pic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6235CBCF-0ADB-4295-83FB-B93C2AB6D5BD}"/>
              </a:ext>
            </a:extLst>
          </p:cNvPr>
          <p:cNvSpPr/>
          <p:nvPr/>
        </p:nvSpPr>
        <p:spPr>
          <a:xfrm rot="8957065">
            <a:off x="8636095" y="5278980"/>
            <a:ext cx="213927" cy="1448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47A37DFD-4AC3-4CED-BF60-410209364EC3}"/>
              </a:ext>
            </a:extLst>
          </p:cNvPr>
          <p:cNvSpPr/>
          <p:nvPr/>
        </p:nvSpPr>
        <p:spPr>
          <a:xfrm rot="19551508">
            <a:off x="2485433" y="4774691"/>
            <a:ext cx="6853033" cy="4969501"/>
          </a:xfrm>
          <a:prstGeom prst="arc">
            <a:avLst>
              <a:gd name="adj1" fmla="val 15157781"/>
              <a:gd name="adj2" fmla="val 747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AF421A5-8F66-408F-9716-963E8DDDC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473572" y="7643537"/>
            <a:ext cx="788281" cy="901015"/>
          </a:xfrm>
          <a:prstGeom prst="rect">
            <a:avLst/>
          </a:pr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D2F6908A-EBF4-4036-BA81-3E5B1C5E9733}"/>
              </a:ext>
            </a:extLst>
          </p:cNvPr>
          <p:cNvSpPr/>
          <p:nvPr/>
        </p:nvSpPr>
        <p:spPr>
          <a:xfrm rot="3968291">
            <a:off x="9671360" y="7192449"/>
            <a:ext cx="867367" cy="1311567"/>
          </a:xfrm>
          <a:prstGeom prst="arc">
            <a:avLst>
              <a:gd name="adj1" fmla="val 16200000"/>
              <a:gd name="adj2" fmla="val 76176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684C056-208D-4B12-BB2F-0339F5EEA26E}"/>
              </a:ext>
            </a:extLst>
          </p:cNvPr>
          <p:cNvSpPr/>
          <p:nvPr/>
        </p:nvSpPr>
        <p:spPr>
          <a:xfrm rot="13429532">
            <a:off x="10129112" y="8224012"/>
            <a:ext cx="213927" cy="1448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091D25-4BFF-4360-ADFB-78C06BE2F3DC}"/>
              </a:ext>
            </a:extLst>
          </p:cNvPr>
          <p:cNvSpPr txBox="1"/>
          <p:nvPr/>
        </p:nvSpPr>
        <p:spPr>
          <a:xfrm>
            <a:off x="3260238" y="6389712"/>
            <a:ext cx="1749197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2000" b="1" dirty="0"/>
              <a:t>Phytoplankton</a:t>
            </a:r>
            <a:endParaRPr lang="en-CH" sz="2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B9AFEA-3E49-4E1A-A746-8DB1CA24323D}"/>
              </a:ext>
            </a:extLst>
          </p:cNvPr>
          <p:cNvSpPr txBox="1"/>
          <p:nvPr/>
        </p:nvSpPr>
        <p:spPr>
          <a:xfrm>
            <a:off x="10105043" y="7133737"/>
            <a:ext cx="1527341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2000" b="1" dirty="0"/>
              <a:t>Zooplankton</a:t>
            </a:r>
            <a:endParaRPr lang="en-CH" sz="20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B4D619B-F954-469F-A1FB-509AC531E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0734" y="9362892"/>
            <a:ext cx="1080656" cy="50549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B629DF1-C919-460F-BD8D-5075BF780D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1637" y="9021906"/>
            <a:ext cx="710648" cy="34298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1EA5026-7CFA-42C0-BD39-CBE21E2C5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524493" y="9105957"/>
            <a:ext cx="352007" cy="1348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AA519B2-D50F-44C8-8C7D-F8ADFD4E45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042368" y="9471978"/>
            <a:ext cx="352007" cy="13486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5BDAA9-59F2-4F49-A4E8-868BD140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9606424" y="9366159"/>
            <a:ext cx="352007" cy="1348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F73291-1DF2-421B-A3E4-6609E7153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012594" y="9183136"/>
            <a:ext cx="352007" cy="1348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8C4C8C8-4A65-48E9-95D4-B2E2539CA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0062076" y="9441173"/>
            <a:ext cx="710648" cy="342986"/>
          </a:xfrm>
          <a:prstGeom prst="rect">
            <a:avLst/>
          </a:prstGeom>
        </p:spPr>
      </p:pic>
      <p:sp>
        <p:nvSpPr>
          <p:cNvPr id="3034" name="Rectangle 3033">
            <a:extLst>
              <a:ext uri="{FF2B5EF4-FFF2-40B4-BE49-F238E27FC236}">
                <a16:creationId xmlns:a16="http://schemas.microsoft.com/office/drawing/2014/main" id="{53CCAFBB-350D-49D0-BEE3-7B3EF666AB81}"/>
              </a:ext>
            </a:extLst>
          </p:cNvPr>
          <p:cNvSpPr/>
          <p:nvPr/>
        </p:nvSpPr>
        <p:spPr>
          <a:xfrm>
            <a:off x="8742060" y="8677807"/>
            <a:ext cx="27478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/>
              <a:t>Heterotrophic bacteria</a:t>
            </a:r>
            <a:endParaRPr lang="en-CH" sz="2000" b="1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5FABF1D2-78B6-4D62-8029-E147B42BD3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511577" y="9096187"/>
            <a:ext cx="167970" cy="349652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1FD49546-0716-4838-B374-B0A2D8538A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721724" y="9377147"/>
            <a:ext cx="167970" cy="34965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E3C631C6-8613-4AAC-BCA3-E95A2EAB06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0866611" y="9118464"/>
            <a:ext cx="167970" cy="349652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22CA014-286D-4BD2-82BA-6A817B7EE9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7833" y="9340046"/>
            <a:ext cx="273247" cy="453827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B4B737-1947-4DA0-BA15-27FD5A47C2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0579" y="9245808"/>
            <a:ext cx="273247" cy="453827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4983366-A6DE-4443-B3BA-C3740E816C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78" y="9481390"/>
            <a:ext cx="253486" cy="453827"/>
          </a:xfrm>
          <a:prstGeom prst="rect">
            <a:avLst/>
          </a:prstGeom>
        </p:spPr>
      </p:pic>
      <p:sp>
        <p:nvSpPr>
          <p:cNvPr id="3563" name="TextBox 3562">
            <a:extLst>
              <a:ext uri="{FF2B5EF4-FFF2-40B4-BE49-F238E27FC236}">
                <a16:creationId xmlns:a16="http://schemas.microsoft.com/office/drawing/2014/main" id="{CED5A1A6-DD37-4734-8802-8C364D24E89B}"/>
              </a:ext>
            </a:extLst>
          </p:cNvPr>
          <p:cNvSpPr txBox="1"/>
          <p:nvPr/>
        </p:nvSpPr>
        <p:spPr>
          <a:xfrm>
            <a:off x="5942337" y="10753657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SO</a:t>
            </a:r>
            <a:r>
              <a:rPr lang="en-US" sz="1600" b="1" baseline="-25000" dirty="0"/>
              <a:t>4</a:t>
            </a:r>
            <a:r>
              <a:rPr lang="en-US" sz="1600" b="1" baseline="30000" dirty="0"/>
              <a:t>2-</a:t>
            </a:r>
            <a:r>
              <a:rPr lang="en-US" sz="1600" b="1" baseline="-25000" dirty="0"/>
              <a:t>,</a:t>
            </a:r>
            <a:r>
              <a:rPr lang="en-US" sz="1600" b="1" i="0" dirty="0">
                <a:effectLst/>
              </a:rPr>
              <a:t>NO</a:t>
            </a:r>
            <a:r>
              <a:rPr lang="en-US" sz="1600" b="1" i="0" baseline="-25000" dirty="0">
                <a:effectLst/>
              </a:rPr>
              <a:t>2</a:t>
            </a:r>
            <a:r>
              <a:rPr lang="en-US" sz="1600" b="1" i="0" dirty="0">
                <a:effectLst/>
              </a:rPr>
              <a:t>−</a:t>
            </a:r>
            <a:endParaRPr lang="en-CH" sz="16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29DF856-933E-46E5-BEDB-CF640FA79E97}"/>
              </a:ext>
            </a:extLst>
          </p:cNvPr>
          <p:cNvSpPr txBox="1"/>
          <p:nvPr/>
        </p:nvSpPr>
        <p:spPr>
          <a:xfrm>
            <a:off x="1438399" y="10927418"/>
            <a:ext cx="577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G.</a:t>
            </a:r>
            <a:endParaRPr lang="en-CH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D79D54C-BADA-4B1F-AB8D-C0215D71602C}"/>
              </a:ext>
            </a:extLst>
          </p:cNvPr>
          <p:cNvSpPr txBox="1"/>
          <p:nvPr/>
        </p:nvSpPr>
        <p:spPr>
          <a:xfrm>
            <a:off x="8046614" y="11175482"/>
            <a:ext cx="55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I. </a:t>
            </a:r>
            <a:endParaRPr lang="en-CH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01042F-CD59-4BBE-8CAB-33AB150D43F4}"/>
              </a:ext>
            </a:extLst>
          </p:cNvPr>
          <p:cNvSpPr txBox="1"/>
          <p:nvPr/>
        </p:nvSpPr>
        <p:spPr>
          <a:xfrm>
            <a:off x="11450977" y="8711692"/>
            <a:ext cx="646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H. </a:t>
            </a:r>
            <a:endParaRPr lang="en-CH" b="1" dirty="0"/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id="{45B24BB4-5893-44F6-8C9C-156FCFFC6D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822803" y="9350864"/>
            <a:ext cx="167970" cy="349652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E16BD3C9-1DBE-481D-818A-930FB7018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596524" y="8760999"/>
            <a:ext cx="167970" cy="3496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5B3A85-5ABA-42F4-9EE3-E7F8B18B2ED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5611"/>
          <a:stretch/>
        </p:blipFill>
        <p:spPr>
          <a:xfrm rot="20830639">
            <a:off x="1631028" y="4140303"/>
            <a:ext cx="563868" cy="4182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BE8473-4BF0-4A7B-AE58-F3AF983CC1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874186">
            <a:off x="1973649" y="4087763"/>
            <a:ext cx="923899" cy="254497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95046D-66B9-496B-AA7B-76D785ECEE71}"/>
              </a:ext>
            </a:extLst>
          </p:cNvPr>
          <p:cNvSpPr/>
          <p:nvPr/>
        </p:nvSpPr>
        <p:spPr>
          <a:xfrm>
            <a:off x="2195915" y="8403466"/>
            <a:ext cx="9085943" cy="319400"/>
          </a:xfrm>
          <a:custGeom>
            <a:avLst/>
            <a:gdLst>
              <a:gd name="connsiteX0" fmla="*/ 0 w 9129486"/>
              <a:gd name="connsiteY0" fmla="*/ 0 h 203200"/>
              <a:gd name="connsiteX1" fmla="*/ 43543 w 9129486"/>
              <a:gd name="connsiteY1" fmla="*/ 203200 h 203200"/>
              <a:gd name="connsiteX2" fmla="*/ 9129486 w 9129486"/>
              <a:gd name="connsiteY2" fmla="*/ 174172 h 203200"/>
              <a:gd name="connsiteX3" fmla="*/ 9114971 w 9129486"/>
              <a:gd name="connsiteY3" fmla="*/ 29029 h 203200"/>
              <a:gd name="connsiteX4" fmla="*/ 58057 w 9129486"/>
              <a:gd name="connsiteY4" fmla="*/ 29029 h 203200"/>
              <a:gd name="connsiteX5" fmla="*/ 0 w 9129486"/>
              <a:gd name="connsiteY5" fmla="*/ 0 h 203200"/>
              <a:gd name="connsiteX0" fmla="*/ 14514 w 9085943"/>
              <a:gd name="connsiteY0" fmla="*/ 0 h 174171"/>
              <a:gd name="connsiteX1" fmla="*/ 0 w 9085943"/>
              <a:gd name="connsiteY1" fmla="*/ 174171 h 174171"/>
              <a:gd name="connsiteX2" fmla="*/ 9085943 w 9085943"/>
              <a:gd name="connsiteY2" fmla="*/ 145143 h 174171"/>
              <a:gd name="connsiteX3" fmla="*/ 9071428 w 9085943"/>
              <a:gd name="connsiteY3" fmla="*/ 0 h 174171"/>
              <a:gd name="connsiteX4" fmla="*/ 14514 w 9085943"/>
              <a:gd name="connsiteY4" fmla="*/ 0 h 174171"/>
              <a:gd name="connsiteX0" fmla="*/ 0 w 9085943"/>
              <a:gd name="connsiteY0" fmla="*/ 0 h 174171"/>
              <a:gd name="connsiteX1" fmla="*/ 0 w 9085943"/>
              <a:gd name="connsiteY1" fmla="*/ 174171 h 174171"/>
              <a:gd name="connsiteX2" fmla="*/ 9085943 w 9085943"/>
              <a:gd name="connsiteY2" fmla="*/ 145143 h 174171"/>
              <a:gd name="connsiteX3" fmla="*/ 9071428 w 9085943"/>
              <a:gd name="connsiteY3" fmla="*/ 0 h 174171"/>
              <a:gd name="connsiteX4" fmla="*/ 0 w 9085943"/>
              <a:gd name="connsiteY4" fmla="*/ 0 h 17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5943" h="174171">
                <a:moveTo>
                  <a:pt x="0" y="0"/>
                </a:moveTo>
                <a:lnTo>
                  <a:pt x="0" y="174171"/>
                </a:lnTo>
                <a:lnTo>
                  <a:pt x="9085943" y="145143"/>
                </a:lnTo>
                <a:lnTo>
                  <a:pt x="907142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3A41E3-4E3C-4576-87EB-FC406F89AD0A}"/>
              </a:ext>
            </a:extLst>
          </p:cNvPr>
          <p:cNvSpPr txBox="1"/>
          <p:nvPr/>
        </p:nvSpPr>
        <p:spPr>
          <a:xfrm>
            <a:off x="6784077" y="8378585"/>
            <a:ext cx="4327916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2000" b="1" dirty="0"/>
              <a:t>Phytoplankton (Deep Chlorophyll Max)</a:t>
            </a:r>
            <a:endParaRPr lang="en-CH" sz="2000" b="1" dirty="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FEB85F3A-2AD1-4E92-A755-08F18E0B46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218702" y="9173410"/>
            <a:ext cx="167970" cy="3496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354E02-4D65-47A9-BCE9-FE8B01CAA8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9978" y="9461964"/>
            <a:ext cx="253486" cy="45382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93975C0-501C-4652-B596-13F6576EF8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2892815" y="9260525"/>
            <a:ext cx="1031855" cy="22830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0F4533-C605-4ABA-A15B-18D701DEEEE7}"/>
              </a:ext>
            </a:extLst>
          </p:cNvPr>
          <p:cNvSpPr txBox="1"/>
          <p:nvPr/>
        </p:nvSpPr>
        <p:spPr>
          <a:xfrm>
            <a:off x="8054785" y="8092365"/>
            <a:ext cx="40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</a:t>
            </a:r>
            <a:endParaRPr lang="en-CH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40B0E9-DC01-4F6D-9AE8-F36FF649BC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0795" y="8768929"/>
            <a:ext cx="1715205" cy="1437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C1C3B-4970-4947-96B2-984D4438A99D}"/>
              </a:ext>
            </a:extLst>
          </p:cNvPr>
          <p:cNvSpPr txBox="1"/>
          <p:nvPr/>
        </p:nvSpPr>
        <p:spPr>
          <a:xfrm>
            <a:off x="7671769" y="9818244"/>
            <a:ext cx="61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D. </a:t>
            </a:r>
            <a:endParaRPr lang="en-CH" b="1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D5F5C67-2116-4E9A-A281-F8E531969B6F}"/>
              </a:ext>
            </a:extLst>
          </p:cNvPr>
          <p:cNvSpPr/>
          <p:nvPr/>
        </p:nvSpPr>
        <p:spPr>
          <a:xfrm rot="9835464">
            <a:off x="4554694" y="7469342"/>
            <a:ext cx="213927" cy="1448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FA5D1F3-38D2-4E29-8F1C-0E2A089CA35C}"/>
              </a:ext>
            </a:extLst>
          </p:cNvPr>
          <p:cNvSpPr txBox="1"/>
          <p:nvPr/>
        </p:nvSpPr>
        <p:spPr>
          <a:xfrm>
            <a:off x="3148361" y="5784172"/>
            <a:ext cx="342000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Oxygenic  Photosynthesis</a:t>
            </a:r>
            <a:endParaRPr lang="en-CH" sz="2400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FD8F028-B031-4C2C-A7AB-C50DE05DA9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4177" y="6607907"/>
            <a:ext cx="509364" cy="50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CC8E52-B84F-4A5C-AE9A-C25166181EBB}"/>
              </a:ext>
            </a:extLst>
          </p:cNvPr>
          <p:cNvSpPr txBox="1"/>
          <p:nvPr/>
        </p:nvSpPr>
        <p:spPr>
          <a:xfrm>
            <a:off x="2935824" y="5340120"/>
            <a:ext cx="43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A. </a:t>
            </a:r>
            <a:endParaRPr lang="en-CH" b="1" dirty="0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59810DE0-E022-4B98-939F-8157013FED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10273" y="9726799"/>
            <a:ext cx="198856" cy="309772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AE13B3E-DC33-457C-A0B0-B4BA5A44971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4793" y="9364741"/>
            <a:ext cx="198856" cy="30977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ECD6E52-56C8-4FA5-827E-08D731BDCAE0}"/>
              </a:ext>
            </a:extLst>
          </p:cNvPr>
          <p:cNvSpPr txBox="1"/>
          <p:nvPr/>
        </p:nvSpPr>
        <p:spPr>
          <a:xfrm>
            <a:off x="5894010" y="9362892"/>
            <a:ext cx="215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Chemocline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72B5778-DE45-487C-A2E1-442AB0A3D5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80473" y="9091437"/>
            <a:ext cx="198856" cy="309772"/>
          </a:xfrm>
          <a:prstGeom prst="rect">
            <a:avLst/>
          </a:prstGeom>
        </p:spPr>
      </p:pic>
      <p:sp>
        <p:nvSpPr>
          <p:cNvPr id="3632" name="Freeform: Shape 3631">
            <a:extLst>
              <a:ext uri="{FF2B5EF4-FFF2-40B4-BE49-F238E27FC236}">
                <a16:creationId xmlns:a16="http://schemas.microsoft.com/office/drawing/2014/main" id="{84787067-6984-44A6-B154-1B4673DF8851}"/>
              </a:ext>
            </a:extLst>
          </p:cNvPr>
          <p:cNvSpPr/>
          <p:nvPr/>
        </p:nvSpPr>
        <p:spPr>
          <a:xfrm>
            <a:off x="3386929" y="6910605"/>
            <a:ext cx="1272679" cy="654489"/>
          </a:xfrm>
          <a:custGeom>
            <a:avLst/>
            <a:gdLst>
              <a:gd name="connsiteX0" fmla="*/ 0 w 1035169"/>
              <a:gd name="connsiteY0" fmla="*/ 966650 h 966650"/>
              <a:gd name="connsiteX1" fmla="*/ 517584 w 1035169"/>
              <a:gd name="connsiteY1" fmla="*/ 491 h 966650"/>
              <a:gd name="connsiteX2" fmla="*/ 1035169 w 1035169"/>
              <a:gd name="connsiteY2" fmla="*/ 863133 h 9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69" h="966650">
                <a:moveTo>
                  <a:pt x="0" y="966650"/>
                </a:moveTo>
                <a:cubicBezTo>
                  <a:pt x="172528" y="492197"/>
                  <a:pt x="345056" y="17744"/>
                  <a:pt x="517584" y="491"/>
                </a:cubicBezTo>
                <a:cubicBezTo>
                  <a:pt x="690112" y="-16762"/>
                  <a:pt x="862640" y="423185"/>
                  <a:pt x="1035169" y="863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35" name="Isosceles Triangle 3634">
            <a:extLst>
              <a:ext uri="{FF2B5EF4-FFF2-40B4-BE49-F238E27FC236}">
                <a16:creationId xmlns:a16="http://schemas.microsoft.com/office/drawing/2014/main" id="{89CF7950-1A6D-45D7-A96F-782CC4AE189B}"/>
              </a:ext>
            </a:extLst>
          </p:cNvPr>
          <p:cNvSpPr/>
          <p:nvPr/>
        </p:nvSpPr>
        <p:spPr>
          <a:xfrm rot="13167472">
            <a:off x="1670056" y="9763529"/>
            <a:ext cx="213927" cy="1448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636" name="TextBox 3635">
            <a:extLst>
              <a:ext uri="{FF2B5EF4-FFF2-40B4-BE49-F238E27FC236}">
                <a16:creationId xmlns:a16="http://schemas.microsoft.com/office/drawing/2014/main" id="{81AE3B04-6F61-4E75-B4E7-4731CC49CF99}"/>
              </a:ext>
            </a:extLst>
          </p:cNvPr>
          <p:cNvSpPr txBox="1"/>
          <p:nvPr/>
        </p:nvSpPr>
        <p:spPr>
          <a:xfrm>
            <a:off x="1035175" y="8652887"/>
            <a:ext cx="1173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</a:t>
            </a:r>
            <a:r>
              <a:rPr lang="en-US" sz="1600" b="1" baseline="-25000" dirty="0"/>
              <a:t>2 </a:t>
            </a:r>
            <a:r>
              <a:rPr lang="en-US" sz="1600" b="1" dirty="0"/>
              <a:t>+ 2H</a:t>
            </a:r>
            <a:r>
              <a:rPr lang="en-US" sz="1600" b="1" baseline="-25000" dirty="0"/>
              <a:t>2</a:t>
            </a:r>
            <a:r>
              <a:rPr lang="en-US" sz="1600" b="1" dirty="0">
                <a:solidFill>
                  <a:srgbClr val="C00000"/>
                </a:solidFill>
              </a:rPr>
              <a:t>S</a:t>
            </a:r>
            <a:r>
              <a:rPr lang="en-US" sz="1600" b="1" dirty="0"/>
              <a:t> </a:t>
            </a:r>
            <a:endParaRPr lang="en-US" sz="1600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3637" name="TextBox 3636">
            <a:extLst>
              <a:ext uri="{FF2B5EF4-FFF2-40B4-BE49-F238E27FC236}">
                <a16:creationId xmlns:a16="http://schemas.microsoft.com/office/drawing/2014/main" id="{5520C675-D03A-4CBF-A8BC-FF8C22685115}"/>
              </a:ext>
            </a:extLst>
          </p:cNvPr>
          <p:cNvSpPr txBox="1"/>
          <p:nvPr/>
        </p:nvSpPr>
        <p:spPr>
          <a:xfrm>
            <a:off x="988363" y="9967812"/>
            <a:ext cx="1896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Wingdings" panose="05000000000000000000" pitchFamily="2" charset="2"/>
              </a:rPr>
              <a:t>CH</a:t>
            </a:r>
            <a:r>
              <a:rPr lang="en-US" sz="1600" b="1" baseline="-25000" dirty="0">
                <a:sym typeface="Wingdings" panose="05000000000000000000" pitchFamily="2" charset="2"/>
              </a:rPr>
              <a:t>2</a:t>
            </a:r>
            <a:r>
              <a:rPr lang="en-US" sz="1600" b="1" dirty="0">
                <a:sym typeface="Wingdings" panose="05000000000000000000" pitchFamily="2" charset="2"/>
              </a:rPr>
              <a:t>O + H</a:t>
            </a:r>
            <a:r>
              <a:rPr lang="en-US" sz="1600" b="1" baseline="-25000" dirty="0">
                <a:sym typeface="Wingdings" panose="05000000000000000000" pitchFamily="2" charset="2"/>
              </a:rPr>
              <a:t>2</a:t>
            </a:r>
            <a:r>
              <a:rPr lang="en-US" sz="1600" b="1" dirty="0">
                <a:sym typeface="Wingdings" panose="05000000000000000000" pitchFamily="2" charset="2"/>
              </a:rPr>
              <a:t>O + 2S</a:t>
            </a:r>
            <a:r>
              <a:rPr lang="en-US" sz="1600" b="1" baseline="30000" dirty="0">
                <a:sym typeface="Wingdings" panose="05000000000000000000" pitchFamily="2" charset="2"/>
              </a:rPr>
              <a:t>0</a:t>
            </a:r>
            <a:endParaRPr lang="en-US" sz="1600" b="1" dirty="0">
              <a:sym typeface="Wingdings" panose="05000000000000000000" pitchFamily="2" charset="2"/>
            </a:endParaRPr>
          </a:p>
        </p:txBody>
      </p:sp>
      <p:sp>
        <p:nvSpPr>
          <p:cNvPr id="3638" name="TextBox 3637">
            <a:extLst>
              <a:ext uri="{FF2B5EF4-FFF2-40B4-BE49-F238E27FC236}">
                <a16:creationId xmlns:a16="http://schemas.microsoft.com/office/drawing/2014/main" id="{B8F8F55B-B2CF-4590-8AC8-17AF259B5380}"/>
              </a:ext>
            </a:extLst>
          </p:cNvPr>
          <p:cNvSpPr txBox="1"/>
          <p:nvPr/>
        </p:nvSpPr>
        <p:spPr>
          <a:xfrm>
            <a:off x="2804125" y="7635523"/>
            <a:ext cx="28228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6CO</a:t>
            </a:r>
            <a:r>
              <a:rPr lang="en-US" sz="1600" b="1" baseline="-25000" dirty="0"/>
              <a:t>2 </a:t>
            </a:r>
            <a:r>
              <a:rPr lang="en-US" sz="1600" b="1" dirty="0"/>
              <a:t>+6H</a:t>
            </a:r>
            <a:r>
              <a:rPr lang="en-US" sz="1600" b="1" baseline="-25000" dirty="0"/>
              <a:t>2</a:t>
            </a:r>
            <a:r>
              <a:rPr lang="en-US" sz="1600" b="1" dirty="0">
                <a:solidFill>
                  <a:srgbClr val="C00000"/>
                </a:solidFill>
              </a:rPr>
              <a:t>O</a:t>
            </a:r>
            <a:r>
              <a:rPr lang="en-US" sz="1600" b="1" dirty="0"/>
              <a:t> </a:t>
            </a:r>
            <a:r>
              <a:rPr lang="en-US" sz="1600" b="1" dirty="0">
                <a:sym typeface="Wingdings" panose="05000000000000000000" pitchFamily="2" charset="2"/>
              </a:rPr>
              <a:t>        C</a:t>
            </a:r>
            <a:r>
              <a:rPr lang="en-US" sz="1600" b="1" baseline="-25000" dirty="0">
                <a:sym typeface="Wingdings" panose="05000000000000000000" pitchFamily="2" charset="2"/>
              </a:rPr>
              <a:t>6</a:t>
            </a:r>
            <a:r>
              <a:rPr lang="en-US" sz="1600" b="1" dirty="0">
                <a:sym typeface="Wingdings" panose="05000000000000000000" pitchFamily="2" charset="2"/>
              </a:rPr>
              <a:t>H</a:t>
            </a:r>
            <a:r>
              <a:rPr lang="en-US" sz="1600" b="1" baseline="-25000" dirty="0">
                <a:sym typeface="Wingdings" panose="05000000000000000000" pitchFamily="2" charset="2"/>
              </a:rPr>
              <a:t>12</a:t>
            </a:r>
            <a:r>
              <a:rPr lang="en-US" sz="1600" b="1" dirty="0">
                <a:sym typeface="Wingdings" panose="05000000000000000000" pitchFamily="2" charset="2"/>
              </a:rPr>
              <a:t>O</a:t>
            </a:r>
            <a:r>
              <a:rPr lang="en-US" sz="1600" b="1" baseline="-25000" dirty="0">
                <a:sym typeface="Wingdings" panose="05000000000000000000" pitchFamily="2" charset="2"/>
              </a:rPr>
              <a:t>6 </a:t>
            </a:r>
            <a:r>
              <a:rPr lang="en-US" sz="1600" b="1" dirty="0">
                <a:sym typeface="Wingdings" panose="05000000000000000000" pitchFamily="2" charset="2"/>
              </a:rPr>
              <a:t>+ 6O</a:t>
            </a:r>
            <a:r>
              <a:rPr lang="en-US" sz="1600" b="1" baseline="-25000" dirty="0">
                <a:sym typeface="Wingdings" panose="05000000000000000000" pitchFamily="2" charset="2"/>
              </a:rPr>
              <a:t>2</a:t>
            </a:r>
            <a:endParaRPr lang="en-US" sz="1600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  <a:p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2306" name="Isosceles Triangle 2305">
            <a:extLst>
              <a:ext uri="{FF2B5EF4-FFF2-40B4-BE49-F238E27FC236}">
                <a16:creationId xmlns:a16="http://schemas.microsoft.com/office/drawing/2014/main" id="{D9D2F7D2-DE32-431B-9E83-DB0A9FACD320}"/>
              </a:ext>
            </a:extLst>
          </p:cNvPr>
          <p:cNvSpPr/>
          <p:nvPr/>
        </p:nvSpPr>
        <p:spPr>
          <a:xfrm rot="8508816">
            <a:off x="6566553" y="8669509"/>
            <a:ext cx="213927" cy="1448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07" name="TextBox 2306">
            <a:extLst>
              <a:ext uri="{FF2B5EF4-FFF2-40B4-BE49-F238E27FC236}">
                <a16:creationId xmlns:a16="http://schemas.microsoft.com/office/drawing/2014/main" id="{DE506944-0E36-484A-BB95-98404D57FDF2}"/>
              </a:ext>
            </a:extLst>
          </p:cNvPr>
          <p:cNvSpPr txBox="1"/>
          <p:nvPr/>
        </p:nvSpPr>
        <p:spPr>
          <a:xfrm>
            <a:off x="4802802" y="804588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DOC </a:t>
            </a:r>
            <a:endParaRPr lang="en-CH" sz="1600" b="1" dirty="0"/>
          </a:p>
        </p:txBody>
      </p:sp>
      <p:sp>
        <p:nvSpPr>
          <p:cNvPr id="2308" name="TextBox 2307">
            <a:extLst>
              <a:ext uri="{FF2B5EF4-FFF2-40B4-BE49-F238E27FC236}">
                <a16:creationId xmlns:a16="http://schemas.microsoft.com/office/drawing/2014/main" id="{5EA786D5-2DC8-4407-8054-E94422FE46AD}"/>
              </a:ext>
            </a:extLst>
          </p:cNvPr>
          <p:cNvSpPr txBox="1"/>
          <p:nvPr/>
        </p:nvSpPr>
        <p:spPr>
          <a:xfrm>
            <a:off x="7056598" y="8772165"/>
            <a:ext cx="159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(POC, DOC, POS)</a:t>
            </a:r>
            <a:endParaRPr lang="en-CH" sz="1600" dirty="0"/>
          </a:p>
        </p:txBody>
      </p:sp>
      <p:sp>
        <p:nvSpPr>
          <p:cNvPr id="3606" name="Rectangle 3605">
            <a:extLst>
              <a:ext uri="{FF2B5EF4-FFF2-40B4-BE49-F238E27FC236}">
                <a16:creationId xmlns:a16="http://schemas.microsoft.com/office/drawing/2014/main" id="{1B96F75D-D71C-471E-AEBF-BB3D6E9DF074}"/>
              </a:ext>
            </a:extLst>
          </p:cNvPr>
          <p:cNvSpPr/>
          <p:nvPr/>
        </p:nvSpPr>
        <p:spPr>
          <a:xfrm>
            <a:off x="2310921" y="8746569"/>
            <a:ext cx="41721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/>
              <a:t>Anoxygenic Primary Production</a:t>
            </a:r>
          </a:p>
        </p:txBody>
      </p:sp>
      <p:sp>
        <p:nvSpPr>
          <p:cNvPr id="3605" name="Rectangle 3604">
            <a:extLst>
              <a:ext uri="{FF2B5EF4-FFF2-40B4-BE49-F238E27FC236}">
                <a16:creationId xmlns:a16="http://schemas.microsoft.com/office/drawing/2014/main" id="{C078CD6B-D2D5-44D4-9791-1DEFD6F8CBFB}"/>
              </a:ext>
            </a:extLst>
          </p:cNvPr>
          <p:cNvSpPr/>
          <p:nvPr/>
        </p:nvSpPr>
        <p:spPr>
          <a:xfrm>
            <a:off x="8020139" y="9755030"/>
            <a:ext cx="30285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/>
              <a:t>Secondary Production</a:t>
            </a:r>
            <a:endParaRPr lang="en-CH" sz="24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2D3E95-5EEF-457D-ACC6-718A02E5AC78}"/>
              </a:ext>
            </a:extLst>
          </p:cNvPr>
          <p:cNvSpPr txBox="1"/>
          <p:nvPr/>
        </p:nvSpPr>
        <p:spPr>
          <a:xfrm>
            <a:off x="-3280607" y="8319059"/>
            <a:ext cx="374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C. </a:t>
            </a:r>
            <a:endParaRPr lang="en-CH" b="1" dirty="0"/>
          </a:p>
        </p:txBody>
      </p:sp>
      <p:sp>
        <p:nvSpPr>
          <p:cNvPr id="2309" name="TextBox 2308">
            <a:extLst>
              <a:ext uri="{FF2B5EF4-FFF2-40B4-BE49-F238E27FC236}">
                <a16:creationId xmlns:a16="http://schemas.microsoft.com/office/drawing/2014/main" id="{1233DA3A-7D18-4996-AD97-580D4EFB5342}"/>
              </a:ext>
            </a:extLst>
          </p:cNvPr>
          <p:cNvSpPr txBox="1"/>
          <p:nvPr/>
        </p:nvSpPr>
        <p:spPr>
          <a:xfrm>
            <a:off x="6865692" y="8370234"/>
            <a:ext cx="374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endParaRPr lang="en-CH" b="1" dirty="0"/>
          </a:p>
        </p:txBody>
      </p:sp>
      <p:sp>
        <p:nvSpPr>
          <p:cNvPr id="2319" name="Freeform: Shape 2318">
            <a:extLst>
              <a:ext uri="{FF2B5EF4-FFF2-40B4-BE49-F238E27FC236}">
                <a16:creationId xmlns:a16="http://schemas.microsoft.com/office/drawing/2014/main" id="{771B8A32-388B-4BE6-B3ED-1CE4C7BE90BC}"/>
              </a:ext>
            </a:extLst>
          </p:cNvPr>
          <p:cNvSpPr/>
          <p:nvPr/>
        </p:nvSpPr>
        <p:spPr>
          <a:xfrm>
            <a:off x="4882826" y="8031771"/>
            <a:ext cx="1757097" cy="702212"/>
          </a:xfrm>
          <a:custGeom>
            <a:avLst/>
            <a:gdLst>
              <a:gd name="connsiteX0" fmla="*/ 0 w 2087593"/>
              <a:gd name="connsiteY0" fmla="*/ 10237 h 821120"/>
              <a:gd name="connsiteX1" fmla="*/ 1224951 w 2087593"/>
              <a:gd name="connsiteY1" fmla="*/ 113754 h 821120"/>
              <a:gd name="connsiteX2" fmla="*/ 2087593 w 2087593"/>
              <a:gd name="connsiteY2" fmla="*/ 821120 h 821120"/>
              <a:gd name="connsiteX3" fmla="*/ 2087593 w 2087593"/>
              <a:gd name="connsiteY3" fmla="*/ 821120 h 82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593" h="821120">
                <a:moveTo>
                  <a:pt x="0" y="10237"/>
                </a:moveTo>
                <a:cubicBezTo>
                  <a:pt x="438509" y="-5578"/>
                  <a:pt x="877019" y="-21393"/>
                  <a:pt x="1224951" y="113754"/>
                </a:cubicBezTo>
                <a:cubicBezTo>
                  <a:pt x="1572883" y="248901"/>
                  <a:pt x="2087593" y="821120"/>
                  <a:pt x="2087593" y="821120"/>
                </a:cubicBezTo>
                <a:lnTo>
                  <a:pt x="2087593" y="8211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20" name="TextBox 2319">
            <a:extLst>
              <a:ext uri="{FF2B5EF4-FFF2-40B4-BE49-F238E27FC236}">
                <a16:creationId xmlns:a16="http://schemas.microsoft.com/office/drawing/2014/main" id="{792A7B69-C4AA-4F13-B4DB-9BA65BB58566}"/>
              </a:ext>
            </a:extLst>
          </p:cNvPr>
          <p:cNvSpPr txBox="1"/>
          <p:nvPr/>
        </p:nvSpPr>
        <p:spPr>
          <a:xfrm>
            <a:off x="7542916" y="9007117"/>
            <a:ext cx="374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E. </a:t>
            </a:r>
            <a:endParaRPr lang="en-CH" b="1" dirty="0"/>
          </a:p>
        </p:txBody>
      </p:sp>
      <p:sp>
        <p:nvSpPr>
          <p:cNvPr id="2321" name="TextBox 2320">
            <a:extLst>
              <a:ext uri="{FF2B5EF4-FFF2-40B4-BE49-F238E27FC236}">
                <a16:creationId xmlns:a16="http://schemas.microsoft.com/office/drawing/2014/main" id="{C6556342-F3AF-42AB-B824-88B2EB711E63}"/>
              </a:ext>
            </a:extLst>
          </p:cNvPr>
          <p:cNvSpPr txBox="1"/>
          <p:nvPr/>
        </p:nvSpPr>
        <p:spPr>
          <a:xfrm>
            <a:off x="5296673" y="10937925"/>
            <a:ext cx="374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F. </a:t>
            </a:r>
            <a:endParaRPr lang="en-CH" b="1" dirty="0"/>
          </a:p>
        </p:txBody>
      </p:sp>
      <p:sp>
        <p:nvSpPr>
          <p:cNvPr id="2324" name="Right Brace 2323">
            <a:extLst>
              <a:ext uri="{FF2B5EF4-FFF2-40B4-BE49-F238E27FC236}">
                <a16:creationId xmlns:a16="http://schemas.microsoft.com/office/drawing/2014/main" id="{AC761510-8D2D-4DF9-B985-C51607AF60A0}"/>
              </a:ext>
            </a:extLst>
          </p:cNvPr>
          <p:cNvSpPr/>
          <p:nvPr/>
        </p:nvSpPr>
        <p:spPr>
          <a:xfrm rot="10800000">
            <a:off x="911268" y="8675191"/>
            <a:ext cx="193404" cy="16035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25" name="TextBox 2324">
            <a:extLst>
              <a:ext uri="{FF2B5EF4-FFF2-40B4-BE49-F238E27FC236}">
                <a16:creationId xmlns:a16="http://schemas.microsoft.com/office/drawing/2014/main" id="{DC93A0DE-9C67-4A8A-B812-31DAB9D299C3}"/>
              </a:ext>
            </a:extLst>
          </p:cNvPr>
          <p:cNvSpPr txBox="1"/>
          <p:nvPr/>
        </p:nvSpPr>
        <p:spPr>
          <a:xfrm rot="16200000">
            <a:off x="-242315" y="9294033"/>
            <a:ext cx="193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Microbial Biomass</a:t>
            </a:r>
            <a:endParaRPr lang="en-CH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A6C54-1FC5-46F8-9EA2-D743D83D4DB7}"/>
              </a:ext>
            </a:extLst>
          </p:cNvPr>
          <p:cNvSpPr txBox="1"/>
          <p:nvPr/>
        </p:nvSpPr>
        <p:spPr>
          <a:xfrm>
            <a:off x="10890536" y="7527313"/>
            <a:ext cx="55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J. </a:t>
            </a:r>
            <a:endParaRPr lang="en-CH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A6F8B-19E5-480E-9B14-C2B1EF8CE0E7}"/>
              </a:ext>
            </a:extLst>
          </p:cNvPr>
          <p:cNvCxnSpPr>
            <a:cxnSpLocks/>
          </p:cNvCxnSpPr>
          <p:nvPr/>
        </p:nvCxnSpPr>
        <p:spPr>
          <a:xfrm>
            <a:off x="12452513" y="5238023"/>
            <a:ext cx="0" cy="2566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A6A35E-B2C7-4891-96E7-847039FF246B}"/>
              </a:ext>
            </a:extLst>
          </p:cNvPr>
          <p:cNvSpPr txBox="1"/>
          <p:nvPr/>
        </p:nvSpPr>
        <p:spPr>
          <a:xfrm rot="5400000">
            <a:off x="10886765" y="9186712"/>
            <a:ext cx="31581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Bacterial beta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dive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rsity shift</a:t>
            </a:r>
            <a:endParaRPr lang="en-CH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7E094E-5AEF-4D44-A2A8-435126AF2602}"/>
              </a:ext>
            </a:extLst>
          </p:cNvPr>
          <p:cNvSpPr txBox="1"/>
          <p:nvPr/>
        </p:nvSpPr>
        <p:spPr>
          <a:xfrm rot="5400000">
            <a:off x="10645485" y="9251683"/>
            <a:ext cx="29976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 bacterial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alpha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diversity </a:t>
            </a:r>
            <a:endParaRPr lang="en-CH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DD11559-E64D-4842-A6B9-5342AC2ECD90}"/>
              </a:ext>
            </a:extLst>
          </p:cNvPr>
          <p:cNvSpPr/>
          <p:nvPr/>
        </p:nvSpPr>
        <p:spPr>
          <a:xfrm rot="21031772">
            <a:off x="11227227" y="9075644"/>
            <a:ext cx="432163" cy="315293"/>
          </a:xfrm>
          <a:custGeom>
            <a:avLst/>
            <a:gdLst>
              <a:gd name="connsiteX0" fmla="*/ 0 w 2087593"/>
              <a:gd name="connsiteY0" fmla="*/ 10237 h 821120"/>
              <a:gd name="connsiteX1" fmla="*/ 1224951 w 2087593"/>
              <a:gd name="connsiteY1" fmla="*/ 113754 h 821120"/>
              <a:gd name="connsiteX2" fmla="*/ 2087593 w 2087593"/>
              <a:gd name="connsiteY2" fmla="*/ 821120 h 821120"/>
              <a:gd name="connsiteX3" fmla="*/ 2087593 w 2087593"/>
              <a:gd name="connsiteY3" fmla="*/ 821120 h 82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593" h="821120">
                <a:moveTo>
                  <a:pt x="0" y="10237"/>
                </a:moveTo>
                <a:cubicBezTo>
                  <a:pt x="438509" y="-5578"/>
                  <a:pt x="877019" y="-21393"/>
                  <a:pt x="1224951" y="113754"/>
                </a:cubicBezTo>
                <a:cubicBezTo>
                  <a:pt x="1572883" y="248901"/>
                  <a:pt x="2087593" y="821120"/>
                  <a:pt x="2087593" y="821120"/>
                </a:cubicBezTo>
                <a:lnTo>
                  <a:pt x="2087593" y="8211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2B56745-D03F-4113-9BCE-F6E3727EE6D8}"/>
              </a:ext>
            </a:extLst>
          </p:cNvPr>
          <p:cNvSpPr/>
          <p:nvPr/>
        </p:nvSpPr>
        <p:spPr>
          <a:xfrm rot="7693713">
            <a:off x="11613520" y="9274126"/>
            <a:ext cx="189705" cy="1636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8FFE4D0-8E92-4D28-BFB6-CC4724D381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060" y="7856481"/>
            <a:ext cx="415347" cy="536490"/>
          </a:xfrm>
          <a:prstGeom prst="rect">
            <a:avLst/>
          </a:prstGeom>
        </p:spPr>
      </p:pic>
      <p:pic>
        <p:nvPicPr>
          <p:cNvPr id="117" name="Picture 116" descr="Icon&#10;&#10;Description automatically generated">
            <a:extLst>
              <a:ext uri="{FF2B5EF4-FFF2-40B4-BE49-F238E27FC236}">
                <a16:creationId xmlns:a16="http://schemas.microsoft.com/office/drawing/2014/main" id="{FF97B339-EFBB-4A52-9C09-2295452A9B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02" y="7815118"/>
            <a:ext cx="415347" cy="536490"/>
          </a:xfrm>
          <a:prstGeom prst="rect">
            <a:avLst/>
          </a:prstGeom>
        </p:spPr>
      </p:pic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02DE941D-E8E2-40C9-A65E-716F6A5EF0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43" y="7858038"/>
            <a:ext cx="415347" cy="53649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B761BF1-C389-4605-BB20-53D0E1C969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7995" y="7003061"/>
            <a:ext cx="509364" cy="50018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FAB725B3-4CEA-4F2B-9DA2-9436A2C38A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0990" y="7275282"/>
            <a:ext cx="509364" cy="5001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D70591-712B-41B5-BEFC-0CD68DB930AE}"/>
              </a:ext>
            </a:extLst>
          </p:cNvPr>
          <p:cNvSpPr txBox="1"/>
          <p:nvPr/>
        </p:nvSpPr>
        <p:spPr>
          <a:xfrm>
            <a:off x="6280030" y="64611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D0B4-6D4C-4DAE-88F0-20ED936BCE23}"/>
              </a:ext>
            </a:extLst>
          </p:cNvPr>
          <p:cNvSpPr txBox="1"/>
          <p:nvPr/>
        </p:nvSpPr>
        <p:spPr>
          <a:xfrm>
            <a:off x="6280030" y="6409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12FC4E-7CBC-43F8-8766-3824E72F78A8}"/>
              </a:ext>
            </a:extLst>
          </p:cNvPr>
          <p:cNvSpPr txBox="1"/>
          <p:nvPr/>
        </p:nvSpPr>
        <p:spPr>
          <a:xfrm>
            <a:off x="6280030" y="6409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A1285-F8BF-415B-82CC-C7F9B4BAE8B8}"/>
              </a:ext>
            </a:extLst>
          </p:cNvPr>
          <p:cNvSpPr txBox="1"/>
          <p:nvPr/>
        </p:nvSpPr>
        <p:spPr>
          <a:xfrm>
            <a:off x="8651276" y="13305993"/>
            <a:ext cx="2579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*Courtesy to BioRender.com for icons</a:t>
            </a:r>
            <a:endParaRPr lang="en-CH" sz="1200" b="1" dirty="0"/>
          </a:p>
        </p:txBody>
      </p:sp>
      <p:grpSp>
        <p:nvGrpSpPr>
          <p:cNvPr id="3598" name="Group 3597">
            <a:extLst>
              <a:ext uri="{FF2B5EF4-FFF2-40B4-BE49-F238E27FC236}">
                <a16:creationId xmlns:a16="http://schemas.microsoft.com/office/drawing/2014/main" id="{F10C352C-630B-4452-9DE0-28AECB33B624}"/>
              </a:ext>
            </a:extLst>
          </p:cNvPr>
          <p:cNvGrpSpPr/>
          <p:nvPr/>
        </p:nvGrpSpPr>
        <p:grpSpPr>
          <a:xfrm>
            <a:off x="11077807" y="9487064"/>
            <a:ext cx="537741" cy="3633314"/>
            <a:chOff x="11111123" y="9486709"/>
            <a:chExt cx="537741" cy="363331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1D4470-E7EE-48E5-882E-18C263532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2539" y="9486709"/>
              <a:ext cx="406325" cy="1191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1809CD8-A45D-4DA8-BA9A-67458204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1462365" y="9493780"/>
              <a:ext cx="0" cy="36262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EF3902C-AFFF-44B6-9DDD-3D7E7EEC1DEB}"/>
                </a:ext>
              </a:extLst>
            </p:cNvPr>
            <p:cNvSpPr txBox="1"/>
            <p:nvPr/>
          </p:nvSpPr>
          <p:spPr>
            <a:xfrm rot="5400000">
              <a:off x="10239249" y="11189903"/>
              <a:ext cx="20823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Aphotic + Anoxic Zone</a:t>
              </a:r>
              <a:endParaRPr lang="en-CH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D446D5C-97B0-49A1-8B9E-52A8CF9EEB08}"/>
              </a:ext>
            </a:extLst>
          </p:cNvPr>
          <p:cNvCxnSpPr>
            <a:cxnSpLocks/>
          </p:cNvCxnSpPr>
          <p:nvPr/>
        </p:nvCxnSpPr>
        <p:spPr>
          <a:xfrm>
            <a:off x="12452513" y="10902587"/>
            <a:ext cx="0" cy="2182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1FBF44D7-5577-47E7-B9FE-6B695A6772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18" y="8432588"/>
            <a:ext cx="497786" cy="242603"/>
          </a:xfrm>
          <a:prstGeom prst="rect">
            <a:avLst/>
          </a:prstGeom>
        </p:spPr>
      </p:pic>
      <p:pic>
        <p:nvPicPr>
          <p:cNvPr id="131" name="Picture 130" descr="Icon&#10;&#10;Description automatically generated">
            <a:extLst>
              <a:ext uri="{FF2B5EF4-FFF2-40B4-BE49-F238E27FC236}">
                <a16:creationId xmlns:a16="http://schemas.microsoft.com/office/drawing/2014/main" id="{0D802CA6-2A29-44A3-B522-AA8D133BC2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33" y="8447765"/>
            <a:ext cx="497786" cy="242603"/>
          </a:xfrm>
          <a:prstGeom prst="rect">
            <a:avLst/>
          </a:prstGeom>
        </p:spPr>
      </p:pic>
      <p:pic>
        <p:nvPicPr>
          <p:cNvPr id="132" name="Picture 131" descr="Icon&#10;&#10;Description automatically generated">
            <a:extLst>
              <a:ext uri="{FF2B5EF4-FFF2-40B4-BE49-F238E27FC236}">
                <a16:creationId xmlns:a16="http://schemas.microsoft.com/office/drawing/2014/main" id="{5A672A33-D0D6-4219-91F7-8EBD2E5CBA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29" y="8461435"/>
            <a:ext cx="497786" cy="242603"/>
          </a:xfrm>
          <a:prstGeom prst="rect">
            <a:avLst/>
          </a:prstGeom>
        </p:spPr>
      </p:pic>
      <p:pic>
        <p:nvPicPr>
          <p:cNvPr id="133" name="Picture 132" descr="Icon&#10;&#10;Description automatically generated">
            <a:extLst>
              <a:ext uri="{FF2B5EF4-FFF2-40B4-BE49-F238E27FC236}">
                <a16:creationId xmlns:a16="http://schemas.microsoft.com/office/drawing/2014/main" id="{FA89447A-6189-4E71-9A8D-8234E7A7547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70" y="8441062"/>
            <a:ext cx="497786" cy="242603"/>
          </a:xfrm>
          <a:prstGeom prst="rect">
            <a:avLst/>
          </a:prstGeom>
        </p:spPr>
      </p:pic>
      <p:pic>
        <p:nvPicPr>
          <p:cNvPr id="134" name="Picture 133" descr="Icon&#10;&#10;Description automatically generated">
            <a:extLst>
              <a:ext uri="{FF2B5EF4-FFF2-40B4-BE49-F238E27FC236}">
                <a16:creationId xmlns:a16="http://schemas.microsoft.com/office/drawing/2014/main" id="{E3E1986F-F675-4228-A333-981A6841E1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581" y="8427169"/>
            <a:ext cx="497786" cy="242603"/>
          </a:xfrm>
          <a:prstGeom prst="rect">
            <a:avLst/>
          </a:prstGeom>
        </p:spPr>
      </p:pic>
      <p:sp>
        <p:nvSpPr>
          <p:cNvPr id="2392" name="TextBox 2391">
            <a:extLst>
              <a:ext uri="{FF2B5EF4-FFF2-40B4-BE49-F238E27FC236}">
                <a16:creationId xmlns:a16="http://schemas.microsoft.com/office/drawing/2014/main" id="{876FD361-09EE-4654-91E6-C89B15E7E256}"/>
              </a:ext>
            </a:extLst>
          </p:cNvPr>
          <p:cNvSpPr txBox="1"/>
          <p:nvPr/>
        </p:nvSpPr>
        <p:spPr>
          <a:xfrm>
            <a:off x="2950469" y="9872680"/>
            <a:ext cx="3234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Phototrophic  sulfur bacteria</a:t>
            </a:r>
            <a:endParaRPr lang="en-CH" sz="2000" b="1" dirty="0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EBBF45CB-0573-4599-94FD-E80EC9D80866}"/>
              </a:ext>
            </a:extLst>
          </p:cNvPr>
          <p:cNvSpPr/>
          <p:nvPr/>
        </p:nvSpPr>
        <p:spPr>
          <a:xfrm>
            <a:off x="3903314" y="9232481"/>
            <a:ext cx="1048915" cy="7287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EFF71FF0-12C8-4C11-9738-6E3F218636CC}"/>
              </a:ext>
            </a:extLst>
          </p:cNvPr>
          <p:cNvSpPr/>
          <p:nvPr/>
        </p:nvSpPr>
        <p:spPr>
          <a:xfrm>
            <a:off x="8577444" y="8989975"/>
            <a:ext cx="960256" cy="756246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B50C1223-85EA-4845-96EE-900052E9CEB3}"/>
              </a:ext>
            </a:extLst>
          </p:cNvPr>
          <p:cNvSpPr/>
          <p:nvPr/>
        </p:nvSpPr>
        <p:spPr>
          <a:xfrm rot="17441176">
            <a:off x="2432799" y="9609752"/>
            <a:ext cx="1465377" cy="1379351"/>
          </a:xfrm>
          <a:custGeom>
            <a:avLst/>
            <a:gdLst>
              <a:gd name="connsiteX0" fmla="*/ 0 w 2087593"/>
              <a:gd name="connsiteY0" fmla="*/ 10237 h 821120"/>
              <a:gd name="connsiteX1" fmla="*/ 1224951 w 2087593"/>
              <a:gd name="connsiteY1" fmla="*/ 113754 h 821120"/>
              <a:gd name="connsiteX2" fmla="*/ 2087593 w 2087593"/>
              <a:gd name="connsiteY2" fmla="*/ 821120 h 821120"/>
              <a:gd name="connsiteX3" fmla="*/ 2087593 w 2087593"/>
              <a:gd name="connsiteY3" fmla="*/ 821120 h 82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593" h="821120">
                <a:moveTo>
                  <a:pt x="0" y="10237"/>
                </a:moveTo>
                <a:cubicBezTo>
                  <a:pt x="438509" y="-5578"/>
                  <a:pt x="877019" y="-21393"/>
                  <a:pt x="1224951" y="113754"/>
                </a:cubicBezTo>
                <a:cubicBezTo>
                  <a:pt x="1572883" y="248901"/>
                  <a:pt x="2087593" y="821120"/>
                  <a:pt x="2087593" y="821120"/>
                </a:cubicBezTo>
                <a:lnTo>
                  <a:pt x="2087593" y="8211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80D8D05D-12FB-4475-988A-8921467A1424}"/>
              </a:ext>
            </a:extLst>
          </p:cNvPr>
          <p:cNvSpPr/>
          <p:nvPr/>
        </p:nvSpPr>
        <p:spPr>
          <a:xfrm rot="11277876">
            <a:off x="2184873" y="10658776"/>
            <a:ext cx="189705" cy="1636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4F0666F-8D21-45FA-9BBA-05B213FF2250}"/>
              </a:ext>
            </a:extLst>
          </p:cNvPr>
          <p:cNvSpPr txBox="1"/>
          <p:nvPr/>
        </p:nvSpPr>
        <p:spPr>
          <a:xfrm>
            <a:off x="1382748" y="10891803"/>
            <a:ext cx="252504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Minimum VMR</a:t>
            </a:r>
            <a:endParaRPr lang="en-CH" sz="2000" b="1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905D273-FA47-4F88-A071-A91356B08A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2521370" y="9590496"/>
            <a:ext cx="1031855" cy="228303"/>
          </a:xfrm>
          <a:prstGeom prst="rect">
            <a:avLst/>
          </a:prstGeom>
        </p:spPr>
      </p:pic>
      <p:sp>
        <p:nvSpPr>
          <p:cNvPr id="3634" name="Freeform: Shape 3633">
            <a:extLst>
              <a:ext uri="{FF2B5EF4-FFF2-40B4-BE49-F238E27FC236}">
                <a16:creationId xmlns:a16="http://schemas.microsoft.com/office/drawing/2014/main" id="{9971FDA4-FDBB-4291-8B0F-6CF73740CC2F}"/>
              </a:ext>
            </a:extLst>
          </p:cNvPr>
          <p:cNvSpPr/>
          <p:nvPr/>
        </p:nvSpPr>
        <p:spPr>
          <a:xfrm rot="4447125">
            <a:off x="1485183" y="8962874"/>
            <a:ext cx="859069" cy="761948"/>
          </a:xfrm>
          <a:custGeom>
            <a:avLst/>
            <a:gdLst>
              <a:gd name="connsiteX0" fmla="*/ 0 w 1035169"/>
              <a:gd name="connsiteY0" fmla="*/ 966650 h 966650"/>
              <a:gd name="connsiteX1" fmla="*/ 517584 w 1035169"/>
              <a:gd name="connsiteY1" fmla="*/ 491 h 966650"/>
              <a:gd name="connsiteX2" fmla="*/ 1035169 w 1035169"/>
              <a:gd name="connsiteY2" fmla="*/ 863133 h 9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5169" h="966650">
                <a:moveTo>
                  <a:pt x="0" y="966650"/>
                </a:moveTo>
                <a:cubicBezTo>
                  <a:pt x="172528" y="492197"/>
                  <a:pt x="345056" y="17744"/>
                  <a:pt x="517584" y="491"/>
                </a:cubicBezTo>
                <a:cubicBezTo>
                  <a:pt x="690112" y="-16762"/>
                  <a:pt x="862640" y="423185"/>
                  <a:pt x="1035169" y="863133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943EE-4C40-493A-8FB2-355089E94EAD}"/>
              </a:ext>
            </a:extLst>
          </p:cNvPr>
          <p:cNvSpPr txBox="1"/>
          <p:nvPr/>
        </p:nvSpPr>
        <p:spPr>
          <a:xfrm>
            <a:off x="6585293" y="9715186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(C:N:S)</a:t>
            </a:r>
            <a:endParaRPr lang="en-CH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0ECCA7-C07C-4198-ABAC-B97C7283BD34}"/>
              </a:ext>
            </a:extLst>
          </p:cNvPr>
          <p:cNvSpPr txBox="1"/>
          <p:nvPr/>
        </p:nvSpPr>
        <p:spPr>
          <a:xfrm>
            <a:off x="1445363" y="9106915"/>
            <a:ext cx="40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297297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</vt:lpstr>
      <vt:lpstr>Daytona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Jaspreet Singh Saini</dc:creator>
  <cp:lastModifiedBy>Saini, Jaspreet</cp:lastModifiedBy>
  <cp:revision>204</cp:revision>
  <dcterms:created xsi:type="dcterms:W3CDTF">2020-09-11T14:52:38Z</dcterms:created>
  <dcterms:modified xsi:type="dcterms:W3CDTF">2021-03-17T19:13:13Z</dcterms:modified>
</cp:coreProperties>
</file>