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CCED-4BFE-D9B9-0EC4-17679620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F523-E926-696F-32D8-0149BCA92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17D44-481E-CE26-55FA-E07EFFEA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7668-A4D6-5AFE-8586-91BE2758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09E1-8DE5-F9CC-F403-4A22AB8D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F686-C7EA-E05F-2234-66EA185B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A97E9-20C5-26D6-847F-B86EEC693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BA6A-78E2-278D-8709-AE77A5FE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5BDB0-343E-9D3A-B8AA-30D7EEF4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B792E-DC38-B77F-1652-8E5D1130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C4DB2-35D2-2368-1AE9-DC5E9E333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F0513-8067-F89C-DAB9-87E60F497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3AF3-015E-BC9B-EFBF-82FCA7AC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499E-6280-26F0-5F87-B8C10B53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C43D7-532F-171A-3AC0-20E3836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9F34-7CDB-8023-A4BF-84776465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BBE0F-3A0E-1F91-29DB-CDB71B7C1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378A9-79A3-802F-F14B-F9A36CA1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FE964-0068-1F70-6C69-8056ACF0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8B1AA-AF3C-1ABF-5C59-53810734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7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58BE-3961-AC08-04FB-86FDD206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358C8-9421-29A3-6279-40017CFA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B0D20-FE0E-3608-074F-BF2301DF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2357-8563-4045-F64F-F47B2BDA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9A464-F16F-BE0D-413F-880410DF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97BE-1F9B-9296-8D8B-FBE43ECF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04CE-48DB-F901-78A2-5ECBD7D76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A8ADE-F406-1913-F50C-85CB8A89E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B11CB-EFCE-14FD-5BBB-2677790E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02EE1-A362-C337-3D79-2E9D2AB5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65141-E485-674A-5789-11003A79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4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DEA6-632B-E6FC-DCB8-7C6D4B3A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FD23B-1A76-665A-C904-C1AE8577B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90D20-6330-53A6-8B60-4F654FAC5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13621-BEEA-6102-7036-538E12A5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A372E-B4E9-C5FF-5A90-1DA1F02EF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34824-D133-C69F-F8D1-1282B97D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36F9C-B779-B161-CE39-56AD404A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E69BA-A715-659E-A862-FBD7F86E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0489-29B1-C41C-4142-A9E721B3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3A283-9C9B-F3BE-3F24-9EA2C62D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202DB-D8AE-8FFE-DACA-F3F7C402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79285-07E7-5AEC-CA1B-A4FCFDE4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7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E4C50-FEB2-F945-ADC0-9DE1BE4D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D4C09-20E9-0F60-4CAA-AC3298CA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E446C-6BC3-8A25-862F-CBA0401D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A845-AEEB-5447-D2BD-C714AB17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018E-90CE-F3D3-E179-B47D9AACC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852F0-3905-2316-9516-F2AD6AD7D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DBFD8-05A2-02F7-A1D4-4C9E34A3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2FD16-3D4E-BFB7-3CC9-2F429A7E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D0F3D-7E01-C60C-CC3E-FD1CDB87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2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CDC3-DC05-5E24-8022-E94304A8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04262-13A6-E3E6-5BF8-3B1CE045F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2FFD1-8CED-9521-B5B3-7ECE8546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CBC55-61E3-BE05-BFCD-A8B08120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E8A5-FBC2-D28C-0828-7657BFA1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14AED-2BF8-C38B-682F-16B33B68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5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49BA7-6733-ABF2-A165-E19BA5AB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4729B-6D5C-1C13-7298-9F80229F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1619-BE5D-7278-3AEF-89E090AC3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95CB-4F96-0C4C-B66B-F6DE61FEDA46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7FB2F-F417-1145-E444-BC2A5A005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CC873-E311-F436-09BF-6A1CA938E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3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F4095-99AE-2C72-7953-40EA64B71EA3}"/>
              </a:ext>
            </a:extLst>
          </p:cNvPr>
          <p:cNvSpPr txBox="1"/>
          <p:nvPr/>
        </p:nvSpPr>
        <p:spPr>
          <a:xfrm>
            <a:off x="908612" y="1988133"/>
            <a:ext cx="8160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Sample type?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A2A2E-D59C-5A55-D026-90EC35152BAA}"/>
              </a:ext>
            </a:extLst>
          </p:cNvPr>
          <p:cNvSpPr txBox="1"/>
          <p:nvPr/>
        </p:nvSpPr>
        <p:spPr>
          <a:xfrm>
            <a:off x="2276354" y="1596523"/>
            <a:ext cx="10455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Viral-enriched?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2822C-63BB-E25B-5CAD-BC3780D7470B}"/>
              </a:ext>
            </a:extLst>
          </p:cNvPr>
          <p:cNvSpPr txBox="1"/>
          <p:nvPr/>
        </p:nvSpPr>
        <p:spPr>
          <a:xfrm>
            <a:off x="2276354" y="2480134"/>
            <a:ext cx="10455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Cellular-enriched?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8AE1-650E-275C-5012-8D55A01AA318}"/>
              </a:ext>
            </a:extLst>
          </p:cNvPr>
          <p:cNvSpPr txBox="1"/>
          <p:nvPr/>
        </p:nvSpPr>
        <p:spPr>
          <a:xfrm>
            <a:off x="5935881" y="1334913"/>
            <a:ext cx="11362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“high MCC” ruleset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A014B-AF6D-5735-6615-DA7012364FEA}"/>
              </a:ext>
            </a:extLst>
          </p:cNvPr>
          <p:cNvSpPr txBox="1"/>
          <p:nvPr/>
        </p:nvSpPr>
        <p:spPr>
          <a:xfrm>
            <a:off x="3944073" y="3094463"/>
            <a:ext cx="11362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Bacteria-enriched?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3BDF0-B8A8-947C-356A-FB4B00B23602}"/>
              </a:ext>
            </a:extLst>
          </p:cNvPr>
          <p:cNvSpPr txBox="1"/>
          <p:nvPr/>
        </p:nvSpPr>
        <p:spPr>
          <a:xfrm>
            <a:off x="3944073" y="2323851"/>
            <a:ext cx="11362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Eukaryotes present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53ADB-F3C0-BD7C-2EC2-CC0A780E511E}"/>
              </a:ext>
            </a:extLst>
          </p:cNvPr>
          <p:cNvSpPr txBox="1"/>
          <p:nvPr/>
        </p:nvSpPr>
        <p:spPr>
          <a:xfrm>
            <a:off x="5667732" y="2986741"/>
            <a:ext cx="141404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“high MCC” + tuning addition ruleset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047B08-B525-9219-393D-458E0634C9FA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1724627" y="1858133"/>
            <a:ext cx="551727" cy="391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38677B-749A-4E75-0877-3B5F94B3CCC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724627" y="2249743"/>
            <a:ext cx="551727" cy="492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A35982-6C66-20D5-F973-5FF4B65DD3D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321934" y="1596523"/>
            <a:ext cx="2613947" cy="261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C8EA8D-5322-BAEF-9D28-08FE9B2C243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321934" y="2585461"/>
            <a:ext cx="622139" cy="156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FD9ACB-858B-1A07-2084-7CBACD5D3EBD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080321" y="1596523"/>
            <a:ext cx="855560" cy="988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47FEF3-B6EF-EC39-4F05-D4C7B7925A8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321934" y="2741744"/>
            <a:ext cx="622139" cy="614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D35FE0-D806-9189-A689-54760BA3738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080321" y="3356073"/>
            <a:ext cx="5874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716962-B5D7-01FA-1E1E-0B1A6B1601C6}"/>
              </a:ext>
            </a:extLst>
          </p:cNvPr>
          <p:cNvSpPr txBox="1"/>
          <p:nvPr/>
        </p:nvSpPr>
        <p:spPr>
          <a:xfrm>
            <a:off x="894144" y="4536492"/>
            <a:ext cx="124427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Looking to minimize tools used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FA4FF9-8AB7-F5AA-5D18-A5B6C2028917}"/>
              </a:ext>
            </a:extLst>
          </p:cNvPr>
          <p:cNvSpPr txBox="1"/>
          <p:nvPr/>
        </p:nvSpPr>
        <p:spPr>
          <a:xfrm>
            <a:off x="2884025" y="4152554"/>
            <a:ext cx="104558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Want to maximize recall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04049-5041-1CF6-2A34-1A1C0F1600F7}"/>
              </a:ext>
            </a:extLst>
          </p:cNvPr>
          <p:cNvSpPr txBox="1"/>
          <p:nvPr/>
        </p:nvSpPr>
        <p:spPr>
          <a:xfrm>
            <a:off x="2884025" y="5260550"/>
            <a:ext cx="104558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Want to maximize precision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AD7B54-11F1-6D55-2682-819323018053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2138422" y="4521886"/>
            <a:ext cx="745603" cy="383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D06FDC-5D44-7EA3-22A1-4B8D73215A49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2138422" y="4905824"/>
            <a:ext cx="745603" cy="724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3D5E5C-908E-AD17-B0DC-D33D15E8E82E}"/>
              </a:ext>
            </a:extLst>
          </p:cNvPr>
          <p:cNvSpPr txBox="1"/>
          <p:nvPr/>
        </p:nvSpPr>
        <p:spPr>
          <a:xfrm>
            <a:off x="4916827" y="4156866"/>
            <a:ext cx="160743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VS2 + tuning removal rule (VS2 +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checkV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only)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131ECD-961C-621E-779E-4107EDE3C0E6}"/>
              </a:ext>
            </a:extLst>
          </p:cNvPr>
          <p:cNvSpPr txBox="1"/>
          <p:nvPr/>
        </p:nvSpPr>
        <p:spPr>
          <a:xfrm>
            <a:off x="4799149" y="5255770"/>
            <a:ext cx="188908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VIBRANT + tuning rules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checkV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subrules only)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239D3E-770D-1491-A833-6D3B669C9E76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>
            <a:off x="3929605" y="4521886"/>
            <a:ext cx="987222" cy="4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105C9C-2D34-12F2-24A2-D14DA6E60D50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 flipV="1">
            <a:off x="3929605" y="5625102"/>
            <a:ext cx="869544" cy="4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A04478B-8A4A-496D-E375-6B2A23076F66}"/>
              </a:ext>
            </a:extLst>
          </p:cNvPr>
          <p:cNvSpPr txBox="1"/>
          <p:nvPr/>
        </p:nvSpPr>
        <p:spPr>
          <a:xfrm>
            <a:off x="578734" y="13349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803D23-7B20-398C-0F2D-A425D443E616}"/>
              </a:ext>
            </a:extLst>
          </p:cNvPr>
          <p:cNvSpPr txBox="1"/>
          <p:nvPr/>
        </p:nvSpPr>
        <p:spPr>
          <a:xfrm>
            <a:off x="579616" y="39971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5995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Hegarty, Bridget</dc:creator>
  <cp:lastModifiedBy>Hegarty, Bridget</cp:lastModifiedBy>
  <cp:revision>2</cp:revision>
  <dcterms:created xsi:type="dcterms:W3CDTF">2023-06-27T20:45:30Z</dcterms:created>
  <dcterms:modified xsi:type="dcterms:W3CDTF">2023-06-27T20:56:40Z</dcterms:modified>
</cp:coreProperties>
</file>