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63"/>
  </p:normalViewPr>
  <p:slideViewPr>
    <p:cSldViewPr snapToGrid="0">
      <p:cViewPr varScale="1">
        <p:scale>
          <a:sx n="117" d="100"/>
          <a:sy n="117" d="100"/>
        </p:scale>
        <p:origin x="3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3CCED-4BFE-D9B9-0EC4-17679620B8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B5F523-E926-696F-32D8-0149BCA924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117D44-481E-CE26-55FA-E07EFFEA0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B17668-A4D6-5AFE-8586-91BE2758E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9209E1-8DE5-F9CC-F403-4A22AB8D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9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9F686-C7EA-E05F-2234-66EA185B43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9A97E9-20C5-26D6-847F-B86EEC69328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BA6A-78E2-278D-8709-AE77A5FEB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45BDB0-343E-9D3A-B8AA-30D7EEF41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2B792E-DC38-B77F-1652-8E5D1130D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7280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89C4DB2-35D2-2368-1AE9-DC5E9E333A1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7F0513-8067-F89C-DAB9-87E60F4979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C93AF3-015E-BC9B-EFBF-82FCA7AC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A3499E-6280-26F0-5F87-B8C10B533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2C43D7-532F-171A-3AC0-20E383625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6585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9F34-7CDB-8023-A4BF-847764658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7BBE0F-3A0E-1F91-29DB-CDB71B7C1E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5378A9-79A3-802F-F14B-F9A36CA11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7FE964-0068-1F70-6C69-8056ACF09D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B8B1AA-AF3C-1ABF-5C59-538107341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2278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4558BE-3961-AC08-04FB-86FDD2069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358C8-9421-29A3-6279-40017CFA31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0D20-FE0E-3608-074F-BF2301DF0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442357-8563-4045-F64F-F47B2BDA38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B9A464-F16F-BE0D-413F-880410DF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195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497BE-1F9B-9296-8D8B-FBE43ECF9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304CE-48DB-F901-78A2-5ECBD7D7649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4A8ADE-F406-1913-F50C-85CB8A89E5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9B11CB-EFCE-14FD-5BBB-2677790EC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F02EE1-A362-C337-3D79-2E9D2AB52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C65141-E485-674A-5789-11003A791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3435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0DEA6-632B-E6FC-DCB8-7C6D4B3AA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ACFD23B-1A76-665A-C904-C1AE8577B6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90D20-6330-53A6-8B60-4F654FAC5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6813621-BEEA-6102-7036-538E12A5CC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6CA372E-B4E9-C5FF-5A90-1DA1F02EF80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134824-D133-C69F-F8D1-1282B97D8D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636F9C-B779-B161-CE39-56AD404A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FBE69BA-A715-659E-A862-FBD7F86E5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3956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E10489-29B1-C41C-4142-A9E721B375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63A283-9C9B-F3BE-3F24-9EA2C62DD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0D202DB-D8AE-8FFE-DACA-F3F7C402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D179285-07E7-5AEC-CA1B-A4FCFDE43D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7671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5E4C50-FEB2-F945-ADC0-9DE1BE4D8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6D4C09-20E9-0F60-4CAA-AC3298CAB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2E446C-6BC3-8A25-862F-CBA0401D7C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4613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8A845-AEEB-5447-D2BD-C714AB17CA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EB018E-90CE-F3D3-E179-B47D9AACC6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59852F0-3905-2316-9516-F2AD6AD7D3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2DBFD8-05A2-02F7-A1D4-4C9E34A39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12FD16-3D4E-BFB7-3CC9-2F429A7E54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AD0F3D-7E01-C60C-CC3E-FD1CDB87C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7926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48CDC3-DC05-5E24-8022-E94304A8B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C04262-13A6-E3E6-5BF8-3B1CE045FE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4C2FFD1-8CED-9521-B5B3-7ECE8546EE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7CBC55-61E3-BE05-BFCD-A8B081203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DDE8A5-FBC2-D28C-0828-7657BFA1DA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14AED-2BF8-C38B-682F-16B33B6868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85599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449BA7-6733-ABF2-A165-E19BA5AB53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34729B-6D5C-1C13-7298-9F80229FBC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C21619-BE5D-7278-3AEF-89E090AC31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0095CB-4F96-0C4C-B66B-F6DE61FEDA46}" type="datetimeFigureOut">
              <a:rPr lang="en-US" smtClean="0"/>
              <a:t>8/28/23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E7FB2F-F417-1145-E444-BC2A5A005F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CC873-E311-F436-09BF-6A1CA938E6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54F6E7-4120-0E4B-BF5B-B3E46180147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31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F4095-99AE-2C72-7953-40EA64B71EA3}"/>
              </a:ext>
            </a:extLst>
          </p:cNvPr>
          <p:cNvSpPr txBox="1"/>
          <p:nvPr/>
        </p:nvSpPr>
        <p:spPr>
          <a:xfrm>
            <a:off x="908612" y="1868389"/>
            <a:ext cx="8160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sample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A2A2E-D59C-5A55-D026-90EC35152BAA}"/>
              </a:ext>
            </a:extLst>
          </p:cNvPr>
          <p:cNvSpPr txBox="1"/>
          <p:nvPr/>
        </p:nvSpPr>
        <p:spPr>
          <a:xfrm>
            <a:off x="2276353" y="855617"/>
            <a:ext cx="113624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viral-enriched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(&lt;0.2µm)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2822C-63BB-E25B-5CAD-BC3780D7470B}"/>
              </a:ext>
            </a:extLst>
          </p:cNvPr>
          <p:cNvSpPr txBox="1"/>
          <p:nvPr/>
        </p:nvSpPr>
        <p:spPr>
          <a:xfrm>
            <a:off x="2276352" y="2658237"/>
            <a:ext cx="1136247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cellular-enriched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(&gt;0.2µm)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8AE1-650E-275C-5012-8D55A01AA318}"/>
              </a:ext>
            </a:extLst>
          </p:cNvPr>
          <p:cNvSpPr txBox="1"/>
          <p:nvPr/>
        </p:nvSpPr>
        <p:spPr>
          <a:xfrm>
            <a:off x="4090752" y="1415864"/>
            <a:ext cx="189639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“high MCC” + tuning addition ruleset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53ADB-F3C0-BD7C-2EC2-CC0A780E511E}"/>
              </a:ext>
            </a:extLst>
          </p:cNvPr>
          <p:cNvSpPr txBox="1"/>
          <p:nvPr/>
        </p:nvSpPr>
        <p:spPr>
          <a:xfrm>
            <a:off x="4090752" y="2873680"/>
            <a:ext cx="18963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“high MCC” ruleset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47B08-B525-9219-393D-458E0634C9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724627" y="1224949"/>
            <a:ext cx="551726" cy="9050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38677B-749A-4E75-0877-3B5F94B3CCC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724627" y="2129999"/>
            <a:ext cx="551725" cy="8975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A35982-6C66-20D5-F973-5FF4B65DD3D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412600" y="1224949"/>
            <a:ext cx="678152" cy="4525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FD9ACB-858B-1A07-2084-7CBACD5D3EBD}"/>
              </a:ext>
            </a:extLst>
          </p:cNvPr>
          <p:cNvCxnSpPr>
            <a:cxnSpLocks/>
            <a:stCxn id="105" idx="3"/>
            <a:endCxn id="5" idx="1"/>
          </p:cNvCxnSpPr>
          <p:nvPr/>
        </p:nvCxnSpPr>
        <p:spPr>
          <a:xfrm flipV="1">
            <a:off x="3412601" y="1677474"/>
            <a:ext cx="678151" cy="44878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D35FE0-D806-9189-A689-54760BA3738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3412599" y="3027569"/>
            <a:ext cx="678153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716962-B5D7-01FA-1E1E-0B1A6B1601C6}"/>
              </a:ext>
            </a:extLst>
          </p:cNvPr>
          <p:cNvSpPr txBox="1"/>
          <p:nvPr/>
        </p:nvSpPr>
        <p:spPr>
          <a:xfrm>
            <a:off x="832410" y="4904167"/>
            <a:ext cx="124427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Looking to use the fewest tools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FA4FF9-8AB7-F5AA-5D18-A5B6C2028917}"/>
              </a:ext>
            </a:extLst>
          </p:cNvPr>
          <p:cNvSpPr txBox="1"/>
          <p:nvPr/>
        </p:nvSpPr>
        <p:spPr>
          <a:xfrm>
            <a:off x="2614497" y="4130900"/>
            <a:ext cx="14377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maximize viral discovery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E604049-5041-1CF6-2A34-1A1C0F1600F7}"/>
              </a:ext>
            </a:extLst>
          </p:cNvPr>
          <p:cNvSpPr txBox="1"/>
          <p:nvPr/>
        </p:nvSpPr>
        <p:spPr>
          <a:xfrm>
            <a:off x="2614497" y="5892878"/>
            <a:ext cx="143774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minimize non-viral contamination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AD7B54-11F1-6D55-2682-81932301805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2076688" y="4392510"/>
            <a:ext cx="537809" cy="88098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BD06FDC-5D44-7EA3-22A1-4B8D73215A49}"/>
              </a:ext>
            </a:extLst>
          </p:cNvPr>
          <p:cNvCxnSpPr>
            <a:cxnSpLocks/>
            <a:stCxn id="34" idx="3"/>
            <a:endCxn id="36" idx="1"/>
          </p:cNvCxnSpPr>
          <p:nvPr/>
        </p:nvCxnSpPr>
        <p:spPr>
          <a:xfrm>
            <a:off x="2076688" y="5273499"/>
            <a:ext cx="537809" cy="98871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3D5E5C-908E-AD17-B0DC-D33D15E8E82E}"/>
              </a:ext>
            </a:extLst>
          </p:cNvPr>
          <p:cNvSpPr txBox="1"/>
          <p:nvPr/>
        </p:nvSpPr>
        <p:spPr>
          <a:xfrm>
            <a:off x="4604516" y="4133450"/>
            <a:ext cx="26348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VS2 + tuning rules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(VS2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subrules only)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B131ECD-961C-621E-779E-4107EDE3C0E6}"/>
              </a:ext>
            </a:extLst>
          </p:cNvPr>
          <p:cNvSpPr txBox="1"/>
          <p:nvPr/>
        </p:nvSpPr>
        <p:spPr>
          <a:xfrm>
            <a:off x="5203058" y="6108321"/>
            <a:ext cx="1437742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VIBRANT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239D3E-770D-1491-A833-6D3B669C9E76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4052239" y="4392510"/>
            <a:ext cx="552277" cy="25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1C105C9C-2D34-12F2-24A2-D14DA6E60D50}"/>
              </a:ext>
            </a:extLst>
          </p:cNvPr>
          <p:cNvCxnSpPr>
            <a:cxnSpLocks/>
            <a:stCxn id="36" idx="3"/>
            <a:endCxn id="44" idx="1"/>
          </p:cNvCxnSpPr>
          <p:nvPr/>
        </p:nvCxnSpPr>
        <p:spPr>
          <a:xfrm>
            <a:off x="4052239" y="6262210"/>
            <a:ext cx="11508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04478B-8A4A-496D-E375-6B2A23076F66}"/>
              </a:ext>
            </a:extLst>
          </p:cNvPr>
          <p:cNvSpPr txBox="1"/>
          <p:nvPr/>
        </p:nvSpPr>
        <p:spPr>
          <a:xfrm>
            <a:off x="578734" y="121516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803D23-7B20-398C-0F2D-A425D443E616}"/>
              </a:ext>
            </a:extLst>
          </p:cNvPr>
          <p:cNvSpPr txBox="1"/>
          <p:nvPr/>
        </p:nvSpPr>
        <p:spPr>
          <a:xfrm>
            <a:off x="579616" y="399710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572516-B04E-2FF8-A27A-1EA291CC34B3}"/>
              </a:ext>
            </a:extLst>
          </p:cNvPr>
          <p:cNvSpPr txBox="1"/>
          <p:nvPr/>
        </p:nvSpPr>
        <p:spPr>
          <a:xfrm>
            <a:off x="2614497" y="4904167"/>
            <a:ext cx="143774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balance contamination and discovery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B55B2C-6A81-DC02-EC60-8BDDD7E55216}"/>
              </a:ext>
            </a:extLst>
          </p:cNvPr>
          <p:cNvCxnSpPr>
            <a:cxnSpLocks/>
            <a:stCxn id="34" idx="3"/>
            <a:endCxn id="74" idx="1"/>
          </p:cNvCxnSpPr>
          <p:nvPr/>
        </p:nvCxnSpPr>
        <p:spPr>
          <a:xfrm>
            <a:off x="2076688" y="5273499"/>
            <a:ext cx="53780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E917AA7-D7F7-AB30-AC6D-BFC593EF48CF}"/>
              </a:ext>
            </a:extLst>
          </p:cNvPr>
          <p:cNvSpPr txBox="1"/>
          <p:nvPr/>
        </p:nvSpPr>
        <p:spPr>
          <a:xfrm>
            <a:off x="4604516" y="5011889"/>
            <a:ext cx="2634827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VS2 + tuning removal rules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(VS2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subrules only)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2C1D4F-1708-C3E5-24E7-1A8C01C5623A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>
          <a:xfrm>
            <a:off x="4052239" y="5273499"/>
            <a:ext cx="552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0D9868-F021-F437-5F56-587D307BCC12}"/>
              </a:ext>
            </a:extLst>
          </p:cNvPr>
          <p:cNvSpPr txBox="1"/>
          <p:nvPr/>
        </p:nvSpPr>
        <p:spPr>
          <a:xfrm>
            <a:off x="2276353" y="1756927"/>
            <a:ext cx="113624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bacteria-enriched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(0.2-3.0µm)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D5C5578-9748-A302-2D40-DDD3B69E6BF2}"/>
              </a:ext>
            </a:extLst>
          </p:cNvPr>
          <p:cNvCxnSpPr>
            <a:cxnSpLocks/>
            <a:stCxn id="2" idx="3"/>
            <a:endCxn id="105" idx="1"/>
          </p:cNvCxnSpPr>
          <p:nvPr/>
        </p:nvCxnSpPr>
        <p:spPr>
          <a:xfrm flipV="1">
            <a:off x="1724627" y="2126259"/>
            <a:ext cx="551726" cy="374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99592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7BF4095-99AE-2C72-7953-40EA64B71EA3}"/>
              </a:ext>
            </a:extLst>
          </p:cNvPr>
          <p:cNvSpPr txBox="1"/>
          <p:nvPr/>
        </p:nvSpPr>
        <p:spPr>
          <a:xfrm>
            <a:off x="908612" y="2391539"/>
            <a:ext cx="816015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sample type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BA2A2E-D59C-5A55-D026-90EC35152BAA}"/>
              </a:ext>
            </a:extLst>
          </p:cNvPr>
          <p:cNvSpPr txBox="1"/>
          <p:nvPr/>
        </p:nvSpPr>
        <p:spPr>
          <a:xfrm>
            <a:off x="2253410" y="1584562"/>
            <a:ext cx="15554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viral-enriched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(&lt;0.2µm)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A2822C-63BB-E25B-5CAD-BC3780D7470B}"/>
              </a:ext>
            </a:extLst>
          </p:cNvPr>
          <p:cNvSpPr txBox="1"/>
          <p:nvPr/>
        </p:nvSpPr>
        <p:spPr>
          <a:xfrm>
            <a:off x="2276352" y="3169868"/>
            <a:ext cx="1532476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cellular-enriched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(&gt;0.2µm)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9FF8AE1-650E-275C-5012-8D55A01AA318}"/>
              </a:ext>
            </a:extLst>
          </p:cNvPr>
          <p:cNvSpPr txBox="1"/>
          <p:nvPr/>
        </p:nvSpPr>
        <p:spPr>
          <a:xfrm>
            <a:off x="4337610" y="1988050"/>
            <a:ext cx="1919331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“high MCC” + tuning addition ruleset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053ADB-F3C0-BD7C-2EC2-CC0A780E511E}"/>
              </a:ext>
            </a:extLst>
          </p:cNvPr>
          <p:cNvSpPr txBox="1"/>
          <p:nvPr/>
        </p:nvSpPr>
        <p:spPr>
          <a:xfrm>
            <a:off x="4360553" y="3275111"/>
            <a:ext cx="1896390" cy="30777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“high MCC” ruleset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53047B08-B525-9219-393D-458E0634C9FA}"/>
              </a:ext>
            </a:extLst>
          </p:cNvPr>
          <p:cNvCxnSpPr>
            <a:cxnSpLocks/>
            <a:stCxn id="2" idx="3"/>
            <a:endCxn id="3" idx="1"/>
          </p:cNvCxnSpPr>
          <p:nvPr/>
        </p:nvCxnSpPr>
        <p:spPr>
          <a:xfrm flipV="1">
            <a:off x="1724627" y="1846172"/>
            <a:ext cx="528783" cy="80697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838677B-749A-4E75-0877-3B5F94B3CCC1}"/>
              </a:ext>
            </a:extLst>
          </p:cNvPr>
          <p:cNvCxnSpPr>
            <a:cxnSpLocks/>
            <a:stCxn id="2" idx="3"/>
            <a:endCxn id="4" idx="1"/>
          </p:cNvCxnSpPr>
          <p:nvPr/>
        </p:nvCxnSpPr>
        <p:spPr>
          <a:xfrm>
            <a:off x="1724627" y="2653149"/>
            <a:ext cx="551725" cy="778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8A35982-6C66-20D5-F973-5FF4B65DD3DB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3808828" y="1846172"/>
            <a:ext cx="528782" cy="4034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FD9ACB-858B-1A07-2084-7CBACD5D3EBD}"/>
              </a:ext>
            </a:extLst>
          </p:cNvPr>
          <p:cNvCxnSpPr>
            <a:cxnSpLocks/>
            <a:stCxn id="105" idx="3"/>
            <a:endCxn id="5" idx="1"/>
          </p:cNvCxnSpPr>
          <p:nvPr/>
        </p:nvCxnSpPr>
        <p:spPr>
          <a:xfrm flipV="1">
            <a:off x="3808828" y="2249660"/>
            <a:ext cx="528782" cy="40023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8D35FE0-D806-9189-A689-54760BA3738F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 flipV="1">
            <a:off x="3808828" y="3429000"/>
            <a:ext cx="551725" cy="24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08716962-B5D7-01FA-1E1E-0B1A6B1601C6}"/>
              </a:ext>
            </a:extLst>
          </p:cNvPr>
          <p:cNvSpPr txBox="1"/>
          <p:nvPr/>
        </p:nvSpPr>
        <p:spPr>
          <a:xfrm>
            <a:off x="908612" y="4513819"/>
            <a:ext cx="124427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Looking to use the fewest tools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EFA4FF9-8AB7-F5AA-5D18-A5B6C2028917}"/>
              </a:ext>
            </a:extLst>
          </p:cNvPr>
          <p:cNvSpPr txBox="1"/>
          <p:nvPr/>
        </p:nvSpPr>
        <p:spPr>
          <a:xfrm>
            <a:off x="2614497" y="4130900"/>
            <a:ext cx="143774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maximize viral discovery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AAD7B54-11F1-6D55-2682-819323018053}"/>
              </a:ext>
            </a:extLst>
          </p:cNvPr>
          <p:cNvCxnSpPr>
            <a:cxnSpLocks/>
            <a:stCxn id="34" idx="3"/>
            <a:endCxn id="35" idx="1"/>
          </p:cNvCxnSpPr>
          <p:nvPr/>
        </p:nvCxnSpPr>
        <p:spPr>
          <a:xfrm flipV="1">
            <a:off x="2152890" y="4392510"/>
            <a:ext cx="461607" cy="49064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6D3D5E5C-908E-AD17-B0DC-D33D15E8E82E}"/>
              </a:ext>
            </a:extLst>
          </p:cNvPr>
          <p:cNvSpPr txBox="1"/>
          <p:nvPr/>
        </p:nvSpPr>
        <p:spPr>
          <a:xfrm>
            <a:off x="4604516" y="4023178"/>
            <a:ext cx="1652428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VS2 + tuning rules 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(VS2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subrules only)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7E239D3E-770D-1491-A833-6D3B669C9E76}"/>
              </a:ext>
            </a:extLst>
          </p:cNvPr>
          <p:cNvCxnSpPr>
            <a:cxnSpLocks/>
            <a:stCxn id="35" idx="3"/>
            <a:endCxn id="43" idx="1"/>
          </p:cNvCxnSpPr>
          <p:nvPr/>
        </p:nvCxnSpPr>
        <p:spPr>
          <a:xfrm>
            <a:off x="4052239" y="4392510"/>
            <a:ext cx="55227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A04478B-8A4A-496D-E375-6B2A23076F66}"/>
              </a:ext>
            </a:extLst>
          </p:cNvPr>
          <p:cNvSpPr txBox="1"/>
          <p:nvPr/>
        </p:nvSpPr>
        <p:spPr>
          <a:xfrm>
            <a:off x="578734" y="1868319"/>
            <a:ext cx="39305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A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E7803D23-7B20-398C-0F2D-A425D443E616}"/>
              </a:ext>
            </a:extLst>
          </p:cNvPr>
          <p:cNvSpPr txBox="1"/>
          <p:nvPr/>
        </p:nvSpPr>
        <p:spPr>
          <a:xfrm>
            <a:off x="579616" y="3997100"/>
            <a:ext cx="38023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B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DD572516-B04E-2FF8-A27A-1EA291CC34B3}"/>
              </a:ext>
            </a:extLst>
          </p:cNvPr>
          <p:cNvSpPr txBox="1"/>
          <p:nvPr/>
        </p:nvSpPr>
        <p:spPr>
          <a:xfrm>
            <a:off x="2614497" y="5023452"/>
            <a:ext cx="1437742" cy="73866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To balance contamination and discovery</a:t>
            </a:r>
          </a:p>
        </p:txBody>
      </p: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61B55B2C-6A81-DC02-EC60-8BDDD7E55216}"/>
              </a:ext>
            </a:extLst>
          </p:cNvPr>
          <p:cNvCxnSpPr>
            <a:cxnSpLocks/>
            <a:stCxn id="34" idx="3"/>
            <a:endCxn id="74" idx="1"/>
          </p:cNvCxnSpPr>
          <p:nvPr/>
        </p:nvCxnSpPr>
        <p:spPr>
          <a:xfrm>
            <a:off x="2152890" y="4883151"/>
            <a:ext cx="461607" cy="50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BE917AA7-D7F7-AB30-AC6D-BFC593EF48CF}"/>
              </a:ext>
            </a:extLst>
          </p:cNvPr>
          <p:cNvSpPr txBox="1"/>
          <p:nvPr/>
        </p:nvSpPr>
        <p:spPr>
          <a:xfrm>
            <a:off x="4604514" y="4919513"/>
            <a:ext cx="1652428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VS2 + tuning removal rules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(VS2 + </a:t>
            </a:r>
            <a:r>
              <a:rPr lang="en-US" sz="1400" dirty="0" err="1">
                <a:latin typeface="Arial" panose="020B0604020202020204" pitchFamily="34" charset="0"/>
                <a:cs typeface="Arial" panose="020B0604020202020204" pitchFamily="34" charset="0"/>
              </a:rPr>
              <a:t>checkV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subrules only)</a:t>
            </a:r>
          </a:p>
        </p:txBody>
      </p: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CD2C1D4F-1708-C3E5-24E7-1A8C01C5623A}"/>
              </a:ext>
            </a:extLst>
          </p:cNvPr>
          <p:cNvCxnSpPr>
            <a:cxnSpLocks/>
            <a:stCxn id="74" idx="3"/>
            <a:endCxn id="81" idx="1"/>
          </p:cNvCxnSpPr>
          <p:nvPr/>
        </p:nvCxnSpPr>
        <p:spPr>
          <a:xfrm>
            <a:off x="4052239" y="5392784"/>
            <a:ext cx="552275" cy="37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5" name="TextBox 104">
            <a:extLst>
              <a:ext uri="{FF2B5EF4-FFF2-40B4-BE49-F238E27FC236}">
                <a16:creationId xmlns:a16="http://schemas.microsoft.com/office/drawing/2014/main" id="{580D9868-F021-F437-5F56-587D307BCC12}"/>
              </a:ext>
            </a:extLst>
          </p:cNvPr>
          <p:cNvSpPr txBox="1"/>
          <p:nvPr/>
        </p:nvSpPr>
        <p:spPr>
          <a:xfrm>
            <a:off x="2253410" y="2388289"/>
            <a:ext cx="155541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bacteria-enriched</a:t>
            </a:r>
          </a:p>
          <a:p>
            <a:pPr algn="ctr"/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(0.2-3.0µm)</a:t>
            </a:r>
          </a:p>
        </p:txBody>
      </p: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2D5C5578-9748-A302-2D40-DDD3B69E6BF2}"/>
              </a:ext>
            </a:extLst>
          </p:cNvPr>
          <p:cNvCxnSpPr>
            <a:cxnSpLocks/>
            <a:stCxn id="2" idx="3"/>
            <a:endCxn id="105" idx="1"/>
          </p:cNvCxnSpPr>
          <p:nvPr/>
        </p:nvCxnSpPr>
        <p:spPr>
          <a:xfrm flipV="1">
            <a:off x="1724627" y="2649899"/>
            <a:ext cx="528783" cy="325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2745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1350</TotalTime>
  <Words>139</Words>
  <Application>Microsoft Macintosh PowerPoint</Application>
  <PresentationFormat>Widescreen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Hegarty, Bridget</dc:creator>
  <cp:lastModifiedBy>Hegarty, Bridget</cp:lastModifiedBy>
  <cp:revision>5</cp:revision>
  <dcterms:created xsi:type="dcterms:W3CDTF">2023-06-27T20:45:30Z</dcterms:created>
  <dcterms:modified xsi:type="dcterms:W3CDTF">2023-08-29T03:12:03Z</dcterms:modified>
</cp:coreProperties>
</file>