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CE3F-814F-6E40-3DFC-A5C90E412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AAFC-420E-FCB3-B08F-722E66B42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CAF6-D6F9-940A-0BF9-E7A40254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79F1-F4F5-F251-BF7F-995CEDDA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D219-2214-4358-1A25-B4DB4C7F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BD64-796B-46C3-CA48-03960D5A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73D8-A14B-1A96-66BF-ABA2F12CD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ED75-3B70-D7E3-465E-7703E434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3D97-BEFB-C9FC-B986-6AE333C4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D9785-ECEC-172E-6FC4-C9DBEB0F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1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CF4AD-783C-7F04-598B-076276A40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2576B-CCBE-2D87-6A6E-59E517D0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DD3D-0C04-9BA2-52F9-45B6A7B6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2E29-4C3C-F223-1B9C-22CCB55F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94D2-23DC-CD31-2981-A60F8C27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FA46-2E29-B433-66DE-92DA0522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655-6589-25B3-D895-47A73B7B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7683-2DCE-A0F8-BEA5-DE98657E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23E8-C57A-7167-48F4-32D5997F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7192C-C62A-FEE3-8F59-C97F0E31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B5A9-4E21-60C0-F156-1E27FE38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7581D-3709-159B-162D-E85E0ED3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8248-3601-DA78-271A-D17D9F8B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8FAC3-5DF2-8278-1B40-5836800B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0503-7FC9-F3F5-0A68-F17CFE95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C32E-FB4E-CF38-35C2-B1134A60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6166-7021-AC1E-65BF-60A5EAE3B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6D343-A5A0-98E8-0AB8-979C39C2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98F46-6B54-243D-C230-319DD330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AC62D-1E5F-E956-89DA-55808671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373E9-2AAE-C3D9-8164-EB0A6993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DBF4-A4BA-4D9E-BE70-AB8AE9B0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FFFF2-F72F-4DC7-8A7B-AED8D908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4F986-5489-191E-4F26-72F68434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5A779-1D75-EDCF-0FFE-C292B179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61C4E-685F-694A-FDA1-FFD55368E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2818A-3A56-BE6A-97D4-0CD7637C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9A4F5-F79F-513D-2931-014CE1A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C899C-4E88-0A31-01AA-E1074272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7042-B873-A3A7-547B-EB0A1ECF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7BD0A-A800-0B69-13BA-DE1B5C42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3247B-B915-FA9B-120C-BF78167B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FC29D-39DB-2E03-FB25-7AE2098B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4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133A8-8D9B-F808-D42A-7900FC70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777ED-8C5D-21A6-2CEE-E22E4E65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1A830-17BD-596A-274E-C46B86DA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CDE5-CFEE-BDBD-9B7B-829A7356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4828-DEF2-1995-CA2A-AD8901AB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665C6-2812-503D-D7F3-40465CD5C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D7EC2-5F75-D71F-C238-2E382F77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60724-2B60-22AC-7A24-52703B0A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A51D-E2AC-5A06-9196-F9CF0D8D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9BF6-1C1D-977C-BFBC-4238DEC6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C7C39-4B53-D50A-5F57-6509CFA91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D82C2-E7FB-4661-DB31-30956637C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E2BBB-E788-7237-4435-CC5AB11A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7A72-5757-4444-1FBA-37963DDA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BD16-CBA1-2DE6-2477-E2845212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C8549-45DC-8974-0EAC-72E1A22E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B1E3C-66A0-C52B-0ED2-5F400049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7B1E-0259-CDC3-624F-75936FCE2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E293-CCD7-B44E-A965-0EAA6160A6FB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CF472-5814-5DF5-6108-4A069B21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DF8EF-B5F9-774F-09E4-7AE69BD6A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D30E-8AD0-6E4D-A293-2A4AB3484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4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20981" y="90226"/>
            <a:ext cx="4498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>
                <a:latin typeface="Arial" charset="0"/>
                <a:ea typeface="Arial" charset="0"/>
                <a:cs typeface="Arial" charset="0"/>
              </a:rPr>
              <a:t>MPA – 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3919C-E4DD-4481-84EF-92965D51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143A-EDCF-0D43-94AE-D4E9D51DDE58}" type="slidenum">
              <a:rPr lang="en-US" smtClean="0"/>
              <a:t>1</a:t>
            </a:fld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32E0EC1-E3C6-CEDF-C778-F9983A971F40}"/>
              </a:ext>
            </a:extLst>
          </p:cNvPr>
          <p:cNvSpPr/>
          <p:nvPr/>
        </p:nvSpPr>
        <p:spPr>
          <a:xfrm>
            <a:off x="1840992" y="3011424"/>
            <a:ext cx="8644128" cy="74371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E92C9A-FA24-BB17-6A56-690CA228B21E}"/>
              </a:ext>
            </a:extLst>
          </p:cNvPr>
          <p:cNvSpPr/>
          <p:nvPr/>
        </p:nvSpPr>
        <p:spPr>
          <a:xfrm>
            <a:off x="1950720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B53C6F-61C2-C9D4-C2E0-A99C563E2F1A}"/>
              </a:ext>
            </a:extLst>
          </p:cNvPr>
          <p:cNvSpPr/>
          <p:nvPr/>
        </p:nvSpPr>
        <p:spPr>
          <a:xfrm>
            <a:off x="3182112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7C4B34-9815-6121-9B3C-6DEDCF74C052}"/>
              </a:ext>
            </a:extLst>
          </p:cNvPr>
          <p:cNvSpPr/>
          <p:nvPr/>
        </p:nvSpPr>
        <p:spPr>
          <a:xfrm>
            <a:off x="441350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2E5543-F63E-F7FB-B96F-D05D13F9AF58}"/>
              </a:ext>
            </a:extLst>
          </p:cNvPr>
          <p:cNvSpPr/>
          <p:nvPr/>
        </p:nvSpPr>
        <p:spPr>
          <a:xfrm>
            <a:off x="5644896" y="3268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1EFBA4-4BE7-C032-D233-3A440628ACE8}"/>
              </a:ext>
            </a:extLst>
          </p:cNvPr>
          <p:cNvSpPr/>
          <p:nvPr/>
        </p:nvSpPr>
        <p:spPr>
          <a:xfrm>
            <a:off x="6873240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1148B-70DB-6791-1FC9-79AB5314E0ED}"/>
              </a:ext>
            </a:extLst>
          </p:cNvPr>
          <p:cNvSpPr/>
          <p:nvPr/>
        </p:nvSpPr>
        <p:spPr>
          <a:xfrm>
            <a:off x="8101584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E33580-0B6C-0A05-A91A-174BFE467D86}"/>
              </a:ext>
            </a:extLst>
          </p:cNvPr>
          <p:cNvSpPr/>
          <p:nvPr/>
        </p:nvSpPr>
        <p:spPr>
          <a:xfrm>
            <a:off x="9337161" y="324916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FE194C-FC7A-0B64-1E18-C0982CC3D5FB}"/>
              </a:ext>
            </a:extLst>
          </p:cNvPr>
          <p:cNvCxnSpPr>
            <a:stCxn id="5" idx="4"/>
          </p:cNvCxnSpPr>
          <p:nvPr/>
        </p:nvCxnSpPr>
        <p:spPr>
          <a:xfrm>
            <a:off x="2065020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E573E-487A-3839-76AA-EB93AD3E71F3}"/>
              </a:ext>
            </a:extLst>
          </p:cNvPr>
          <p:cNvCxnSpPr>
            <a:stCxn id="6" idx="0"/>
          </p:cNvCxnSpPr>
          <p:nvPr/>
        </p:nvCxnSpPr>
        <p:spPr>
          <a:xfrm flipV="1">
            <a:off x="3296412" y="2670048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B5645C-B8D5-4316-82D0-AFF53F7CB9C4}"/>
              </a:ext>
            </a:extLst>
          </p:cNvPr>
          <p:cNvCxnSpPr/>
          <p:nvPr/>
        </p:nvCxnSpPr>
        <p:spPr>
          <a:xfrm flipV="1">
            <a:off x="5757672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C5EEE8-8E30-AA88-2C51-06F89251E20E}"/>
              </a:ext>
            </a:extLst>
          </p:cNvPr>
          <p:cNvCxnSpPr/>
          <p:nvPr/>
        </p:nvCxnSpPr>
        <p:spPr>
          <a:xfrm flipV="1">
            <a:off x="8202168" y="2650236"/>
            <a:ext cx="0" cy="59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51CAE-D870-DA54-2F53-C4FABE25B40A}"/>
              </a:ext>
            </a:extLst>
          </p:cNvPr>
          <p:cNvCxnSpPr/>
          <p:nvPr/>
        </p:nvCxnSpPr>
        <p:spPr>
          <a:xfrm>
            <a:off x="6986016" y="3515106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95939F-6D76-A446-E11B-200AB15B5817}"/>
              </a:ext>
            </a:extLst>
          </p:cNvPr>
          <p:cNvCxnSpPr/>
          <p:nvPr/>
        </p:nvCxnSpPr>
        <p:spPr>
          <a:xfrm>
            <a:off x="4527804" y="3497580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CE0D42-2196-DEAD-6187-7E65C2DA2AA4}"/>
              </a:ext>
            </a:extLst>
          </p:cNvPr>
          <p:cNvCxnSpPr/>
          <p:nvPr/>
        </p:nvCxnSpPr>
        <p:spPr>
          <a:xfrm>
            <a:off x="9451461" y="3473958"/>
            <a:ext cx="0" cy="562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9C4ED8C-1D17-F7AA-8032-3BCDC9F47A0B}"/>
              </a:ext>
            </a:extLst>
          </p:cNvPr>
          <p:cNvSpPr txBox="1"/>
          <p:nvPr/>
        </p:nvSpPr>
        <p:spPr>
          <a:xfrm>
            <a:off x="1332748" y="4091407"/>
            <a:ext cx="14386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start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9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EC4252-12F1-759C-1CBE-B32594F7399E}"/>
              </a:ext>
            </a:extLst>
          </p:cNvPr>
          <p:cNvSpPr txBox="1"/>
          <p:nvPr/>
        </p:nvSpPr>
        <p:spPr>
          <a:xfrm>
            <a:off x="7987287" y="4026134"/>
            <a:ext cx="2913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Project major iteration end</a:t>
            </a:r>
          </a:p>
          <a:p>
            <a:pPr algn="ctr"/>
            <a:r>
              <a:rPr lang="en-US" dirty="0"/>
              <a:t>Apr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A0356A-6CFD-1AA6-A2E2-A73EA28E622E}"/>
              </a:ext>
            </a:extLst>
          </p:cNvPr>
          <p:cNvSpPr txBox="1"/>
          <p:nvPr/>
        </p:nvSpPr>
        <p:spPr>
          <a:xfrm>
            <a:off x="1962540" y="2023717"/>
            <a:ext cx="2650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Initial design completed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Jan 23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84A40E-6774-161E-F213-578AD4FD1B08}"/>
              </a:ext>
            </a:extLst>
          </p:cNvPr>
          <p:cNvSpPr txBox="1"/>
          <p:nvPr/>
        </p:nvSpPr>
        <p:spPr>
          <a:xfrm>
            <a:off x="3615700" y="4069056"/>
            <a:ext cx="1809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Rewriting of the code finished </a:t>
            </a:r>
            <a:r>
              <a:rPr lang="en-US" dirty="0"/>
              <a:t>Feb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44C13-A3F1-C0A8-4CCB-43D93EA0B5C6}"/>
              </a:ext>
            </a:extLst>
          </p:cNvPr>
          <p:cNvSpPr txBox="1"/>
          <p:nvPr/>
        </p:nvSpPr>
        <p:spPr>
          <a:xfrm>
            <a:off x="4833369" y="1778025"/>
            <a:ext cx="1832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Implementing new features</a:t>
            </a:r>
            <a:endParaRPr lang="en-US" dirty="0">
              <a:latin typeface="Arial" charset="0"/>
              <a:cs typeface="Arial" charset="0"/>
            </a:endParaRP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Feb 20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F31BC-DC5E-7F8E-BC11-CCB0641405A9}"/>
              </a:ext>
            </a:extLst>
          </p:cNvPr>
          <p:cNvSpPr txBox="1"/>
          <p:nvPr/>
        </p:nvSpPr>
        <p:spPr>
          <a:xfrm>
            <a:off x="6056378" y="4059936"/>
            <a:ext cx="1809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Prototype 3 </a:t>
            </a:r>
            <a:r>
              <a:rPr lang="en-US" dirty="0">
                <a:latin typeface="Arial" charset="0"/>
                <a:cs typeface="Arial" charset="0"/>
              </a:rPr>
              <a:t>end</a:t>
            </a:r>
          </a:p>
          <a:p>
            <a:pPr algn="ctr"/>
            <a:r>
              <a:rPr lang="en-US" dirty="0"/>
              <a:t>Mar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A4F5C8-043D-1647-E31A-F4235868E4D5}"/>
              </a:ext>
            </a:extLst>
          </p:cNvPr>
          <p:cNvSpPr txBox="1"/>
          <p:nvPr/>
        </p:nvSpPr>
        <p:spPr>
          <a:xfrm>
            <a:off x="6961248" y="2075509"/>
            <a:ext cx="2551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charset="0"/>
                <a:ea typeface="Arial" charset="0"/>
                <a:cs typeface="Arial" charset="0"/>
              </a:rPr>
              <a:t>Full functionality tested</a:t>
            </a:r>
          </a:p>
          <a:p>
            <a:pPr algn="ctr"/>
            <a:r>
              <a:rPr lang="en-US" dirty="0"/>
              <a:t>Mar 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00B2F-C186-8720-EBB4-7CE6975E70E3}"/>
              </a:ext>
            </a:extLst>
          </p:cNvPr>
          <p:cNvSpPr txBox="1"/>
          <p:nvPr/>
        </p:nvSpPr>
        <p:spPr>
          <a:xfrm>
            <a:off x="2865880" y="5511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This is an example – rough estimates – it will be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Bastien</dc:creator>
  <cp:lastModifiedBy>Eric Bastien</cp:lastModifiedBy>
  <cp:revision>1</cp:revision>
  <dcterms:created xsi:type="dcterms:W3CDTF">2023-01-18T15:49:26Z</dcterms:created>
  <dcterms:modified xsi:type="dcterms:W3CDTF">2023-01-18T15:50:30Z</dcterms:modified>
</cp:coreProperties>
</file>