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6" Target="slides/slide7.xml" Type="http://schemas.openxmlformats.org/officeDocument/2006/relationships/slide"/><Relationship Id="rId17" Target="slides/slide8.xml" Type="http://schemas.openxmlformats.org/officeDocument/2006/relationships/slide"/><Relationship Id="rId18" Target="slides/slide9.xml" Type="http://schemas.openxmlformats.org/officeDocument/2006/relationships/slide"/><Relationship Id="rId19" Target="slides/slide10.xml" Type="http://schemas.openxmlformats.org/officeDocument/2006/relationships/slide"/><Relationship Id="rId2" Target="presProps.xml" Type="http://schemas.openxmlformats.org/officeDocument/2006/relationships/presProps"/><Relationship Id="rId20" Target="slides/slide11.xml" Type="http://schemas.openxmlformats.org/officeDocument/2006/relationships/slide"/><Relationship Id="rId21" Target="slides/slide12.xml" Type="http://schemas.openxmlformats.org/officeDocument/2006/relationships/slide"/><Relationship Id="rId22" Target="slides/slide13.xml" Type="http://schemas.openxmlformats.org/officeDocument/2006/relationships/slide"/><Relationship Id="rId23" Target="slides/slide14.xml" Type="http://schemas.openxmlformats.org/officeDocument/2006/relationships/slide"/><Relationship Id="rId24" Target="slides/slide15.xml" Type="http://schemas.openxmlformats.org/officeDocument/2006/relationships/slide"/><Relationship Id="rId25" Target="slides/slide16.xml" Type="http://schemas.openxmlformats.org/officeDocument/2006/relationships/slide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3.xml" Type="http://schemas.openxmlformats.org/officeDocument/2006/relationships/notesSlide"/><Relationship Id="rId31" Target="notesSlides/notesSlide4.xml" Type="http://schemas.openxmlformats.org/officeDocument/2006/relationships/notesSlide"/><Relationship Id="rId32" Target="notesSlides/notesSlide5.xml" Type="http://schemas.openxmlformats.org/officeDocument/2006/relationships/notesSlide"/><Relationship Id="rId33" Target="notesSlides/notesSlide6.xml" Type="http://schemas.openxmlformats.org/officeDocument/2006/relationships/notesSlide"/><Relationship Id="rId34" Target="notesSlides/notesSlide7.xml" Type="http://schemas.openxmlformats.org/officeDocument/2006/relationships/notesSlide"/><Relationship Id="rId35" Target="notesSlides/notesSlide8.xml" Type="http://schemas.openxmlformats.org/officeDocument/2006/relationships/notesSlide"/><Relationship Id="rId36" Target="notesSlides/notesSlide9.xml" Type="http://schemas.openxmlformats.org/officeDocument/2006/relationships/notesSlide"/><Relationship Id="rId37" Target="notesSlides/notesSlide10.xml" Type="http://schemas.openxmlformats.org/officeDocument/2006/relationships/notesSlide"/><Relationship Id="rId38" Target="notesSlides/notesSlide11.xml" Type="http://schemas.openxmlformats.org/officeDocument/2006/relationships/notesSlide"/><Relationship Id="rId39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3.xml" Type="http://schemas.openxmlformats.org/officeDocument/2006/relationships/notesSlide"/><Relationship Id="rId41" Target="notesSlides/notesSlide14.xml" Type="http://schemas.openxmlformats.org/officeDocument/2006/relationships/notesSlide"/><Relationship Id="rId42" Target="notesSlides/notesSlide15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8.jpe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24568" y="3447286"/>
            <a:ext cx="3563412" cy="6839734"/>
          </a:xfrm>
          <a:custGeom>
            <a:avLst/>
            <a:gdLst/>
            <a:ahLst/>
            <a:cxnLst/>
            <a:rect r="r" b="b" t="t" l="l"/>
            <a:pathLst>
              <a:path h="6839734" w="3563412">
                <a:moveTo>
                  <a:pt x="0" y="0"/>
                </a:moveTo>
                <a:lnTo>
                  <a:pt x="3563412" y="0"/>
                </a:lnTo>
                <a:lnTo>
                  <a:pt x="3563412" y="6839734"/>
                </a:lnTo>
                <a:lnTo>
                  <a:pt x="0" y="6839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24764" y="0"/>
            <a:ext cx="5443736" cy="774840"/>
            <a:chOff x="0" y="0"/>
            <a:chExt cx="7258315" cy="10331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" y="127"/>
              <a:ext cx="7258177" cy="1032764"/>
            </a:xfrm>
            <a:custGeom>
              <a:avLst/>
              <a:gdLst/>
              <a:ahLst/>
              <a:cxnLst/>
              <a:rect r="r" b="b" t="t" l="l"/>
              <a:pathLst>
                <a:path h="1032764" w="7258177">
                  <a:moveTo>
                    <a:pt x="0" y="0"/>
                  </a:moveTo>
                  <a:lnTo>
                    <a:pt x="0" y="1032764"/>
                  </a:lnTo>
                  <a:lnTo>
                    <a:pt x="7258177" y="1032764"/>
                  </a:lnTo>
                  <a:lnTo>
                    <a:pt x="7258177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47626" y="0"/>
            <a:ext cx="1329294" cy="774840"/>
            <a:chOff x="0" y="0"/>
            <a:chExt cx="1772392" cy="10331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" y="127"/>
              <a:ext cx="1772031" cy="1032764"/>
            </a:xfrm>
            <a:custGeom>
              <a:avLst/>
              <a:gdLst/>
              <a:ahLst/>
              <a:cxnLst/>
              <a:rect r="r" b="b" t="t" l="l"/>
              <a:pathLst>
                <a:path h="1032764" w="1772031">
                  <a:moveTo>
                    <a:pt x="0" y="0"/>
                  </a:moveTo>
                  <a:lnTo>
                    <a:pt x="0" y="1032764"/>
                  </a:lnTo>
                  <a:lnTo>
                    <a:pt x="1772031" y="1032764"/>
                  </a:lnTo>
                  <a:lnTo>
                    <a:pt x="1772031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098268" y="1877232"/>
            <a:ext cx="424196" cy="771552"/>
            <a:chOff x="0" y="0"/>
            <a:chExt cx="565595" cy="10287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" y="127"/>
              <a:ext cx="565277" cy="1028573"/>
            </a:xfrm>
            <a:custGeom>
              <a:avLst/>
              <a:gdLst/>
              <a:ahLst/>
              <a:cxnLst/>
              <a:rect r="r" b="b" t="t" l="l"/>
              <a:pathLst>
                <a:path h="1028573" w="565277">
                  <a:moveTo>
                    <a:pt x="408813" y="0"/>
                  </a:moveTo>
                  <a:lnTo>
                    <a:pt x="0" y="963168"/>
                  </a:lnTo>
                  <a:lnTo>
                    <a:pt x="154432" y="1028573"/>
                  </a:lnTo>
                  <a:lnTo>
                    <a:pt x="565277" y="67437"/>
                  </a:lnTo>
                  <a:lnTo>
                    <a:pt x="408813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47626" y="2017490"/>
            <a:ext cx="334480" cy="491038"/>
            <a:chOff x="0" y="0"/>
            <a:chExt cx="445973" cy="6547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" y="127"/>
              <a:ext cx="445897" cy="654558"/>
            </a:xfrm>
            <a:custGeom>
              <a:avLst/>
              <a:gdLst/>
              <a:ahLst/>
              <a:cxnLst/>
              <a:rect r="r" b="b" t="t" l="l"/>
              <a:pathLst>
                <a:path h="654558" w="445897">
                  <a:moveTo>
                    <a:pt x="326263" y="0"/>
                  </a:moveTo>
                  <a:lnTo>
                    <a:pt x="0" y="326263"/>
                  </a:lnTo>
                  <a:lnTo>
                    <a:pt x="326263" y="654558"/>
                  </a:lnTo>
                  <a:lnTo>
                    <a:pt x="445897" y="534924"/>
                  </a:lnTo>
                  <a:lnTo>
                    <a:pt x="237109" y="326263"/>
                  </a:lnTo>
                  <a:lnTo>
                    <a:pt x="445897" y="119634"/>
                  </a:lnTo>
                  <a:lnTo>
                    <a:pt x="326263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536984" y="2017490"/>
            <a:ext cx="336124" cy="491038"/>
            <a:chOff x="0" y="0"/>
            <a:chExt cx="448165" cy="6547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27"/>
              <a:ext cx="447929" cy="654558"/>
            </a:xfrm>
            <a:custGeom>
              <a:avLst/>
              <a:gdLst/>
              <a:ahLst/>
              <a:cxnLst/>
              <a:rect r="r" b="b" t="t" l="l"/>
              <a:pathLst>
                <a:path h="654558" w="447929">
                  <a:moveTo>
                    <a:pt x="119634" y="0"/>
                  </a:moveTo>
                  <a:lnTo>
                    <a:pt x="0" y="119634"/>
                  </a:lnTo>
                  <a:lnTo>
                    <a:pt x="208788" y="326263"/>
                  </a:lnTo>
                  <a:lnTo>
                    <a:pt x="0" y="534924"/>
                  </a:lnTo>
                  <a:lnTo>
                    <a:pt x="119634" y="654558"/>
                  </a:lnTo>
                  <a:lnTo>
                    <a:pt x="447929" y="326263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32040" y="9967194"/>
            <a:ext cx="2108790" cy="319824"/>
            <a:chOff x="0" y="0"/>
            <a:chExt cx="2811720" cy="4264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" y="127"/>
              <a:ext cx="2811399" cy="426339"/>
            </a:xfrm>
            <a:custGeom>
              <a:avLst/>
              <a:gdLst/>
              <a:ahLst/>
              <a:cxnLst/>
              <a:rect r="r" b="b" t="t" l="l"/>
              <a:pathLst>
                <a:path h="426339" w="2811399">
                  <a:moveTo>
                    <a:pt x="0" y="0"/>
                  </a:moveTo>
                  <a:lnTo>
                    <a:pt x="0" y="426339"/>
                  </a:lnTo>
                  <a:lnTo>
                    <a:pt x="2811399" y="426339"/>
                  </a:lnTo>
                  <a:lnTo>
                    <a:pt x="2811399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320682" y="9967194"/>
            <a:ext cx="4305378" cy="319824"/>
            <a:chOff x="0" y="0"/>
            <a:chExt cx="5740504" cy="4264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127"/>
              <a:ext cx="5740527" cy="426339"/>
            </a:xfrm>
            <a:custGeom>
              <a:avLst/>
              <a:gdLst/>
              <a:ahLst/>
              <a:cxnLst/>
              <a:rect r="r" b="b" t="t" l="l"/>
              <a:pathLst>
                <a:path h="426339" w="5740527">
                  <a:moveTo>
                    <a:pt x="0" y="0"/>
                  </a:moveTo>
                  <a:lnTo>
                    <a:pt x="0" y="426339"/>
                  </a:lnTo>
                  <a:lnTo>
                    <a:pt x="5740527" y="426339"/>
                  </a:lnTo>
                  <a:lnTo>
                    <a:pt x="5740527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3610666" y="8904034"/>
            <a:ext cx="7501846" cy="321332"/>
            <a:chOff x="0" y="0"/>
            <a:chExt cx="10002461" cy="4284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002266" cy="428498"/>
            </a:xfrm>
            <a:custGeom>
              <a:avLst/>
              <a:gdLst/>
              <a:ahLst/>
              <a:cxnLst/>
              <a:rect r="r" b="b" t="t" l="l"/>
              <a:pathLst>
                <a:path h="428498" w="10002266">
                  <a:moveTo>
                    <a:pt x="0" y="0"/>
                  </a:moveTo>
                  <a:lnTo>
                    <a:pt x="0" y="428498"/>
                  </a:lnTo>
                  <a:lnTo>
                    <a:pt x="10002266" y="428498"/>
                  </a:lnTo>
                  <a:lnTo>
                    <a:pt x="10002266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0" y="8904034"/>
            <a:ext cx="2981290" cy="321332"/>
            <a:chOff x="0" y="0"/>
            <a:chExt cx="3975053" cy="4284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" y="0"/>
              <a:ext cx="3974719" cy="428498"/>
            </a:xfrm>
            <a:custGeom>
              <a:avLst/>
              <a:gdLst/>
              <a:ahLst/>
              <a:cxnLst/>
              <a:rect r="r" b="b" t="t" l="l"/>
              <a:pathLst>
                <a:path h="428498" w="3974719">
                  <a:moveTo>
                    <a:pt x="0" y="0"/>
                  </a:moveTo>
                  <a:lnTo>
                    <a:pt x="0" y="428498"/>
                  </a:lnTo>
                  <a:lnTo>
                    <a:pt x="3974719" y="428498"/>
                  </a:lnTo>
                  <a:lnTo>
                    <a:pt x="3974719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92186" y="9435614"/>
            <a:ext cx="6436906" cy="321468"/>
            <a:chOff x="0" y="0"/>
            <a:chExt cx="8582541" cy="42862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127"/>
              <a:ext cx="8582406" cy="428371"/>
            </a:xfrm>
            <a:custGeom>
              <a:avLst/>
              <a:gdLst/>
              <a:ahLst/>
              <a:cxnLst/>
              <a:rect r="r" b="b" t="t" l="l"/>
              <a:pathLst>
                <a:path h="428371" w="8582406">
                  <a:moveTo>
                    <a:pt x="0" y="0"/>
                  </a:moveTo>
                  <a:lnTo>
                    <a:pt x="0" y="428371"/>
                  </a:lnTo>
                  <a:lnTo>
                    <a:pt x="8582406" y="428371"/>
                  </a:lnTo>
                  <a:lnTo>
                    <a:pt x="8582406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0" y="9435614"/>
            <a:ext cx="729092" cy="321468"/>
            <a:chOff x="0" y="0"/>
            <a:chExt cx="972123" cy="42862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7" y="127"/>
              <a:ext cx="972058" cy="428371"/>
            </a:xfrm>
            <a:custGeom>
              <a:avLst/>
              <a:gdLst/>
              <a:ahLst/>
              <a:cxnLst/>
              <a:rect r="r" b="b" t="t" l="l"/>
              <a:pathLst>
                <a:path h="428371" w="972058">
                  <a:moveTo>
                    <a:pt x="0" y="0"/>
                  </a:moveTo>
                  <a:lnTo>
                    <a:pt x="0" y="428371"/>
                  </a:lnTo>
                  <a:lnTo>
                    <a:pt x="972058" y="428371"/>
                  </a:lnTo>
                  <a:lnTo>
                    <a:pt x="972058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0" y="9967194"/>
            <a:ext cx="1657064" cy="319824"/>
            <a:chOff x="0" y="0"/>
            <a:chExt cx="2209419" cy="4264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27" y="127"/>
              <a:ext cx="2209292" cy="426339"/>
            </a:xfrm>
            <a:custGeom>
              <a:avLst/>
              <a:gdLst/>
              <a:ahLst/>
              <a:cxnLst/>
              <a:rect r="r" b="b" t="t" l="l"/>
              <a:pathLst>
                <a:path h="426339" w="2209292">
                  <a:moveTo>
                    <a:pt x="0" y="0"/>
                  </a:moveTo>
                  <a:lnTo>
                    <a:pt x="0" y="426339"/>
                  </a:lnTo>
                  <a:lnTo>
                    <a:pt x="2209292" y="426339"/>
                  </a:lnTo>
                  <a:lnTo>
                    <a:pt x="220929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629525" y="3017004"/>
            <a:ext cx="16858350" cy="377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07"/>
              </a:lnSpc>
            </a:pPr>
            <a:r>
              <a:rPr lang="en-US" sz="14799">
                <a:solidFill>
                  <a:srgbClr val="FFFFFF"/>
                </a:solidFill>
                <a:latin typeface="Arimo Bold"/>
              </a:rPr>
              <a:t>UNIVERSAL </a:t>
            </a:r>
          </a:p>
          <a:p>
            <a:pPr algn="l">
              <a:lnSpc>
                <a:spcPts val="14207"/>
              </a:lnSpc>
            </a:pPr>
            <a:r>
              <a:rPr lang="en-US" sz="14800">
                <a:solidFill>
                  <a:srgbClr val="FFFFFF"/>
                </a:solidFill>
                <a:latin typeface="Arimo Bold"/>
              </a:rPr>
              <a:t>CONVERTER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29525" y="6773150"/>
            <a:ext cx="16858350" cy="1295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C9FF"/>
                </a:solidFill>
                <a:latin typeface="Arimo Bold"/>
              </a:rPr>
              <a:t>Group 7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652600" cy="781200"/>
            <a:chOff x="0" y="0"/>
            <a:chExt cx="19536800" cy="104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36790" cy="1041654"/>
            </a:xfrm>
            <a:custGeom>
              <a:avLst/>
              <a:gdLst/>
              <a:ahLst/>
              <a:cxnLst/>
              <a:rect r="r" b="b" t="t" l="l"/>
              <a:pathLst>
                <a:path h="1041654" w="19536790">
                  <a:moveTo>
                    <a:pt x="0" y="0"/>
                  </a:moveTo>
                  <a:lnTo>
                    <a:pt x="19536790" y="0"/>
                  </a:lnTo>
                  <a:lnTo>
                    <a:pt x="19536790" y="1041654"/>
                  </a:lnTo>
                  <a:lnTo>
                    <a:pt x="0" y="1041654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26302" y="1531429"/>
            <a:ext cx="6854887" cy="7157812"/>
          </a:xfrm>
          <a:custGeom>
            <a:avLst/>
            <a:gdLst/>
            <a:ahLst/>
            <a:cxnLst/>
            <a:rect r="r" b="b" t="t" l="l"/>
            <a:pathLst>
              <a:path h="7157812" w="6854887">
                <a:moveTo>
                  <a:pt x="0" y="0"/>
                </a:moveTo>
                <a:lnTo>
                  <a:pt x="6854888" y="0"/>
                </a:lnTo>
                <a:lnTo>
                  <a:pt x="6854888" y="7157812"/>
                </a:lnTo>
                <a:lnTo>
                  <a:pt x="0" y="71578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9857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38926" y="1564594"/>
            <a:ext cx="6854887" cy="7157812"/>
          </a:xfrm>
          <a:custGeom>
            <a:avLst/>
            <a:gdLst/>
            <a:ahLst/>
            <a:cxnLst/>
            <a:rect r="r" b="b" t="t" l="l"/>
            <a:pathLst>
              <a:path h="7157812" w="6854887">
                <a:moveTo>
                  <a:pt x="0" y="0"/>
                </a:moveTo>
                <a:lnTo>
                  <a:pt x="6854888" y="0"/>
                </a:lnTo>
                <a:lnTo>
                  <a:pt x="6854888" y="7157812"/>
                </a:lnTo>
                <a:lnTo>
                  <a:pt x="0" y="71578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8571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7278" y="2"/>
            <a:ext cx="2430710" cy="804022"/>
            <a:chOff x="0" y="0"/>
            <a:chExt cx="3240947" cy="10720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3240786" cy="1071499"/>
            </a:xfrm>
            <a:custGeom>
              <a:avLst/>
              <a:gdLst/>
              <a:ahLst/>
              <a:cxnLst/>
              <a:rect r="r" b="b" t="t" l="l"/>
              <a:pathLst>
                <a:path h="1071499" w="3240786">
                  <a:moveTo>
                    <a:pt x="0" y="0"/>
                  </a:moveTo>
                  <a:lnTo>
                    <a:pt x="0" y="1071499"/>
                  </a:lnTo>
                  <a:lnTo>
                    <a:pt x="3240786" y="1071499"/>
                  </a:lnTo>
                  <a:lnTo>
                    <a:pt x="3240786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23050" y="1567400"/>
            <a:ext cx="11264820" cy="4707734"/>
            <a:chOff x="0" y="0"/>
            <a:chExt cx="15019760" cy="62769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54"/>
              <a:ext cx="15019528" cy="6276467"/>
            </a:xfrm>
            <a:custGeom>
              <a:avLst/>
              <a:gdLst/>
              <a:ahLst/>
              <a:cxnLst/>
              <a:rect r="r" b="b" t="t" l="l"/>
              <a:pathLst>
                <a:path h="6276467" w="15019528">
                  <a:moveTo>
                    <a:pt x="0" y="0"/>
                  </a:moveTo>
                  <a:lnTo>
                    <a:pt x="0" y="6276467"/>
                  </a:lnTo>
                  <a:lnTo>
                    <a:pt x="15019528" y="6276467"/>
                  </a:lnTo>
                  <a:lnTo>
                    <a:pt x="15019528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730146" y="6859100"/>
            <a:ext cx="2430684" cy="519330"/>
            <a:chOff x="0" y="0"/>
            <a:chExt cx="3240912" cy="6924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27"/>
              <a:ext cx="3240913" cy="692277"/>
            </a:xfrm>
            <a:custGeom>
              <a:avLst/>
              <a:gdLst/>
              <a:ahLst/>
              <a:cxnLst/>
              <a:rect r="r" b="b" t="t" l="l"/>
              <a:pathLst>
                <a:path h="692277" w="3240913">
                  <a:moveTo>
                    <a:pt x="0" y="0"/>
                  </a:moveTo>
                  <a:lnTo>
                    <a:pt x="0" y="692277"/>
                  </a:lnTo>
                  <a:lnTo>
                    <a:pt x="3240913" y="692277"/>
                  </a:lnTo>
                  <a:lnTo>
                    <a:pt x="3240913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037872" y="6859100"/>
            <a:ext cx="2249978" cy="519372"/>
            <a:chOff x="0" y="0"/>
            <a:chExt cx="2999971" cy="6924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" y="127"/>
              <a:ext cx="2999867" cy="692277"/>
            </a:xfrm>
            <a:custGeom>
              <a:avLst/>
              <a:gdLst/>
              <a:ahLst/>
              <a:cxnLst/>
              <a:rect r="r" b="b" t="t" l="l"/>
              <a:pathLst>
                <a:path h="692277" w="2999867">
                  <a:moveTo>
                    <a:pt x="0" y="0"/>
                  </a:moveTo>
                  <a:lnTo>
                    <a:pt x="0" y="692277"/>
                  </a:lnTo>
                  <a:lnTo>
                    <a:pt x="2999867" y="692277"/>
                  </a:lnTo>
                  <a:lnTo>
                    <a:pt x="2999867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167648" y="6859100"/>
            <a:ext cx="519454" cy="519330"/>
            <a:chOff x="0" y="0"/>
            <a:chExt cx="692605" cy="6924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27"/>
              <a:ext cx="692531" cy="692277"/>
            </a:xfrm>
            <a:custGeom>
              <a:avLst/>
              <a:gdLst/>
              <a:ahLst/>
              <a:cxnLst/>
              <a:rect r="r" b="b" t="t" l="l"/>
              <a:pathLst>
                <a:path h="692277" w="692531">
                  <a:moveTo>
                    <a:pt x="0" y="0"/>
                  </a:moveTo>
                  <a:lnTo>
                    <a:pt x="0" y="692277"/>
                  </a:lnTo>
                  <a:lnTo>
                    <a:pt x="692531" y="692277"/>
                  </a:lnTo>
                  <a:lnTo>
                    <a:pt x="692531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993214" y="6859100"/>
            <a:ext cx="519414" cy="519372"/>
            <a:chOff x="0" y="0"/>
            <a:chExt cx="692552" cy="69249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" y="127"/>
              <a:ext cx="692404" cy="692277"/>
            </a:xfrm>
            <a:custGeom>
              <a:avLst/>
              <a:gdLst/>
              <a:ahLst/>
              <a:cxnLst/>
              <a:rect r="r" b="b" t="t" l="l"/>
              <a:pathLst>
                <a:path h="692277" w="692404">
                  <a:moveTo>
                    <a:pt x="0" y="0"/>
                  </a:moveTo>
                  <a:lnTo>
                    <a:pt x="0" y="692277"/>
                  </a:lnTo>
                  <a:lnTo>
                    <a:pt x="692404" y="692277"/>
                  </a:lnTo>
                  <a:lnTo>
                    <a:pt x="69240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616175" y="3397985"/>
            <a:ext cx="9647550" cy="109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7000">
                <a:solidFill>
                  <a:srgbClr val="1B1464"/>
                </a:solidFill>
                <a:latin typeface="Arimo Bold"/>
              </a:rPr>
              <a:t>Function Explanation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55897" y="0"/>
            <a:ext cx="14652600" cy="781200"/>
            <a:chOff x="0" y="0"/>
            <a:chExt cx="19536800" cy="104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36790" cy="1041654"/>
            </a:xfrm>
            <a:custGeom>
              <a:avLst/>
              <a:gdLst/>
              <a:ahLst/>
              <a:cxnLst/>
              <a:rect r="r" b="b" t="t" l="l"/>
              <a:pathLst>
                <a:path h="1041654" w="19536790">
                  <a:moveTo>
                    <a:pt x="0" y="0"/>
                  </a:moveTo>
                  <a:lnTo>
                    <a:pt x="19536790" y="0"/>
                  </a:lnTo>
                  <a:lnTo>
                    <a:pt x="19536790" y="1041654"/>
                  </a:lnTo>
                  <a:lnTo>
                    <a:pt x="0" y="1041654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459"/>
            <a:ext cx="11883084" cy="2763945"/>
          </a:xfrm>
          <a:custGeom>
            <a:avLst/>
            <a:gdLst/>
            <a:ahLst/>
            <a:cxnLst/>
            <a:rect r="r" b="b" t="t" l="l"/>
            <a:pathLst>
              <a:path h="2763945" w="11883084">
                <a:moveTo>
                  <a:pt x="0" y="0"/>
                </a:moveTo>
                <a:lnTo>
                  <a:pt x="11883084" y="0"/>
                </a:lnTo>
                <a:lnTo>
                  <a:pt x="11883084" y="2763946"/>
                </a:lnTo>
                <a:lnTo>
                  <a:pt x="0" y="27639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20573" y="2768405"/>
            <a:ext cx="11867427" cy="3408353"/>
          </a:xfrm>
          <a:custGeom>
            <a:avLst/>
            <a:gdLst/>
            <a:ahLst/>
            <a:cxnLst/>
            <a:rect r="r" b="b" t="t" l="l"/>
            <a:pathLst>
              <a:path h="3408353" w="11867427">
                <a:moveTo>
                  <a:pt x="0" y="0"/>
                </a:moveTo>
                <a:lnTo>
                  <a:pt x="11867427" y="0"/>
                </a:lnTo>
                <a:lnTo>
                  <a:pt x="11867427" y="3408353"/>
                </a:lnTo>
                <a:lnTo>
                  <a:pt x="0" y="34083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9761" y="7826112"/>
            <a:ext cx="13426379" cy="204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82"/>
              </a:lnSpc>
            </a:pPr>
            <a:r>
              <a:rPr lang="en-US" sz="4485">
                <a:solidFill>
                  <a:srgbClr val="FFFFFF"/>
                </a:solidFill>
                <a:latin typeface="Arimo"/>
              </a:rPr>
              <a:t>Using the OS module, this function ensures that the application will get the correct file path for the background images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9761" y="6705092"/>
            <a:ext cx="15142701" cy="942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DE59"/>
                </a:solidFill>
                <a:latin typeface="Arimo Bold"/>
              </a:rPr>
              <a:t>def </a:t>
            </a:r>
            <a:r>
              <a:rPr lang="en-US" sz="6000">
                <a:solidFill>
                  <a:srgbClr val="FFDE59"/>
                </a:solidFill>
                <a:latin typeface="Arimo Bold Italics"/>
              </a:rPr>
              <a:t>get_image_path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35450" y="0"/>
            <a:ext cx="14652600" cy="781200"/>
            <a:chOff x="0" y="0"/>
            <a:chExt cx="19536800" cy="104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36790" cy="1041654"/>
            </a:xfrm>
            <a:custGeom>
              <a:avLst/>
              <a:gdLst/>
              <a:ahLst/>
              <a:cxnLst/>
              <a:rect r="r" b="b" t="t" l="l"/>
              <a:pathLst>
                <a:path h="1041654" w="19536790">
                  <a:moveTo>
                    <a:pt x="0" y="0"/>
                  </a:moveTo>
                  <a:lnTo>
                    <a:pt x="19536790" y="0"/>
                  </a:lnTo>
                  <a:lnTo>
                    <a:pt x="19536790" y="1041654"/>
                  </a:lnTo>
                  <a:lnTo>
                    <a:pt x="0" y="1041654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271034" y="4350574"/>
            <a:ext cx="2483785" cy="6337856"/>
          </a:xfrm>
          <a:custGeom>
            <a:avLst/>
            <a:gdLst/>
            <a:ahLst/>
            <a:cxnLst/>
            <a:rect r="r" b="b" t="t" l="l"/>
            <a:pathLst>
              <a:path h="6337856" w="2483785">
                <a:moveTo>
                  <a:pt x="0" y="0"/>
                </a:moveTo>
                <a:lnTo>
                  <a:pt x="2483786" y="0"/>
                </a:lnTo>
                <a:lnTo>
                  <a:pt x="2483786" y="6337856"/>
                </a:lnTo>
                <a:lnTo>
                  <a:pt x="0" y="6337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438105"/>
            <a:ext cx="2173200" cy="1393200"/>
            <a:chOff x="0" y="0"/>
            <a:chExt cx="2897600" cy="1857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7632" cy="1857629"/>
            </a:xfrm>
            <a:custGeom>
              <a:avLst/>
              <a:gdLst/>
              <a:ahLst/>
              <a:cxnLst/>
              <a:rect r="r" b="b" t="t" l="l"/>
              <a:pathLst>
                <a:path h="1857629" w="2897632">
                  <a:moveTo>
                    <a:pt x="0" y="0"/>
                  </a:moveTo>
                  <a:lnTo>
                    <a:pt x="2897632" y="0"/>
                  </a:lnTo>
                  <a:lnTo>
                    <a:pt x="2897632" y="1857629"/>
                  </a:lnTo>
                  <a:lnTo>
                    <a:pt x="0" y="1857629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0"/>
            <a:ext cx="18288050" cy="5143500"/>
          </a:xfrm>
          <a:custGeom>
            <a:avLst/>
            <a:gdLst/>
            <a:ahLst/>
            <a:cxnLst/>
            <a:rect r="r" b="b" t="t" l="l"/>
            <a:pathLst>
              <a:path h="5143500" w="18288050">
                <a:moveTo>
                  <a:pt x="0" y="0"/>
                </a:moveTo>
                <a:lnTo>
                  <a:pt x="18288050" y="0"/>
                </a:lnTo>
                <a:lnTo>
                  <a:pt x="1828805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3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300263" y="7210557"/>
            <a:ext cx="9572449" cy="204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82"/>
              </a:lnSpc>
            </a:pPr>
            <a:r>
              <a:rPr lang="en-US" sz="4485">
                <a:solidFill>
                  <a:srgbClr val="FFFFFF"/>
                </a:solidFill>
                <a:latin typeface="Arimo"/>
              </a:rPr>
              <a:t>This function erases/resets all other entryfields if the current </a:t>
            </a:r>
            <a:r>
              <a:rPr lang="en-US" sz="4485">
                <a:solidFill>
                  <a:srgbClr val="FFFFFF"/>
                </a:solidFill>
                <a:latin typeface="Arimo Bold"/>
              </a:rPr>
              <a:t>focused entry field</a:t>
            </a:r>
            <a:r>
              <a:rPr lang="en-US" sz="4485">
                <a:solidFill>
                  <a:srgbClr val="FFFFFF"/>
                </a:solidFill>
                <a:latin typeface="Arimo"/>
              </a:rPr>
              <a:t> is empty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27642" y="6093811"/>
            <a:ext cx="10292671" cy="942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>
                <a:solidFill>
                  <a:srgbClr val="00C9FF"/>
                </a:solidFill>
                <a:latin typeface="Arimo Bold"/>
              </a:rPr>
              <a:t>def </a:t>
            </a:r>
            <a:r>
              <a:rPr lang="en-US" sz="6000">
                <a:solidFill>
                  <a:srgbClr val="00C9FF"/>
                </a:solidFill>
                <a:latin typeface="Arimo Bold Italics"/>
              </a:rPr>
              <a:t>clear_except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794029"/>
            <a:ext cx="18842835" cy="781200"/>
            <a:chOff x="0" y="0"/>
            <a:chExt cx="25123780" cy="104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23769" cy="1041654"/>
            </a:xfrm>
            <a:custGeom>
              <a:avLst/>
              <a:gdLst/>
              <a:ahLst/>
              <a:cxnLst/>
              <a:rect r="r" b="b" t="t" l="l"/>
              <a:pathLst>
                <a:path h="1041654" w="25123769">
                  <a:moveTo>
                    <a:pt x="0" y="0"/>
                  </a:moveTo>
                  <a:lnTo>
                    <a:pt x="25123769" y="0"/>
                  </a:lnTo>
                  <a:lnTo>
                    <a:pt x="25123769" y="1041654"/>
                  </a:lnTo>
                  <a:lnTo>
                    <a:pt x="0" y="1041654"/>
                  </a:lnTo>
                  <a:close/>
                </a:path>
              </a:pathLst>
            </a:custGeom>
            <a:solidFill>
              <a:srgbClr val="FFDE59">
                <a:alpha val="17647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184629"/>
            <a:ext cx="18523501" cy="3063423"/>
          </a:xfrm>
          <a:custGeom>
            <a:avLst/>
            <a:gdLst/>
            <a:ahLst/>
            <a:cxnLst/>
            <a:rect r="r" b="b" t="t" l="l"/>
            <a:pathLst>
              <a:path h="3063423" w="18523501">
                <a:moveTo>
                  <a:pt x="0" y="0"/>
                </a:moveTo>
                <a:lnTo>
                  <a:pt x="18523501" y="0"/>
                </a:lnTo>
                <a:lnTo>
                  <a:pt x="18523501" y="3063424"/>
                </a:lnTo>
                <a:lnTo>
                  <a:pt x="0" y="3063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38200" y="0"/>
            <a:ext cx="9287950" cy="6816017"/>
          </a:xfrm>
          <a:custGeom>
            <a:avLst/>
            <a:gdLst/>
            <a:ahLst/>
            <a:cxnLst/>
            <a:rect r="r" b="b" t="t" l="l"/>
            <a:pathLst>
              <a:path h="6816017" w="9287950">
                <a:moveTo>
                  <a:pt x="0" y="0"/>
                </a:moveTo>
                <a:lnTo>
                  <a:pt x="9287950" y="0"/>
                </a:lnTo>
                <a:lnTo>
                  <a:pt x="9287950" y="6816017"/>
                </a:lnTo>
                <a:lnTo>
                  <a:pt x="0" y="68160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1195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8825101">
            <a:off x="12579608" y="7206200"/>
            <a:ext cx="2458050" cy="878753"/>
          </a:xfrm>
          <a:custGeom>
            <a:avLst/>
            <a:gdLst/>
            <a:ahLst/>
            <a:cxnLst/>
            <a:rect r="r" b="b" t="t" l="l"/>
            <a:pathLst>
              <a:path h="878753" w="2458050">
                <a:moveTo>
                  <a:pt x="2458051" y="0"/>
                </a:moveTo>
                <a:lnTo>
                  <a:pt x="0" y="0"/>
                </a:lnTo>
                <a:lnTo>
                  <a:pt x="0" y="878753"/>
                </a:lnTo>
                <a:lnTo>
                  <a:pt x="2458051" y="878753"/>
                </a:lnTo>
                <a:lnTo>
                  <a:pt x="245805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3287" y="1736380"/>
            <a:ext cx="8136892" cy="3771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56"/>
              </a:lnSpc>
            </a:pPr>
            <a:r>
              <a:rPr lang="en-US" sz="4130">
                <a:solidFill>
                  <a:srgbClr val="FFFFFF"/>
                </a:solidFill>
                <a:latin typeface="Arimo"/>
              </a:rPr>
              <a:t>This part is what makes the conversion </a:t>
            </a:r>
            <a:r>
              <a:rPr lang="en-US" sz="4130">
                <a:solidFill>
                  <a:srgbClr val="FFFFFF"/>
                </a:solidFill>
                <a:latin typeface="Arimo Bold"/>
              </a:rPr>
              <a:t>automatic.</a:t>
            </a:r>
          </a:p>
          <a:p>
            <a:pPr algn="just">
              <a:lnSpc>
                <a:spcPts val="4956"/>
              </a:lnSpc>
            </a:pPr>
          </a:p>
          <a:p>
            <a:pPr algn="just">
              <a:lnSpc>
                <a:spcPts val="4956"/>
              </a:lnSpc>
            </a:pPr>
            <a:r>
              <a:rPr lang="en-US" sz="4130">
                <a:solidFill>
                  <a:srgbClr val="FFFFFF"/>
                </a:solidFill>
                <a:latin typeface="Arimo"/>
              </a:rPr>
              <a:t>If the entry field gets written on, it automatically runs the conversion calculation function.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3287" y="491550"/>
            <a:ext cx="10901374" cy="99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25"/>
              </a:lnSpc>
            </a:pPr>
            <a:r>
              <a:rPr lang="en-US" sz="6354">
                <a:solidFill>
                  <a:srgbClr val="FFDE59"/>
                </a:solidFill>
                <a:latin typeface="Arimo Bold Italics"/>
              </a:rPr>
              <a:t>trace_add() </a:t>
            </a:r>
            <a:r>
              <a:rPr lang="en-US" sz="6354">
                <a:solidFill>
                  <a:srgbClr val="FFDE59"/>
                </a:solidFill>
                <a:latin typeface="Arimo Bold"/>
              </a:rPr>
              <a:t>method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623486"/>
            <a:ext cx="5541792" cy="1823272"/>
            <a:chOff x="0" y="0"/>
            <a:chExt cx="7389056" cy="2431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0"/>
              <a:ext cx="7388860" cy="2430646"/>
            </a:xfrm>
            <a:custGeom>
              <a:avLst/>
              <a:gdLst/>
              <a:ahLst/>
              <a:cxnLst/>
              <a:rect r="r" b="b" t="t" l="l"/>
              <a:pathLst>
                <a:path h="2430646" w="7388860">
                  <a:moveTo>
                    <a:pt x="0" y="0"/>
                  </a:moveTo>
                  <a:lnTo>
                    <a:pt x="0" y="2430646"/>
                  </a:lnTo>
                  <a:lnTo>
                    <a:pt x="7388860" y="2430646"/>
                  </a:lnTo>
                  <a:lnTo>
                    <a:pt x="7388860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2556316" cy="885646"/>
            <a:chOff x="0" y="0"/>
            <a:chExt cx="3408421" cy="11808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08426" cy="1180719"/>
            </a:xfrm>
            <a:custGeom>
              <a:avLst/>
              <a:gdLst/>
              <a:ahLst/>
              <a:cxnLst/>
              <a:rect r="r" b="b" t="t" l="l"/>
              <a:pathLst>
                <a:path h="1180719" w="3408426">
                  <a:moveTo>
                    <a:pt x="0" y="0"/>
                  </a:moveTo>
                  <a:lnTo>
                    <a:pt x="0" y="1180719"/>
                  </a:lnTo>
                  <a:lnTo>
                    <a:pt x="3408426" y="1180719"/>
                  </a:lnTo>
                  <a:lnTo>
                    <a:pt x="3408426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647525" y="749250"/>
            <a:ext cx="12993150" cy="942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C9FF"/>
                </a:solidFill>
                <a:latin typeface="Arimo Bold"/>
              </a:rPr>
              <a:t>4. Panel Questions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05025" y="5819700"/>
            <a:ext cx="3738750" cy="92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>
                <a:solidFill>
                  <a:srgbClr val="00C9FF"/>
                </a:solidFill>
                <a:latin typeface="Arimo"/>
              </a:rPr>
              <a:t>___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565300" y="5379698"/>
            <a:ext cx="8722698" cy="4907300"/>
          </a:xfrm>
          <a:custGeom>
            <a:avLst/>
            <a:gdLst/>
            <a:ahLst/>
            <a:cxnLst/>
            <a:rect r="r" b="b" t="t" l="l"/>
            <a:pathLst>
              <a:path h="4907300" w="8722698">
                <a:moveTo>
                  <a:pt x="0" y="0"/>
                </a:moveTo>
                <a:lnTo>
                  <a:pt x="8722698" y="0"/>
                </a:lnTo>
                <a:lnTo>
                  <a:pt x="8722698" y="4907300"/>
                </a:lnTo>
                <a:lnTo>
                  <a:pt x="0" y="4907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58196" y="2481016"/>
            <a:ext cx="2030076" cy="3896596"/>
          </a:xfrm>
          <a:custGeom>
            <a:avLst/>
            <a:gdLst/>
            <a:ahLst/>
            <a:cxnLst/>
            <a:rect r="r" b="b" t="t" l="l"/>
            <a:pathLst>
              <a:path h="3896596" w="2030076">
                <a:moveTo>
                  <a:pt x="0" y="0"/>
                </a:moveTo>
                <a:lnTo>
                  <a:pt x="2030076" y="0"/>
                </a:lnTo>
                <a:lnTo>
                  <a:pt x="2030076" y="3896596"/>
                </a:lnTo>
                <a:lnTo>
                  <a:pt x="0" y="3896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0767" y="6056063"/>
            <a:ext cx="9572449" cy="69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82"/>
              </a:lnSpc>
            </a:pPr>
            <a:r>
              <a:rPr lang="en-US" sz="4485">
                <a:solidFill>
                  <a:srgbClr val="FFFFFF">
                    <a:alpha val="87843"/>
                  </a:srgbClr>
                </a:solidFill>
                <a:latin typeface="Arimo"/>
              </a:rPr>
              <a:t>Feel Free to Ask!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169700"/>
            <a:ext cx="8723838" cy="482810"/>
            <a:chOff x="0" y="0"/>
            <a:chExt cx="11631784" cy="6437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127"/>
              <a:ext cx="11631676" cy="643509"/>
            </a:xfrm>
            <a:custGeom>
              <a:avLst/>
              <a:gdLst/>
              <a:ahLst/>
              <a:cxnLst/>
              <a:rect r="r" b="b" t="t" l="l"/>
              <a:pathLst>
                <a:path h="643509" w="11631676">
                  <a:moveTo>
                    <a:pt x="0" y="0"/>
                  </a:moveTo>
                  <a:lnTo>
                    <a:pt x="0" y="643509"/>
                  </a:lnTo>
                  <a:lnTo>
                    <a:pt x="11631676" y="643509"/>
                  </a:lnTo>
                  <a:lnTo>
                    <a:pt x="11631676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52600" y="3169700"/>
            <a:ext cx="2487316" cy="482786"/>
            <a:chOff x="0" y="0"/>
            <a:chExt cx="3316421" cy="643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7"/>
              <a:ext cx="3316478" cy="643636"/>
            </a:xfrm>
            <a:custGeom>
              <a:avLst/>
              <a:gdLst/>
              <a:ahLst/>
              <a:cxnLst/>
              <a:rect r="r" b="b" t="t" l="l"/>
              <a:pathLst>
                <a:path h="643636" w="3316478">
                  <a:moveTo>
                    <a:pt x="0" y="0"/>
                  </a:moveTo>
                  <a:lnTo>
                    <a:pt x="0" y="643636"/>
                  </a:lnTo>
                  <a:lnTo>
                    <a:pt x="3316478" y="643636"/>
                  </a:lnTo>
                  <a:lnTo>
                    <a:pt x="3316478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344048" y="6005288"/>
            <a:ext cx="2487312" cy="481822"/>
            <a:chOff x="0" y="0"/>
            <a:chExt cx="3316416" cy="6424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0"/>
              <a:ext cx="3316224" cy="642366"/>
            </a:xfrm>
            <a:custGeom>
              <a:avLst/>
              <a:gdLst/>
              <a:ahLst/>
              <a:cxnLst/>
              <a:rect r="r" b="b" t="t" l="l"/>
              <a:pathLst>
                <a:path h="642366" w="3316224">
                  <a:moveTo>
                    <a:pt x="0" y="0"/>
                  </a:moveTo>
                  <a:lnTo>
                    <a:pt x="0" y="642366"/>
                  </a:lnTo>
                  <a:lnTo>
                    <a:pt x="3316224" y="642366"/>
                  </a:lnTo>
                  <a:lnTo>
                    <a:pt x="3316224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334500" y="6005300"/>
            <a:ext cx="8953764" cy="481792"/>
            <a:chOff x="0" y="0"/>
            <a:chExt cx="11938352" cy="6423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0"/>
              <a:ext cx="11938127" cy="642239"/>
            </a:xfrm>
            <a:custGeom>
              <a:avLst/>
              <a:gdLst/>
              <a:ahLst/>
              <a:cxnLst/>
              <a:rect r="r" b="b" t="t" l="l"/>
              <a:pathLst>
                <a:path h="642239" w="11938127">
                  <a:moveTo>
                    <a:pt x="0" y="0"/>
                  </a:moveTo>
                  <a:lnTo>
                    <a:pt x="0" y="642239"/>
                  </a:lnTo>
                  <a:lnTo>
                    <a:pt x="11938127" y="642239"/>
                  </a:lnTo>
                  <a:lnTo>
                    <a:pt x="11938127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105900" y="3169700"/>
            <a:ext cx="2684932" cy="482810"/>
            <a:chOff x="0" y="0"/>
            <a:chExt cx="3579909" cy="6437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27"/>
              <a:ext cx="3579876" cy="643509"/>
            </a:xfrm>
            <a:custGeom>
              <a:avLst/>
              <a:gdLst/>
              <a:ahLst/>
              <a:cxnLst/>
              <a:rect r="r" b="b" t="t" l="l"/>
              <a:pathLst>
                <a:path h="643509" w="3579876">
                  <a:moveTo>
                    <a:pt x="0" y="0"/>
                  </a:moveTo>
                  <a:lnTo>
                    <a:pt x="0" y="643509"/>
                  </a:lnTo>
                  <a:lnTo>
                    <a:pt x="3579876" y="643509"/>
                  </a:lnTo>
                  <a:lnTo>
                    <a:pt x="3579876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609325" y="1000125"/>
            <a:ext cx="12993150" cy="1000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C9FF"/>
                </a:solidFill>
                <a:latin typeface="Arimo Bold"/>
              </a:rPr>
              <a:t>TABLE OF CONTENTS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71025" y="3791948"/>
            <a:ext cx="4144950" cy="51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Arimo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71027" y="4761563"/>
            <a:ext cx="4144950" cy="685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 Bold"/>
              </a:rPr>
              <a:t>Introduction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14775" y="3792052"/>
            <a:ext cx="4144950" cy="51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Arimo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14775" y="4752038"/>
            <a:ext cx="4144950" cy="685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 Bold"/>
              </a:rPr>
              <a:t>Demonstration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71025" y="6544880"/>
            <a:ext cx="4144950" cy="109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Arimo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71027" y="7564011"/>
            <a:ext cx="4863473" cy="135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 Bold"/>
              </a:rPr>
              <a:t>Logic &amp; Function 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 Bold"/>
              </a:rPr>
              <a:t>Explanation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14775" y="6478576"/>
            <a:ext cx="4144950" cy="51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Arimo Bold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14775" y="7484251"/>
            <a:ext cx="4144950" cy="135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 Bold"/>
              </a:rPr>
              <a:t>Panel Questions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537550"/>
            <a:ext cx="1335302" cy="710900"/>
            <a:chOff x="0" y="0"/>
            <a:chExt cx="1780403" cy="947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1"/>
              <a:ext cx="1779778" cy="947166"/>
            </a:xfrm>
            <a:custGeom>
              <a:avLst/>
              <a:gdLst/>
              <a:ahLst/>
              <a:cxnLst/>
              <a:rect r="r" b="b" t="t" l="l"/>
              <a:pathLst>
                <a:path h="947166" w="1779778">
                  <a:moveTo>
                    <a:pt x="0" y="0"/>
                  </a:moveTo>
                  <a:lnTo>
                    <a:pt x="0" y="947166"/>
                  </a:lnTo>
                  <a:lnTo>
                    <a:pt x="1779778" y="947166"/>
                  </a:lnTo>
                  <a:lnTo>
                    <a:pt x="177977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920246" y="646066"/>
            <a:ext cx="2367480" cy="710630"/>
            <a:chOff x="0" y="0"/>
            <a:chExt cx="3156640" cy="9475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81" y="0"/>
              <a:ext cx="3155950" cy="947166"/>
            </a:xfrm>
            <a:custGeom>
              <a:avLst/>
              <a:gdLst/>
              <a:ahLst/>
              <a:cxnLst/>
              <a:rect r="r" b="b" t="t" l="l"/>
              <a:pathLst>
                <a:path h="947166" w="3155950">
                  <a:moveTo>
                    <a:pt x="0" y="0"/>
                  </a:moveTo>
                  <a:lnTo>
                    <a:pt x="0" y="947166"/>
                  </a:lnTo>
                  <a:lnTo>
                    <a:pt x="3155950" y="947166"/>
                  </a:lnTo>
                  <a:lnTo>
                    <a:pt x="31559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346250" y="1825032"/>
            <a:ext cx="3941514" cy="710630"/>
            <a:chOff x="0" y="0"/>
            <a:chExt cx="5255352" cy="9475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81" y="0"/>
              <a:ext cx="5254625" cy="947166"/>
            </a:xfrm>
            <a:custGeom>
              <a:avLst/>
              <a:gdLst/>
              <a:ahLst/>
              <a:cxnLst/>
              <a:rect r="r" b="b" t="t" l="l"/>
              <a:pathLst>
                <a:path h="947166" w="5254625">
                  <a:moveTo>
                    <a:pt x="0" y="0"/>
                  </a:moveTo>
                  <a:lnTo>
                    <a:pt x="0" y="947166"/>
                  </a:lnTo>
                  <a:lnTo>
                    <a:pt x="5254625" y="947166"/>
                  </a:lnTo>
                  <a:lnTo>
                    <a:pt x="5254625" y="0"/>
                  </a:lnTo>
                  <a:close/>
                </a:path>
              </a:pathLst>
            </a:custGeom>
            <a:solidFill>
              <a:srgbClr val="FFFFFF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346250" y="4179880"/>
            <a:ext cx="3941514" cy="713716"/>
            <a:chOff x="0" y="0"/>
            <a:chExt cx="5255352" cy="9516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81" y="0"/>
              <a:ext cx="5254625" cy="951230"/>
            </a:xfrm>
            <a:custGeom>
              <a:avLst/>
              <a:gdLst/>
              <a:ahLst/>
              <a:cxnLst/>
              <a:rect r="r" b="b" t="t" l="l"/>
              <a:pathLst>
                <a:path h="951230" w="5254625">
                  <a:moveTo>
                    <a:pt x="0" y="0"/>
                  </a:moveTo>
                  <a:lnTo>
                    <a:pt x="0" y="951230"/>
                  </a:lnTo>
                  <a:lnTo>
                    <a:pt x="5254625" y="951230"/>
                  </a:lnTo>
                  <a:lnTo>
                    <a:pt x="5254625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4179880"/>
            <a:ext cx="1105938" cy="713716"/>
            <a:chOff x="0" y="0"/>
            <a:chExt cx="1474584" cy="9516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81" y="0"/>
              <a:ext cx="1473835" cy="951230"/>
            </a:xfrm>
            <a:custGeom>
              <a:avLst/>
              <a:gdLst/>
              <a:ahLst/>
              <a:cxnLst/>
              <a:rect r="r" b="b" t="t" l="l"/>
              <a:pathLst>
                <a:path h="951230" w="1473835">
                  <a:moveTo>
                    <a:pt x="0" y="0"/>
                  </a:moveTo>
                  <a:lnTo>
                    <a:pt x="0" y="951230"/>
                  </a:lnTo>
                  <a:lnTo>
                    <a:pt x="1473835" y="951230"/>
                  </a:lnTo>
                  <a:lnTo>
                    <a:pt x="1473835" y="0"/>
                  </a:lnTo>
                  <a:close/>
                </a:path>
              </a:pathLst>
            </a:custGeom>
            <a:solidFill>
              <a:srgbClr val="FFFFFF">
                <a:alpha val="156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46490" y="3000912"/>
            <a:ext cx="741236" cy="713716"/>
            <a:chOff x="0" y="0"/>
            <a:chExt cx="988315" cy="9516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81" y="0"/>
              <a:ext cx="987933" cy="951230"/>
            </a:xfrm>
            <a:custGeom>
              <a:avLst/>
              <a:gdLst/>
              <a:ahLst/>
              <a:cxnLst/>
              <a:rect r="r" b="b" t="t" l="l"/>
              <a:pathLst>
                <a:path h="951230" w="987933">
                  <a:moveTo>
                    <a:pt x="0" y="0"/>
                  </a:moveTo>
                  <a:lnTo>
                    <a:pt x="0" y="951230"/>
                  </a:lnTo>
                  <a:lnTo>
                    <a:pt x="987933" y="951230"/>
                  </a:lnTo>
                  <a:lnTo>
                    <a:pt x="987933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079446" y="6537556"/>
            <a:ext cx="2208276" cy="710886"/>
            <a:chOff x="0" y="0"/>
            <a:chExt cx="2944368" cy="9478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81" y="381"/>
              <a:ext cx="2943606" cy="947166"/>
            </a:xfrm>
            <a:custGeom>
              <a:avLst/>
              <a:gdLst/>
              <a:ahLst/>
              <a:cxnLst/>
              <a:rect r="r" b="b" t="t" l="l"/>
              <a:pathLst>
                <a:path h="947166" w="2943606">
                  <a:moveTo>
                    <a:pt x="0" y="0"/>
                  </a:moveTo>
                  <a:lnTo>
                    <a:pt x="0" y="947166"/>
                  </a:lnTo>
                  <a:lnTo>
                    <a:pt x="2943606" y="947166"/>
                  </a:lnTo>
                  <a:lnTo>
                    <a:pt x="294360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111902" y="7716524"/>
            <a:ext cx="3175844" cy="710630"/>
            <a:chOff x="0" y="0"/>
            <a:chExt cx="4234459" cy="94750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381"/>
              <a:ext cx="4234053" cy="947166"/>
            </a:xfrm>
            <a:custGeom>
              <a:avLst/>
              <a:gdLst/>
              <a:ahLst/>
              <a:cxnLst/>
              <a:rect r="r" b="b" t="t" l="l"/>
              <a:pathLst>
                <a:path h="947166" w="4234053">
                  <a:moveTo>
                    <a:pt x="0" y="0"/>
                  </a:moveTo>
                  <a:lnTo>
                    <a:pt x="0" y="947166"/>
                  </a:lnTo>
                  <a:lnTo>
                    <a:pt x="4234053" y="947166"/>
                  </a:lnTo>
                  <a:lnTo>
                    <a:pt x="423405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8892404"/>
            <a:ext cx="2367480" cy="713716"/>
            <a:chOff x="0" y="0"/>
            <a:chExt cx="3156640" cy="9516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81" y="381"/>
              <a:ext cx="3155950" cy="951230"/>
            </a:xfrm>
            <a:custGeom>
              <a:avLst/>
              <a:gdLst/>
              <a:ahLst/>
              <a:cxnLst/>
              <a:rect r="r" b="b" t="t" l="l"/>
              <a:pathLst>
                <a:path h="951230" w="3155950">
                  <a:moveTo>
                    <a:pt x="0" y="0"/>
                  </a:moveTo>
                  <a:lnTo>
                    <a:pt x="0" y="951230"/>
                  </a:lnTo>
                  <a:lnTo>
                    <a:pt x="3155950" y="951230"/>
                  </a:lnTo>
                  <a:lnTo>
                    <a:pt x="315595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7716524"/>
            <a:ext cx="3941514" cy="710630"/>
            <a:chOff x="0" y="0"/>
            <a:chExt cx="5255352" cy="94750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81" y="381"/>
              <a:ext cx="5254625" cy="947166"/>
            </a:xfrm>
            <a:custGeom>
              <a:avLst/>
              <a:gdLst/>
              <a:ahLst/>
              <a:cxnLst/>
              <a:rect r="r" b="b" t="t" l="l"/>
              <a:pathLst>
                <a:path h="947166" w="5254625">
                  <a:moveTo>
                    <a:pt x="0" y="0"/>
                  </a:moveTo>
                  <a:lnTo>
                    <a:pt x="0" y="947166"/>
                  </a:lnTo>
                  <a:lnTo>
                    <a:pt x="5254625" y="947166"/>
                  </a:lnTo>
                  <a:lnTo>
                    <a:pt x="525462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651518" y="7716524"/>
            <a:ext cx="1733494" cy="710630"/>
            <a:chOff x="0" y="0"/>
            <a:chExt cx="2311325" cy="94750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381" y="381"/>
              <a:ext cx="2310638" cy="947166"/>
            </a:xfrm>
            <a:custGeom>
              <a:avLst/>
              <a:gdLst/>
              <a:ahLst/>
              <a:cxnLst/>
              <a:rect r="r" b="b" t="t" l="l"/>
              <a:pathLst>
                <a:path h="947166" w="2310638">
                  <a:moveTo>
                    <a:pt x="0" y="0"/>
                  </a:moveTo>
                  <a:lnTo>
                    <a:pt x="0" y="947166"/>
                  </a:lnTo>
                  <a:lnTo>
                    <a:pt x="2310638" y="947166"/>
                  </a:lnTo>
                  <a:lnTo>
                    <a:pt x="231063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0" y="5358600"/>
            <a:ext cx="2971824" cy="710900"/>
            <a:chOff x="0" y="0"/>
            <a:chExt cx="3962432" cy="94786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54" y="381"/>
              <a:ext cx="3961892" cy="947166"/>
            </a:xfrm>
            <a:custGeom>
              <a:avLst/>
              <a:gdLst/>
              <a:ahLst/>
              <a:cxnLst/>
              <a:rect r="r" b="b" t="t" l="l"/>
              <a:pathLst>
                <a:path h="947166" w="3961892">
                  <a:moveTo>
                    <a:pt x="0" y="0"/>
                  </a:moveTo>
                  <a:lnTo>
                    <a:pt x="0" y="947166"/>
                  </a:lnTo>
                  <a:lnTo>
                    <a:pt x="3961892" y="947166"/>
                  </a:lnTo>
                  <a:lnTo>
                    <a:pt x="3961892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92524" y="6537556"/>
            <a:ext cx="741236" cy="710886"/>
            <a:chOff x="0" y="0"/>
            <a:chExt cx="988315" cy="9478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381"/>
              <a:ext cx="987933" cy="947166"/>
            </a:xfrm>
            <a:custGeom>
              <a:avLst/>
              <a:gdLst/>
              <a:ahLst/>
              <a:cxnLst/>
              <a:rect r="r" b="b" t="t" l="l"/>
              <a:pathLst>
                <a:path h="947166" w="987933">
                  <a:moveTo>
                    <a:pt x="0" y="0"/>
                  </a:moveTo>
                  <a:lnTo>
                    <a:pt x="0" y="947166"/>
                  </a:lnTo>
                  <a:lnTo>
                    <a:pt x="987933" y="947166"/>
                  </a:lnTo>
                  <a:lnTo>
                    <a:pt x="987933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0" y="3000912"/>
            <a:ext cx="2208276" cy="713716"/>
            <a:chOff x="0" y="0"/>
            <a:chExt cx="2944368" cy="95162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381" y="0"/>
              <a:ext cx="2943606" cy="951230"/>
            </a:xfrm>
            <a:custGeom>
              <a:avLst/>
              <a:gdLst/>
              <a:ahLst/>
              <a:cxnLst/>
              <a:rect r="r" b="b" t="t" l="l"/>
              <a:pathLst>
                <a:path h="951230" w="2943606">
                  <a:moveTo>
                    <a:pt x="0" y="0"/>
                  </a:moveTo>
                  <a:lnTo>
                    <a:pt x="0" y="951230"/>
                  </a:lnTo>
                  <a:lnTo>
                    <a:pt x="2943606" y="951230"/>
                  </a:lnTo>
                  <a:lnTo>
                    <a:pt x="294360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718648" y="1825050"/>
            <a:ext cx="2457190" cy="710602"/>
            <a:chOff x="0" y="0"/>
            <a:chExt cx="3276253" cy="9474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54" y="0"/>
              <a:ext cx="3275965" cy="947166"/>
            </a:xfrm>
            <a:custGeom>
              <a:avLst/>
              <a:gdLst/>
              <a:ahLst/>
              <a:cxnLst/>
              <a:rect r="r" b="b" t="t" l="l"/>
              <a:pathLst>
                <a:path h="947166" w="3275965">
                  <a:moveTo>
                    <a:pt x="0" y="0"/>
                  </a:moveTo>
                  <a:lnTo>
                    <a:pt x="0" y="947166"/>
                  </a:lnTo>
                  <a:lnTo>
                    <a:pt x="3275965" y="947166"/>
                  </a:lnTo>
                  <a:lnTo>
                    <a:pt x="3275965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0791130" y="646066"/>
            <a:ext cx="4342480" cy="710630"/>
            <a:chOff x="0" y="0"/>
            <a:chExt cx="5789973" cy="94750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381" y="0"/>
              <a:ext cx="5789549" cy="947166"/>
            </a:xfrm>
            <a:custGeom>
              <a:avLst/>
              <a:gdLst/>
              <a:ahLst/>
              <a:cxnLst/>
              <a:rect r="r" b="b" t="t" l="l"/>
              <a:pathLst>
                <a:path h="947166" w="5789549">
                  <a:moveTo>
                    <a:pt x="0" y="0"/>
                  </a:moveTo>
                  <a:lnTo>
                    <a:pt x="0" y="947166"/>
                  </a:lnTo>
                  <a:lnTo>
                    <a:pt x="5789549" y="947166"/>
                  </a:lnTo>
                  <a:lnTo>
                    <a:pt x="5789549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1458792" y="7716524"/>
            <a:ext cx="3200278" cy="710630"/>
            <a:chOff x="0" y="0"/>
            <a:chExt cx="4267037" cy="94750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381"/>
              <a:ext cx="4266692" cy="947166"/>
            </a:xfrm>
            <a:custGeom>
              <a:avLst/>
              <a:gdLst/>
              <a:ahLst/>
              <a:cxnLst/>
              <a:rect r="r" b="b" t="t" l="l"/>
              <a:pathLst>
                <a:path h="947166" w="4266692">
                  <a:moveTo>
                    <a:pt x="0" y="0"/>
                  </a:moveTo>
                  <a:lnTo>
                    <a:pt x="0" y="947166"/>
                  </a:lnTo>
                  <a:lnTo>
                    <a:pt x="4266692" y="947166"/>
                  </a:lnTo>
                  <a:lnTo>
                    <a:pt x="4266692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3154144" y="8892400"/>
            <a:ext cx="6237540" cy="713702"/>
            <a:chOff x="0" y="0"/>
            <a:chExt cx="8316720" cy="95160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381"/>
              <a:ext cx="8316214" cy="951230"/>
            </a:xfrm>
            <a:custGeom>
              <a:avLst/>
              <a:gdLst/>
              <a:ahLst/>
              <a:cxnLst/>
              <a:rect r="r" b="b" t="t" l="l"/>
              <a:pathLst>
                <a:path h="951230" w="8316214">
                  <a:moveTo>
                    <a:pt x="0" y="0"/>
                  </a:moveTo>
                  <a:lnTo>
                    <a:pt x="0" y="951230"/>
                  </a:lnTo>
                  <a:lnTo>
                    <a:pt x="8316214" y="951230"/>
                  </a:lnTo>
                  <a:lnTo>
                    <a:pt x="8316214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105938" y="4565313"/>
            <a:ext cx="16667550" cy="249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0"/>
              </a:lnSpc>
            </a:pPr>
            <a:r>
              <a:rPr lang="en-US" sz="16000">
                <a:solidFill>
                  <a:srgbClr val="00C9FF"/>
                </a:solidFill>
                <a:latin typeface="Arimo Bold"/>
              </a:rPr>
              <a:t>Introduction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83740" y="2311895"/>
            <a:ext cx="16667550" cy="104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0"/>
              </a:lnSpc>
            </a:pPr>
            <a:r>
              <a:rPr lang="en-US" sz="16000">
                <a:solidFill>
                  <a:srgbClr val="00C9FF"/>
                </a:solidFill>
                <a:latin typeface="Arimo Bol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" y="646066"/>
            <a:ext cx="2367480" cy="710630"/>
            <a:chOff x="0" y="0"/>
            <a:chExt cx="3156640" cy="9475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1" y="0"/>
              <a:ext cx="3155950" cy="947166"/>
            </a:xfrm>
            <a:custGeom>
              <a:avLst/>
              <a:gdLst/>
              <a:ahLst/>
              <a:cxnLst/>
              <a:rect r="r" b="b" t="t" l="l"/>
              <a:pathLst>
                <a:path h="947166" w="3155950">
                  <a:moveTo>
                    <a:pt x="3155950" y="0"/>
                  </a:moveTo>
                  <a:lnTo>
                    <a:pt x="3155950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" y="1825050"/>
            <a:ext cx="6153140" cy="710602"/>
            <a:chOff x="0" y="0"/>
            <a:chExt cx="8204187" cy="947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" y="0"/>
              <a:ext cx="8203184" cy="947166"/>
            </a:xfrm>
            <a:custGeom>
              <a:avLst/>
              <a:gdLst/>
              <a:ahLst/>
              <a:cxnLst/>
              <a:rect r="r" b="b" t="t" l="l"/>
              <a:pathLst>
                <a:path h="947166" w="8203184">
                  <a:moveTo>
                    <a:pt x="8203184" y="0"/>
                  </a:moveTo>
                  <a:lnTo>
                    <a:pt x="8203184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69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8" y="4179900"/>
            <a:ext cx="3533408" cy="713702"/>
            <a:chOff x="0" y="0"/>
            <a:chExt cx="4711211" cy="9516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" y="0"/>
              <a:ext cx="4710684" cy="951230"/>
            </a:xfrm>
            <a:custGeom>
              <a:avLst/>
              <a:gdLst/>
              <a:ahLst/>
              <a:cxnLst/>
              <a:rect r="r" b="b" t="t" l="l"/>
              <a:pathLst>
                <a:path h="951230" w="4710684">
                  <a:moveTo>
                    <a:pt x="4710684" y="0"/>
                  </a:moveTo>
                  <a:lnTo>
                    <a:pt x="4710684" y="951230"/>
                  </a:lnTo>
                  <a:lnTo>
                    <a:pt x="0" y="951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30250" y="4179900"/>
            <a:ext cx="4143502" cy="713702"/>
            <a:chOff x="0" y="0"/>
            <a:chExt cx="5524669" cy="9516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" y="0"/>
              <a:ext cx="5522087" cy="951230"/>
            </a:xfrm>
            <a:custGeom>
              <a:avLst/>
              <a:gdLst/>
              <a:ahLst/>
              <a:cxnLst/>
              <a:rect r="r" b="b" t="t" l="l"/>
              <a:pathLst>
                <a:path h="951230" w="5522087">
                  <a:moveTo>
                    <a:pt x="5522087" y="0"/>
                  </a:moveTo>
                  <a:lnTo>
                    <a:pt x="5522087" y="951230"/>
                  </a:lnTo>
                  <a:lnTo>
                    <a:pt x="0" y="951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6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458938" y="3000900"/>
            <a:ext cx="2208308" cy="713744"/>
            <a:chOff x="0" y="0"/>
            <a:chExt cx="2944411" cy="9516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2944241" cy="951357"/>
            </a:xfrm>
            <a:custGeom>
              <a:avLst/>
              <a:gdLst/>
              <a:ahLst/>
              <a:cxnLst/>
              <a:rect r="r" b="b" t="t" l="l"/>
              <a:pathLst>
                <a:path h="951357" w="2944241">
                  <a:moveTo>
                    <a:pt x="2944241" y="0"/>
                  </a:moveTo>
                  <a:lnTo>
                    <a:pt x="2944241" y="951357"/>
                  </a:lnTo>
                  <a:lnTo>
                    <a:pt x="0" y="951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2" y="5358600"/>
            <a:ext cx="4495610" cy="710900"/>
            <a:chOff x="0" y="0"/>
            <a:chExt cx="5994147" cy="9478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" y="381"/>
              <a:ext cx="5993130" cy="947166"/>
            </a:xfrm>
            <a:custGeom>
              <a:avLst/>
              <a:gdLst/>
              <a:ahLst/>
              <a:cxnLst/>
              <a:rect r="r" b="b" t="t" l="l"/>
              <a:pathLst>
                <a:path h="947166" w="5993130">
                  <a:moveTo>
                    <a:pt x="5993130" y="0"/>
                  </a:moveTo>
                  <a:lnTo>
                    <a:pt x="5993130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6" y="3000900"/>
            <a:ext cx="2076596" cy="713744"/>
            <a:chOff x="0" y="0"/>
            <a:chExt cx="2768795" cy="9516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67838" cy="951357"/>
            </a:xfrm>
            <a:custGeom>
              <a:avLst/>
              <a:gdLst/>
              <a:ahLst/>
              <a:cxnLst/>
              <a:rect r="r" b="b" t="t" l="l"/>
              <a:pathLst>
                <a:path h="951357" w="2767838">
                  <a:moveTo>
                    <a:pt x="2767838" y="0"/>
                  </a:moveTo>
                  <a:lnTo>
                    <a:pt x="2767838" y="951357"/>
                  </a:lnTo>
                  <a:lnTo>
                    <a:pt x="0" y="951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8" y="6537556"/>
            <a:ext cx="2208276" cy="710886"/>
            <a:chOff x="0" y="0"/>
            <a:chExt cx="2944368" cy="9478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81" y="381"/>
              <a:ext cx="2943606" cy="947166"/>
            </a:xfrm>
            <a:custGeom>
              <a:avLst/>
              <a:gdLst/>
              <a:ahLst/>
              <a:cxnLst/>
              <a:rect r="r" b="b" t="t" l="l"/>
              <a:pathLst>
                <a:path h="947166" w="2943606">
                  <a:moveTo>
                    <a:pt x="2943606" y="0"/>
                  </a:moveTo>
                  <a:lnTo>
                    <a:pt x="2943606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6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99882" y="6537550"/>
            <a:ext cx="981518" cy="710900"/>
            <a:chOff x="0" y="0"/>
            <a:chExt cx="1308691" cy="9478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381"/>
              <a:ext cx="1308608" cy="947166"/>
            </a:xfrm>
            <a:custGeom>
              <a:avLst/>
              <a:gdLst/>
              <a:ahLst/>
              <a:cxnLst/>
              <a:rect r="r" b="b" t="t" l="l"/>
              <a:pathLst>
                <a:path h="947166" w="1308608">
                  <a:moveTo>
                    <a:pt x="1308608" y="0"/>
                  </a:moveTo>
                  <a:lnTo>
                    <a:pt x="1308608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6" y="7716500"/>
            <a:ext cx="2914622" cy="710644"/>
            <a:chOff x="0" y="0"/>
            <a:chExt cx="3886163" cy="9475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54" y="381"/>
              <a:ext cx="3885946" cy="947166"/>
            </a:xfrm>
            <a:custGeom>
              <a:avLst/>
              <a:gdLst/>
              <a:ahLst/>
              <a:cxnLst/>
              <a:rect r="r" b="b" t="t" l="l"/>
              <a:pathLst>
                <a:path h="947166" w="3885946">
                  <a:moveTo>
                    <a:pt x="3885946" y="0"/>
                  </a:moveTo>
                  <a:lnTo>
                    <a:pt x="3885946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754404" y="7716500"/>
            <a:ext cx="3533408" cy="710644"/>
            <a:chOff x="0" y="0"/>
            <a:chExt cx="4711211" cy="9475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54" y="381"/>
              <a:ext cx="4710684" cy="947166"/>
            </a:xfrm>
            <a:custGeom>
              <a:avLst/>
              <a:gdLst/>
              <a:ahLst/>
              <a:cxnLst/>
              <a:rect r="r" b="b" t="t" l="l"/>
              <a:pathLst>
                <a:path h="947166" w="4710684">
                  <a:moveTo>
                    <a:pt x="4710684" y="0"/>
                  </a:moveTo>
                  <a:lnTo>
                    <a:pt x="4710684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977214" y="5358600"/>
            <a:ext cx="3310584" cy="710900"/>
            <a:chOff x="0" y="0"/>
            <a:chExt cx="4414112" cy="94786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54" y="381"/>
              <a:ext cx="4413631" cy="947166"/>
            </a:xfrm>
            <a:custGeom>
              <a:avLst/>
              <a:gdLst/>
              <a:ahLst/>
              <a:cxnLst/>
              <a:rect r="r" b="b" t="t" l="l"/>
              <a:pathLst>
                <a:path h="947166" w="4413631">
                  <a:moveTo>
                    <a:pt x="4413631" y="0"/>
                  </a:moveTo>
                  <a:lnTo>
                    <a:pt x="4413631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211168" y="6537550"/>
            <a:ext cx="2076596" cy="710900"/>
            <a:chOff x="0" y="0"/>
            <a:chExt cx="2768795" cy="94786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016" y="381"/>
              <a:ext cx="2767838" cy="947166"/>
            </a:xfrm>
            <a:custGeom>
              <a:avLst/>
              <a:gdLst/>
              <a:ahLst/>
              <a:cxnLst/>
              <a:rect r="r" b="b" t="t" l="l"/>
              <a:pathLst>
                <a:path h="947166" w="2767838">
                  <a:moveTo>
                    <a:pt x="2767838" y="0"/>
                  </a:moveTo>
                  <a:lnTo>
                    <a:pt x="2767838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6079504" y="3000912"/>
            <a:ext cx="2208276" cy="713716"/>
            <a:chOff x="0" y="0"/>
            <a:chExt cx="2944368" cy="95162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381" y="0"/>
              <a:ext cx="2943606" cy="951230"/>
            </a:xfrm>
            <a:custGeom>
              <a:avLst/>
              <a:gdLst/>
              <a:ahLst/>
              <a:cxnLst/>
              <a:rect r="r" b="b" t="t" l="l"/>
              <a:pathLst>
                <a:path h="951230" w="2943606">
                  <a:moveTo>
                    <a:pt x="2943606" y="0"/>
                  </a:moveTo>
                  <a:lnTo>
                    <a:pt x="2943606" y="951230"/>
                  </a:lnTo>
                  <a:lnTo>
                    <a:pt x="0" y="951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956500" y="3000912"/>
            <a:ext cx="4731360" cy="713716"/>
            <a:chOff x="0" y="0"/>
            <a:chExt cx="6308480" cy="95162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08471" cy="951230"/>
            </a:xfrm>
            <a:custGeom>
              <a:avLst/>
              <a:gdLst/>
              <a:ahLst/>
              <a:cxnLst/>
              <a:rect r="r" b="b" t="t" l="l"/>
              <a:pathLst>
                <a:path h="951230" w="6308471">
                  <a:moveTo>
                    <a:pt x="6308471" y="0"/>
                  </a:moveTo>
                  <a:lnTo>
                    <a:pt x="6308471" y="951230"/>
                  </a:lnTo>
                  <a:lnTo>
                    <a:pt x="0" y="951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3792210" y="1825050"/>
            <a:ext cx="4495598" cy="710602"/>
            <a:chOff x="0" y="0"/>
            <a:chExt cx="5994131" cy="94746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993638" cy="947166"/>
            </a:xfrm>
            <a:custGeom>
              <a:avLst/>
              <a:gdLst/>
              <a:ahLst/>
              <a:cxnLst/>
              <a:rect r="r" b="b" t="t" l="l"/>
              <a:pathLst>
                <a:path h="947166" w="5993638">
                  <a:moveTo>
                    <a:pt x="5993638" y="0"/>
                  </a:moveTo>
                  <a:lnTo>
                    <a:pt x="5993638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7791464" y="646050"/>
            <a:ext cx="9639286" cy="710644"/>
            <a:chOff x="0" y="0"/>
            <a:chExt cx="12852381" cy="94752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851638" cy="947166"/>
            </a:xfrm>
            <a:custGeom>
              <a:avLst/>
              <a:gdLst/>
              <a:ahLst/>
              <a:cxnLst/>
              <a:rect r="r" b="b" t="t" l="l"/>
              <a:pathLst>
                <a:path h="947166" w="12851638">
                  <a:moveTo>
                    <a:pt x="12851638" y="0"/>
                  </a:moveTo>
                  <a:lnTo>
                    <a:pt x="12851638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5222486" y="8892400"/>
            <a:ext cx="13065514" cy="713702"/>
            <a:chOff x="0" y="0"/>
            <a:chExt cx="17420685" cy="95160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016" y="381"/>
              <a:ext cx="17419701" cy="951230"/>
            </a:xfrm>
            <a:custGeom>
              <a:avLst/>
              <a:gdLst/>
              <a:ahLst/>
              <a:cxnLst/>
              <a:rect r="r" b="b" t="t" l="l"/>
              <a:pathLst>
                <a:path h="951230" w="17419701">
                  <a:moveTo>
                    <a:pt x="17419701" y="0"/>
                  </a:moveTo>
                  <a:lnTo>
                    <a:pt x="17419701" y="951230"/>
                  </a:lnTo>
                  <a:lnTo>
                    <a:pt x="0" y="951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3076576" y="1570605"/>
            <a:ext cx="12166493" cy="7395614"/>
            <a:chOff x="0" y="0"/>
            <a:chExt cx="13214904" cy="803290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214858" cy="8032877"/>
            </a:xfrm>
            <a:custGeom>
              <a:avLst/>
              <a:gdLst/>
              <a:ahLst/>
              <a:cxnLst/>
              <a:rect r="r" b="b" t="t" l="l"/>
              <a:pathLst>
                <a:path h="8032877" w="13214858">
                  <a:moveTo>
                    <a:pt x="0" y="0"/>
                  </a:moveTo>
                  <a:lnTo>
                    <a:pt x="0" y="8032877"/>
                  </a:lnTo>
                  <a:lnTo>
                    <a:pt x="13214858" y="8032877"/>
                  </a:lnTo>
                  <a:lnTo>
                    <a:pt x="1321485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3090641" y="328040"/>
            <a:ext cx="12993150" cy="914356"/>
            <a:chOff x="0" y="0"/>
            <a:chExt cx="17324200" cy="1219141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2104636" y="211175"/>
              <a:ext cx="509381" cy="795789"/>
              <a:chOff x="0" y="0"/>
              <a:chExt cx="509381" cy="795789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127"/>
                <a:ext cx="509397" cy="795655"/>
              </a:xfrm>
              <a:custGeom>
                <a:avLst/>
                <a:gdLst/>
                <a:ahLst/>
                <a:cxnLst/>
                <a:rect r="r" b="b" t="t" l="l"/>
                <a:pathLst>
                  <a:path h="795655" w="509397">
                    <a:moveTo>
                      <a:pt x="397383" y="0"/>
                    </a:moveTo>
                    <a:lnTo>
                      <a:pt x="0" y="398272"/>
                    </a:lnTo>
                    <a:lnTo>
                      <a:pt x="397383" y="795655"/>
                    </a:lnTo>
                    <a:lnTo>
                      <a:pt x="509397" y="683641"/>
                    </a:lnTo>
                    <a:lnTo>
                      <a:pt x="224155" y="398272"/>
                    </a:lnTo>
                    <a:lnTo>
                      <a:pt x="509397" y="112014"/>
                    </a:lnTo>
                    <a:lnTo>
                      <a:pt x="397383" y="0"/>
                    </a:ln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3162783" y="211175"/>
              <a:ext cx="510515" cy="795789"/>
              <a:chOff x="0" y="0"/>
              <a:chExt cx="510515" cy="795789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127"/>
                <a:ext cx="510413" cy="795655"/>
              </a:xfrm>
              <a:custGeom>
                <a:avLst/>
                <a:gdLst/>
                <a:ahLst/>
                <a:cxnLst/>
                <a:rect r="r" b="b" t="t" l="l"/>
                <a:pathLst>
                  <a:path h="795655" w="510413">
                    <a:moveTo>
                      <a:pt x="112014" y="0"/>
                    </a:moveTo>
                    <a:lnTo>
                      <a:pt x="0" y="112014"/>
                    </a:lnTo>
                    <a:lnTo>
                      <a:pt x="286385" y="398272"/>
                    </a:lnTo>
                    <a:lnTo>
                      <a:pt x="0" y="683641"/>
                    </a:lnTo>
                    <a:lnTo>
                      <a:pt x="112014" y="795655"/>
                    </a:lnTo>
                    <a:lnTo>
                      <a:pt x="510413" y="398272"/>
                    </a:lnTo>
                    <a:lnTo>
                      <a:pt x="112014" y="0"/>
                    </a:ln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2718751" y="132319"/>
              <a:ext cx="339296" cy="954547"/>
              <a:chOff x="0" y="0"/>
              <a:chExt cx="339296" cy="954547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127" y="127"/>
                <a:ext cx="339217" cy="954405"/>
              </a:xfrm>
              <a:custGeom>
                <a:avLst/>
                <a:gdLst/>
                <a:ahLst/>
                <a:cxnLst/>
                <a:rect r="r" b="b" t="t" l="l"/>
                <a:pathLst>
                  <a:path h="954405" w="339217">
                    <a:moveTo>
                      <a:pt x="183515" y="0"/>
                    </a:moveTo>
                    <a:lnTo>
                      <a:pt x="0" y="923163"/>
                    </a:lnTo>
                    <a:lnTo>
                      <a:pt x="155575" y="954405"/>
                    </a:lnTo>
                    <a:lnTo>
                      <a:pt x="339217" y="31115"/>
                    </a:lnTo>
                    <a:lnTo>
                      <a:pt x="183515" y="0"/>
                    </a:ln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0" y="-28575"/>
              <a:ext cx="17324200" cy="1247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00C9FF"/>
                  </a:solidFill>
                  <a:latin typeface="Arimo Bold"/>
                </a:rPr>
                <a:t>Project Description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2458938" y="8537078"/>
            <a:ext cx="3533376" cy="710644"/>
            <a:chOff x="0" y="0"/>
            <a:chExt cx="4711168" cy="94752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381" y="381"/>
              <a:ext cx="4710811" cy="947166"/>
            </a:xfrm>
            <a:custGeom>
              <a:avLst/>
              <a:gdLst/>
              <a:ahLst/>
              <a:cxnLst/>
              <a:rect r="r" b="b" t="t" l="l"/>
              <a:pathLst>
                <a:path h="947166" w="4710811">
                  <a:moveTo>
                    <a:pt x="4710811" y="0"/>
                  </a:moveTo>
                  <a:lnTo>
                    <a:pt x="4710811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4393416" y="7580790"/>
            <a:ext cx="2493766" cy="710900"/>
            <a:chOff x="0" y="0"/>
            <a:chExt cx="3325021" cy="94786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381"/>
              <a:ext cx="3324860" cy="947166"/>
            </a:xfrm>
            <a:custGeom>
              <a:avLst/>
              <a:gdLst/>
              <a:ahLst/>
              <a:cxnLst/>
              <a:rect r="r" b="b" t="t" l="l"/>
              <a:pathLst>
                <a:path h="947166" w="3324860">
                  <a:moveTo>
                    <a:pt x="3324860" y="0"/>
                  </a:moveTo>
                  <a:lnTo>
                    <a:pt x="3324860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3857394" y="1356696"/>
            <a:ext cx="1971406" cy="710602"/>
            <a:chOff x="0" y="0"/>
            <a:chExt cx="2628541" cy="94746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628392" cy="947166"/>
            </a:xfrm>
            <a:custGeom>
              <a:avLst/>
              <a:gdLst/>
              <a:ahLst/>
              <a:cxnLst/>
              <a:rect r="r" b="b" t="t" l="l"/>
              <a:pathLst>
                <a:path h="947166" w="2628392">
                  <a:moveTo>
                    <a:pt x="2628392" y="0"/>
                  </a:moveTo>
                  <a:lnTo>
                    <a:pt x="2628392" y="947166"/>
                  </a:lnTo>
                  <a:lnTo>
                    <a:pt x="0" y="947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3971925" y="1963823"/>
            <a:ext cx="11309697" cy="6212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</a:pPr>
            <a:r>
              <a:rPr lang="en-US" sz="3936" spc="373" u="sng">
                <a:solidFill>
                  <a:srgbClr val="1B1464"/>
                </a:solidFill>
                <a:latin typeface="Arimo Bold"/>
              </a:rPr>
              <a:t>Unit Converter</a:t>
            </a:r>
            <a:r>
              <a:rPr lang="en-US" sz="3936" spc="373">
                <a:solidFill>
                  <a:srgbClr val="1B1464"/>
                </a:solidFill>
                <a:latin typeface="Arimo Bold"/>
              </a:rPr>
              <a:t>: </a:t>
            </a:r>
            <a:r>
              <a:rPr lang="en-US" sz="3936" spc="373">
                <a:solidFill>
                  <a:srgbClr val="1B1464"/>
                </a:solidFill>
                <a:latin typeface="Arimo"/>
              </a:rPr>
              <a:t>Build a GUI-based application that </a:t>
            </a:r>
            <a:r>
              <a:rPr lang="en-US" sz="3936" spc="373">
                <a:solidFill>
                  <a:srgbClr val="1B1464"/>
                </a:solidFill>
                <a:latin typeface="Arimo Bold"/>
              </a:rPr>
              <a:t>converts </a:t>
            </a:r>
            <a:r>
              <a:rPr lang="en-US" sz="3936" spc="373">
                <a:solidFill>
                  <a:srgbClr val="1B1464"/>
                </a:solidFill>
                <a:latin typeface="Arimo"/>
              </a:rPr>
              <a:t>between different units of measurement, such as length, weight, volume, etc. </a:t>
            </a:r>
          </a:p>
          <a:p>
            <a:pPr algn="l">
              <a:lnSpc>
                <a:spcPts val="4920"/>
              </a:lnSpc>
            </a:pPr>
          </a:p>
          <a:p>
            <a:pPr algn="l">
              <a:lnSpc>
                <a:spcPts val="4920"/>
              </a:lnSpc>
            </a:pPr>
            <a:r>
              <a:rPr lang="en-US" sz="3936" spc="373">
                <a:solidFill>
                  <a:srgbClr val="1B1464"/>
                </a:solidFill>
                <a:latin typeface="Arimo"/>
              </a:rPr>
              <a:t>Users can input a value in one unit and see the equivalent value in other units </a:t>
            </a:r>
            <a:r>
              <a:rPr lang="en-US" sz="3936" spc="373">
                <a:solidFill>
                  <a:srgbClr val="1B1464"/>
                </a:solidFill>
                <a:latin typeface="Arimo Bold"/>
              </a:rPr>
              <a:t>instantly</a:t>
            </a:r>
            <a:r>
              <a:rPr lang="en-US" sz="3936" spc="373">
                <a:solidFill>
                  <a:srgbClr val="1B1464"/>
                </a:solidFill>
                <a:latin typeface="Arimo"/>
              </a:rPr>
              <a:t>. For example, converting between</a:t>
            </a:r>
            <a:r>
              <a:rPr lang="en-US" sz="3936" spc="373">
                <a:solidFill>
                  <a:srgbClr val="1B1464"/>
                </a:solidFill>
                <a:latin typeface="Arimo Italics"/>
              </a:rPr>
              <a:t> meters, feet, inches, and centimeters</a:t>
            </a:r>
            <a:r>
              <a:rPr lang="en-US" sz="3936" spc="373">
                <a:solidFill>
                  <a:srgbClr val="1B1464"/>
                </a:solidFill>
                <a:latin typeface="Arimo"/>
              </a:rPr>
              <a:t> for length conversion.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3499"/>
            <a:ext cx="12938802" cy="9257847"/>
          </a:xfrm>
          <a:custGeom>
            <a:avLst/>
            <a:gdLst/>
            <a:ahLst/>
            <a:cxnLst/>
            <a:rect r="r" b="b" t="t" l="l"/>
            <a:pathLst>
              <a:path h="9257847" w="12938802">
                <a:moveTo>
                  <a:pt x="0" y="0"/>
                </a:moveTo>
                <a:lnTo>
                  <a:pt x="12938802" y="0"/>
                </a:lnTo>
                <a:lnTo>
                  <a:pt x="12938802" y="9257847"/>
                </a:lnTo>
                <a:lnTo>
                  <a:pt x="0" y="9257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61" t="-2023" r="-14340" b="-37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203732" y="3148893"/>
            <a:ext cx="5450210" cy="481792"/>
            <a:chOff x="0" y="0"/>
            <a:chExt cx="7266947" cy="6423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" y="0"/>
              <a:ext cx="7266813" cy="642239"/>
            </a:xfrm>
            <a:custGeom>
              <a:avLst/>
              <a:gdLst/>
              <a:ahLst/>
              <a:cxnLst/>
              <a:rect r="r" b="b" t="t" l="l"/>
              <a:pathLst>
                <a:path h="642239" w="7266813">
                  <a:moveTo>
                    <a:pt x="0" y="0"/>
                  </a:moveTo>
                  <a:lnTo>
                    <a:pt x="0" y="642239"/>
                  </a:lnTo>
                  <a:lnTo>
                    <a:pt x="7266813" y="642239"/>
                  </a:lnTo>
                  <a:lnTo>
                    <a:pt x="7266813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677571"/>
            <a:ext cx="3351272" cy="885646"/>
            <a:chOff x="0" y="0"/>
            <a:chExt cx="4468363" cy="11808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68368" cy="1180719"/>
            </a:xfrm>
            <a:custGeom>
              <a:avLst/>
              <a:gdLst/>
              <a:ahLst/>
              <a:cxnLst/>
              <a:rect r="r" b="b" t="t" l="l"/>
              <a:pathLst>
                <a:path h="1180719" w="4468368">
                  <a:moveTo>
                    <a:pt x="0" y="0"/>
                  </a:moveTo>
                  <a:lnTo>
                    <a:pt x="0" y="1180719"/>
                  </a:lnTo>
                  <a:lnTo>
                    <a:pt x="4468368" y="1180719"/>
                  </a:lnTo>
                  <a:lnTo>
                    <a:pt x="4468368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203732" y="3840235"/>
            <a:ext cx="4752150" cy="1000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Arimo"/>
              </a:rPr>
              <a:t>Demonstration of our TKinter application.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82242" y="1969344"/>
            <a:ext cx="12993150" cy="942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 Bold"/>
              </a:rPr>
              <a:t>02 </a:t>
            </a:r>
            <a:r>
              <a:rPr lang="en-US" sz="6000">
                <a:solidFill>
                  <a:srgbClr val="FFFFFF"/>
                </a:solidFill>
                <a:latin typeface="Arimo Bold"/>
              </a:rPr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537550"/>
            <a:ext cx="1335302" cy="710900"/>
            <a:chOff x="0" y="0"/>
            <a:chExt cx="1780403" cy="947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1"/>
              <a:ext cx="1779778" cy="947166"/>
            </a:xfrm>
            <a:custGeom>
              <a:avLst/>
              <a:gdLst/>
              <a:ahLst/>
              <a:cxnLst/>
              <a:rect r="r" b="b" t="t" l="l"/>
              <a:pathLst>
                <a:path h="947166" w="1779778">
                  <a:moveTo>
                    <a:pt x="0" y="0"/>
                  </a:moveTo>
                  <a:lnTo>
                    <a:pt x="0" y="947166"/>
                  </a:lnTo>
                  <a:lnTo>
                    <a:pt x="1779778" y="947166"/>
                  </a:lnTo>
                  <a:lnTo>
                    <a:pt x="177977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920246" y="646066"/>
            <a:ext cx="2367480" cy="710630"/>
            <a:chOff x="0" y="0"/>
            <a:chExt cx="3156640" cy="9475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81" y="0"/>
              <a:ext cx="3155950" cy="947166"/>
            </a:xfrm>
            <a:custGeom>
              <a:avLst/>
              <a:gdLst/>
              <a:ahLst/>
              <a:cxnLst/>
              <a:rect r="r" b="b" t="t" l="l"/>
              <a:pathLst>
                <a:path h="947166" w="3155950">
                  <a:moveTo>
                    <a:pt x="0" y="0"/>
                  </a:moveTo>
                  <a:lnTo>
                    <a:pt x="0" y="947166"/>
                  </a:lnTo>
                  <a:lnTo>
                    <a:pt x="3155950" y="947166"/>
                  </a:lnTo>
                  <a:lnTo>
                    <a:pt x="31559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346250" y="1825032"/>
            <a:ext cx="3941514" cy="710630"/>
            <a:chOff x="0" y="0"/>
            <a:chExt cx="5255352" cy="9475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81" y="0"/>
              <a:ext cx="5254625" cy="947166"/>
            </a:xfrm>
            <a:custGeom>
              <a:avLst/>
              <a:gdLst/>
              <a:ahLst/>
              <a:cxnLst/>
              <a:rect r="r" b="b" t="t" l="l"/>
              <a:pathLst>
                <a:path h="947166" w="5254625">
                  <a:moveTo>
                    <a:pt x="0" y="0"/>
                  </a:moveTo>
                  <a:lnTo>
                    <a:pt x="0" y="947166"/>
                  </a:lnTo>
                  <a:lnTo>
                    <a:pt x="5254625" y="947166"/>
                  </a:lnTo>
                  <a:lnTo>
                    <a:pt x="5254625" y="0"/>
                  </a:lnTo>
                  <a:close/>
                </a:path>
              </a:pathLst>
            </a:custGeom>
            <a:solidFill>
              <a:srgbClr val="FFFFFF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346250" y="4179880"/>
            <a:ext cx="3941514" cy="713716"/>
            <a:chOff x="0" y="0"/>
            <a:chExt cx="5255352" cy="9516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81" y="0"/>
              <a:ext cx="5254625" cy="951230"/>
            </a:xfrm>
            <a:custGeom>
              <a:avLst/>
              <a:gdLst/>
              <a:ahLst/>
              <a:cxnLst/>
              <a:rect r="r" b="b" t="t" l="l"/>
              <a:pathLst>
                <a:path h="951230" w="5254625">
                  <a:moveTo>
                    <a:pt x="0" y="0"/>
                  </a:moveTo>
                  <a:lnTo>
                    <a:pt x="0" y="951230"/>
                  </a:lnTo>
                  <a:lnTo>
                    <a:pt x="5254625" y="951230"/>
                  </a:lnTo>
                  <a:lnTo>
                    <a:pt x="5254625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4179880"/>
            <a:ext cx="1105938" cy="713716"/>
            <a:chOff x="0" y="0"/>
            <a:chExt cx="1474584" cy="9516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81" y="0"/>
              <a:ext cx="1473835" cy="951230"/>
            </a:xfrm>
            <a:custGeom>
              <a:avLst/>
              <a:gdLst/>
              <a:ahLst/>
              <a:cxnLst/>
              <a:rect r="r" b="b" t="t" l="l"/>
              <a:pathLst>
                <a:path h="951230" w="1473835">
                  <a:moveTo>
                    <a:pt x="0" y="0"/>
                  </a:moveTo>
                  <a:lnTo>
                    <a:pt x="0" y="951230"/>
                  </a:lnTo>
                  <a:lnTo>
                    <a:pt x="1473835" y="951230"/>
                  </a:lnTo>
                  <a:lnTo>
                    <a:pt x="1473835" y="0"/>
                  </a:lnTo>
                  <a:close/>
                </a:path>
              </a:pathLst>
            </a:custGeom>
            <a:solidFill>
              <a:srgbClr val="FFFFFF">
                <a:alpha val="156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46490" y="3000912"/>
            <a:ext cx="741236" cy="713716"/>
            <a:chOff x="0" y="0"/>
            <a:chExt cx="988315" cy="9516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81" y="0"/>
              <a:ext cx="987933" cy="951230"/>
            </a:xfrm>
            <a:custGeom>
              <a:avLst/>
              <a:gdLst/>
              <a:ahLst/>
              <a:cxnLst/>
              <a:rect r="r" b="b" t="t" l="l"/>
              <a:pathLst>
                <a:path h="951230" w="987933">
                  <a:moveTo>
                    <a:pt x="0" y="0"/>
                  </a:moveTo>
                  <a:lnTo>
                    <a:pt x="0" y="951230"/>
                  </a:lnTo>
                  <a:lnTo>
                    <a:pt x="987933" y="951230"/>
                  </a:lnTo>
                  <a:lnTo>
                    <a:pt x="987933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079446" y="6537556"/>
            <a:ext cx="2208276" cy="710886"/>
            <a:chOff x="0" y="0"/>
            <a:chExt cx="2944368" cy="9478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81" y="381"/>
              <a:ext cx="2943606" cy="947166"/>
            </a:xfrm>
            <a:custGeom>
              <a:avLst/>
              <a:gdLst/>
              <a:ahLst/>
              <a:cxnLst/>
              <a:rect r="r" b="b" t="t" l="l"/>
              <a:pathLst>
                <a:path h="947166" w="2943606">
                  <a:moveTo>
                    <a:pt x="0" y="0"/>
                  </a:moveTo>
                  <a:lnTo>
                    <a:pt x="0" y="947166"/>
                  </a:lnTo>
                  <a:lnTo>
                    <a:pt x="2943606" y="947166"/>
                  </a:lnTo>
                  <a:lnTo>
                    <a:pt x="294360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111902" y="7716524"/>
            <a:ext cx="3175844" cy="710630"/>
            <a:chOff x="0" y="0"/>
            <a:chExt cx="4234459" cy="94750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381"/>
              <a:ext cx="4234053" cy="947166"/>
            </a:xfrm>
            <a:custGeom>
              <a:avLst/>
              <a:gdLst/>
              <a:ahLst/>
              <a:cxnLst/>
              <a:rect r="r" b="b" t="t" l="l"/>
              <a:pathLst>
                <a:path h="947166" w="4234053">
                  <a:moveTo>
                    <a:pt x="0" y="0"/>
                  </a:moveTo>
                  <a:lnTo>
                    <a:pt x="0" y="947166"/>
                  </a:lnTo>
                  <a:lnTo>
                    <a:pt x="4234053" y="947166"/>
                  </a:lnTo>
                  <a:lnTo>
                    <a:pt x="423405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8892404"/>
            <a:ext cx="2367480" cy="713716"/>
            <a:chOff x="0" y="0"/>
            <a:chExt cx="3156640" cy="9516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81" y="381"/>
              <a:ext cx="3155950" cy="951230"/>
            </a:xfrm>
            <a:custGeom>
              <a:avLst/>
              <a:gdLst/>
              <a:ahLst/>
              <a:cxnLst/>
              <a:rect r="r" b="b" t="t" l="l"/>
              <a:pathLst>
                <a:path h="951230" w="3155950">
                  <a:moveTo>
                    <a:pt x="0" y="0"/>
                  </a:moveTo>
                  <a:lnTo>
                    <a:pt x="0" y="951230"/>
                  </a:lnTo>
                  <a:lnTo>
                    <a:pt x="3155950" y="951230"/>
                  </a:lnTo>
                  <a:lnTo>
                    <a:pt x="315595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7716524"/>
            <a:ext cx="3941514" cy="710630"/>
            <a:chOff x="0" y="0"/>
            <a:chExt cx="5255352" cy="94750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81" y="381"/>
              <a:ext cx="5254625" cy="947166"/>
            </a:xfrm>
            <a:custGeom>
              <a:avLst/>
              <a:gdLst/>
              <a:ahLst/>
              <a:cxnLst/>
              <a:rect r="r" b="b" t="t" l="l"/>
              <a:pathLst>
                <a:path h="947166" w="5254625">
                  <a:moveTo>
                    <a:pt x="0" y="0"/>
                  </a:moveTo>
                  <a:lnTo>
                    <a:pt x="0" y="947166"/>
                  </a:lnTo>
                  <a:lnTo>
                    <a:pt x="5254625" y="947166"/>
                  </a:lnTo>
                  <a:lnTo>
                    <a:pt x="525462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651518" y="7716524"/>
            <a:ext cx="1733494" cy="710630"/>
            <a:chOff x="0" y="0"/>
            <a:chExt cx="2311325" cy="94750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381" y="381"/>
              <a:ext cx="2310638" cy="947166"/>
            </a:xfrm>
            <a:custGeom>
              <a:avLst/>
              <a:gdLst/>
              <a:ahLst/>
              <a:cxnLst/>
              <a:rect r="r" b="b" t="t" l="l"/>
              <a:pathLst>
                <a:path h="947166" w="2310638">
                  <a:moveTo>
                    <a:pt x="0" y="0"/>
                  </a:moveTo>
                  <a:lnTo>
                    <a:pt x="0" y="947166"/>
                  </a:lnTo>
                  <a:lnTo>
                    <a:pt x="2310638" y="947166"/>
                  </a:lnTo>
                  <a:lnTo>
                    <a:pt x="231063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0" y="5358600"/>
            <a:ext cx="2971824" cy="710900"/>
            <a:chOff x="0" y="0"/>
            <a:chExt cx="3962432" cy="94786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54" y="381"/>
              <a:ext cx="3961892" cy="947166"/>
            </a:xfrm>
            <a:custGeom>
              <a:avLst/>
              <a:gdLst/>
              <a:ahLst/>
              <a:cxnLst/>
              <a:rect r="r" b="b" t="t" l="l"/>
              <a:pathLst>
                <a:path h="947166" w="3961892">
                  <a:moveTo>
                    <a:pt x="0" y="0"/>
                  </a:moveTo>
                  <a:lnTo>
                    <a:pt x="0" y="947166"/>
                  </a:lnTo>
                  <a:lnTo>
                    <a:pt x="3961892" y="947166"/>
                  </a:lnTo>
                  <a:lnTo>
                    <a:pt x="3961892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92524" y="6537556"/>
            <a:ext cx="741236" cy="710886"/>
            <a:chOff x="0" y="0"/>
            <a:chExt cx="988315" cy="9478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381"/>
              <a:ext cx="987933" cy="947166"/>
            </a:xfrm>
            <a:custGeom>
              <a:avLst/>
              <a:gdLst/>
              <a:ahLst/>
              <a:cxnLst/>
              <a:rect r="r" b="b" t="t" l="l"/>
              <a:pathLst>
                <a:path h="947166" w="987933">
                  <a:moveTo>
                    <a:pt x="0" y="0"/>
                  </a:moveTo>
                  <a:lnTo>
                    <a:pt x="0" y="947166"/>
                  </a:lnTo>
                  <a:lnTo>
                    <a:pt x="987933" y="947166"/>
                  </a:lnTo>
                  <a:lnTo>
                    <a:pt x="987933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0" y="3000912"/>
            <a:ext cx="2208276" cy="713716"/>
            <a:chOff x="0" y="0"/>
            <a:chExt cx="2944368" cy="95162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381" y="0"/>
              <a:ext cx="2943606" cy="951230"/>
            </a:xfrm>
            <a:custGeom>
              <a:avLst/>
              <a:gdLst/>
              <a:ahLst/>
              <a:cxnLst/>
              <a:rect r="r" b="b" t="t" l="l"/>
              <a:pathLst>
                <a:path h="951230" w="2943606">
                  <a:moveTo>
                    <a:pt x="0" y="0"/>
                  </a:moveTo>
                  <a:lnTo>
                    <a:pt x="0" y="951230"/>
                  </a:lnTo>
                  <a:lnTo>
                    <a:pt x="2943606" y="951230"/>
                  </a:lnTo>
                  <a:lnTo>
                    <a:pt x="294360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718648" y="1825050"/>
            <a:ext cx="2457190" cy="710602"/>
            <a:chOff x="0" y="0"/>
            <a:chExt cx="3276253" cy="9474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54" y="0"/>
              <a:ext cx="3275965" cy="947166"/>
            </a:xfrm>
            <a:custGeom>
              <a:avLst/>
              <a:gdLst/>
              <a:ahLst/>
              <a:cxnLst/>
              <a:rect r="r" b="b" t="t" l="l"/>
              <a:pathLst>
                <a:path h="947166" w="3275965">
                  <a:moveTo>
                    <a:pt x="0" y="0"/>
                  </a:moveTo>
                  <a:lnTo>
                    <a:pt x="0" y="947166"/>
                  </a:lnTo>
                  <a:lnTo>
                    <a:pt x="3275965" y="947166"/>
                  </a:lnTo>
                  <a:lnTo>
                    <a:pt x="3275965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0791130" y="646066"/>
            <a:ext cx="4342480" cy="710630"/>
            <a:chOff x="0" y="0"/>
            <a:chExt cx="5789973" cy="94750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381" y="0"/>
              <a:ext cx="5789549" cy="947166"/>
            </a:xfrm>
            <a:custGeom>
              <a:avLst/>
              <a:gdLst/>
              <a:ahLst/>
              <a:cxnLst/>
              <a:rect r="r" b="b" t="t" l="l"/>
              <a:pathLst>
                <a:path h="947166" w="5789549">
                  <a:moveTo>
                    <a:pt x="0" y="0"/>
                  </a:moveTo>
                  <a:lnTo>
                    <a:pt x="0" y="947166"/>
                  </a:lnTo>
                  <a:lnTo>
                    <a:pt x="5789549" y="947166"/>
                  </a:lnTo>
                  <a:lnTo>
                    <a:pt x="5789549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1458792" y="7716524"/>
            <a:ext cx="3200278" cy="710630"/>
            <a:chOff x="0" y="0"/>
            <a:chExt cx="4267037" cy="94750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381"/>
              <a:ext cx="4266692" cy="947166"/>
            </a:xfrm>
            <a:custGeom>
              <a:avLst/>
              <a:gdLst/>
              <a:ahLst/>
              <a:cxnLst/>
              <a:rect r="r" b="b" t="t" l="l"/>
              <a:pathLst>
                <a:path h="947166" w="4266692">
                  <a:moveTo>
                    <a:pt x="0" y="0"/>
                  </a:moveTo>
                  <a:lnTo>
                    <a:pt x="0" y="947166"/>
                  </a:lnTo>
                  <a:lnTo>
                    <a:pt x="4266692" y="947166"/>
                  </a:lnTo>
                  <a:lnTo>
                    <a:pt x="4266692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3154144" y="8892400"/>
            <a:ext cx="6237540" cy="713702"/>
            <a:chOff x="0" y="0"/>
            <a:chExt cx="8316720" cy="95160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381"/>
              <a:ext cx="8316214" cy="951230"/>
            </a:xfrm>
            <a:custGeom>
              <a:avLst/>
              <a:gdLst/>
              <a:ahLst/>
              <a:cxnLst/>
              <a:rect r="r" b="b" t="t" l="l"/>
              <a:pathLst>
                <a:path h="951230" w="8316214">
                  <a:moveTo>
                    <a:pt x="0" y="0"/>
                  </a:moveTo>
                  <a:lnTo>
                    <a:pt x="0" y="951230"/>
                  </a:lnTo>
                  <a:lnTo>
                    <a:pt x="8316214" y="951230"/>
                  </a:lnTo>
                  <a:lnTo>
                    <a:pt x="8316214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028700" y="4397560"/>
            <a:ext cx="16667550" cy="249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0"/>
              </a:lnSpc>
            </a:pPr>
            <a:r>
              <a:rPr lang="en-US" sz="16000">
                <a:solidFill>
                  <a:srgbClr val="FFDE59"/>
                </a:solidFill>
                <a:latin typeface="Arimo Bold"/>
              </a:rPr>
              <a:t>Explanation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8700" y="2171810"/>
            <a:ext cx="16667550" cy="249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0"/>
              </a:lnSpc>
            </a:pPr>
            <a:r>
              <a:rPr lang="en-US" sz="16000">
                <a:solidFill>
                  <a:srgbClr val="FFDE59"/>
                </a:solidFill>
                <a:latin typeface="Arimo 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68323"/>
            <a:ext cx="9846368" cy="482810"/>
            <a:chOff x="0" y="0"/>
            <a:chExt cx="13128490" cy="6437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7"/>
              <a:ext cx="13128498" cy="643509"/>
            </a:xfrm>
            <a:custGeom>
              <a:avLst/>
              <a:gdLst/>
              <a:ahLst/>
              <a:cxnLst/>
              <a:rect r="r" b="b" t="t" l="l"/>
              <a:pathLst>
                <a:path h="643509" w="13128498">
                  <a:moveTo>
                    <a:pt x="0" y="0"/>
                  </a:moveTo>
                  <a:lnTo>
                    <a:pt x="0" y="643509"/>
                  </a:lnTo>
                  <a:lnTo>
                    <a:pt x="13128498" y="643509"/>
                  </a:lnTo>
                  <a:lnTo>
                    <a:pt x="13128498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706100" y="2156173"/>
            <a:ext cx="6648502" cy="5162548"/>
          </a:xfrm>
          <a:custGeom>
            <a:avLst/>
            <a:gdLst/>
            <a:ahLst/>
            <a:cxnLst/>
            <a:rect r="r" b="b" t="t" l="l"/>
            <a:pathLst>
              <a:path h="5162548" w="6648502">
                <a:moveTo>
                  <a:pt x="0" y="0"/>
                </a:moveTo>
                <a:lnTo>
                  <a:pt x="6648502" y="0"/>
                </a:lnTo>
                <a:lnTo>
                  <a:pt x="6648502" y="5162548"/>
                </a:lnTo>
                <a:lnTo>
                  <a:pt x="0" y="5162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028" t="-23623" r="-14138" b="-626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4850" y="2530713"/>
            <a:ext cx="8899150" cy="651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rimo"/>
              </a:rPr>
              <a:t>This program applied </a:t>
            </a:r>
            <a:r>
              <a:rPr lang="en-US" sz="3899">
                <a:solidFill>
                  <a:srgbClr val="FFFFFF"/>
                </a:solidFill>
                <a:latin typeface="Arimo Bold"/>
              </a:rPr>
              <a:t>OOP </a:t>
            </a:r>
            <a:r>
              <a:rPr lang="en-US" sz="3899">
                <a:solidFill>
                  <a:srgbClr val="FFFFFF"/>
                </a:solidFill>
                <a:latin typeface="Arimo"/>
              </a:rPr>
              <a:t>to </a:t>
            </a:r>
            <a:r>
              <a:rPr lang="en-US" sz="3899">
                <a:solidFill>
                  <a:srgbClr val="FFFFFF"/>
                </a:solidFill>
                <a:latin typeface="Arimo Bold Italics"/>
              </a:rPr>
              <a:t>encapsulate </a:t>
            </a:r>
            <a:r>
              <a:rPr lang="en-US" sz="3899">
                <a:solidFill>
                  <a:srgbClr val="FFFFFF"/>
                </a:solidFill>
                <a:latin typeface="Arimo"/>
              </a:rPr>
              <a:t>different Converter Class with each respective calculation logic.</a:t>
            </a:r>
          </a:p>
          <a:p>
            <a:pPr algn="l">
              <a:lnSpc>
                <a:spcPts val="4679"/>
              </a:lnSpc>
            </a:pPr>
          </a:p>
          <a:p>
            <a:pPr algn="l" marL="842007" indent="-421003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rimo"/>
              </a:rPr>
              <a:t>(</a:t>
            </a:r>
            <a:r>
              <a:rPr lang="en-US" sz="3899">
                <a:solidFill>
                  <a:srgbClr val="FFFFFF"/>
                </a:solidFill>
                <a:latin typeface="Arimo Italics"/>
              </a:rPr>
              <a:t>e.g. The Length conversion calculations are different from Time conversion)</a:t>
            </a:r>
          </a:p>
          <a:p>
            <a:pPr algn="l">
              <a:lnSpc>
                <a:spcPts val="4679"/>
              </a:lnSpc>
            </a:pPr>
          </a:p>
          <a:p>
            <a:pPr algn="l" marL="842007" indent="-421003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rimo"/>
              </a:rPr>
              <a:t>This greatly improves </a:t>
            </a:r>
            <a:r>
              <a:rPr lang="en-US" sz="3899">
                <a:solidFill>
                  <a:srgbClr val="FFFFFF"/>
                </a:solidFill>
                <a:latin typeface="Arimo Bold"/>
              </a:rPr>
              <a:t>organization </a:t>
            </a:r>
            <a:r>
              <a:rPr lang="en-US" sz="3899">
                <a:solidFill>
                  <a:srgbClr val="FFFFFF"/>
                </a:solidFill>
                <a:latin typeface="Arimo"/>
              </a:rPr>
              <a:t>and </a:t>
            </a:r>
            <a:r>
              <a:rPr lang="en-US" sz="3899">
                <a:solidFill>
                  <a:srgbClr val="FFFFFF"/>
                </a:solidFill>
                <a:latin typeface="Arimo Bold"/>
              </a:rPr>
              <a:t>modularity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2050" y="962025"/>
            <a:ext cx="9164318" cy="105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6799">
                <a:solidFill>
                  <a:srgbClr val="FFDE59"/>
                </a:solidFill>
                <a:latin typeface="Arimo Bold"/>
              </a:rPr>
              <a:t>LOGICAL APPROACH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049502" y="6311773"/>
            <a:ext cx="3238572" cy="482810"/>
            <a:chOff x="0" y="0"/>
            <a:chExt cx="4318096" cy="6437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27"/>
              <a:ext cx="4318127" cy="643509"/>
            </a:xfrm>
            <a:custGeom>
              <a:avLst/>
              <a:gdLst/>
              <a:ahLst/>
              <a:cxnLst/>
              <a:rect r="r" b="b" t="t" l="l"/>
              <a:pathLst>
                <a:path h="643509" w="4318127">
                  <a:moveTo>
                    <a:pt x="0" y="0"/>
                  </a:moveTo>
                  <a:lnTo>
                    <a:pt x="0" y="643509"/>
                  </a:lnTo>
                  <a:lnTo>
                    <a:pt x="4318127" y="643509"/>
                  </a:lnTo>
                  <a:lnTo>
                    <a:pt x="4318127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723000" y="8451827"/>
            <a:ext cx="3725003" cy="447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FFDE59"/>
                </a:solidFill>
                <a:latin typeface="Arimo Bold"/>
              </a:rPr>
              <a:t>**code independence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1413" y="1531429"/>
            <a:ext cx="8564666" cy="6993142"/>
          </a:xfrm>
          <a:custGeom>
            <a:avLst/>
            <a:gdLst/>
            <a:ahLst/>
            <a:cxnLst/>
            <a:rect r="r" b="b" t="t" l="l"/>
            <a:pathLst>
              <a:path h="6993142" w="8564666">
                <a:moveTo>
                  <a:pt x="0" y="0"/>
                </a:moveTo>
                <a:lnTo>
                  <a:pt x="8564666" y="0"/>
                </a:lnTo>
                <a:lnTo>
                  <a:pt x="8564666" y="6993142"/>
                </a:lnTo>
                <a:lnTo>
                  <a:pt x="0" y="69931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121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4652600" cy="781200"/>
            <a:chOff x="0" y="0"/>
            <a:chExt cx="19536800" cy="1041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36790" cy="1041654"/>
            </a:xfrm>
            <a:custGeom>
              <a:avLst/>
              <a:gdLst/>
              <a:ahLst/>
              <a:cxnLst/>
              <a:rect r="r" b="b" t="t" l="l"/>
              <a:pathLst>
                <a:path h="1041654" w="19536790">
                  <a:moveTo>
                    <a:pt x="0" y="0"/>
                  </a:moveTo>
                  <a:lnTo>
                    <a:pt x="19536790" y="0"/>
                  </a:lnTo>
                  <a:lnTo>
                    <a:pt x="19536790" y="1041654"/>
                  </a:lnTo>
                  <a:lnTo>
                    <a:pt x="0" y="1041654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366221" y="1531429"/>
            <a:ext cx="8564666" cy="6993142"/>
          </a:xfrm>
          <a:custGeom>
            <a:avLst/>
            <a:gdLst/>
            <a:ahLst/>
            <a:cxnLst/>
            <a:rect r="r" b="b" t="t" l="l"/>
            <a:pathLst>
              <a:path h="6993142" w="8564666">
                <a:moveTo>
                  <a:pt x="0" y="0"/>
                </a:moveTo>
                <a:lnTo>
                  <a:pt x="8564666" y="0"/>
                </a:lnTo>
                <a:lnTo>
                  <a:pt x="8564666" y="6993142"/>
                </a:lnTo>
                <a:lnTo>
                  <a:pt x="0" y="69931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7472" r="0" b="-1468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46371" y="0"/>
            <a:ext cx="14652600" cy="781200"/>
            <a:chOff x="0" y="0"/>
            <a:chExt cx="19536800" cy="104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36790" cy="1041654"/>
            </a:xfrm>
            <a:custGeom>
              <a:avLst/>
              <a:gdLst/>
              <a:ahLst/>
              <a:cxnLst/>
              <a:rect r="r" b="b" t="t" l="l"/>
              <a:pathLst>
                <a:path h="1041654" w="19536790">
                  <a:moveTo>
                    <a:pt x="0" y="0"/>
                  </a:moveTo>
                  <a:lnTo>
                    <a:pt x="19536790" y="0"/>
                  </a:lnTo>
                  <a:lnTo>
                    <a:pt x="19536790" y="1041654"/>
                  </a:lnTo>
                  <a:lnTo>
                    <a:pt x="0" y="1041654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1413" y="1531429"/>
            <a:ext cx="8672587" cy="6353093"/>
          </a:xfrm>
          <a:custGeom>
            <a:avLst/>
            <a:gdLst/>
            <a:ahLst/>
            <a:cxnLst/>
            <a:rect r="r" b="b" t="t" l="l"/>
            <a:pathLst>
              <a:path h="6353093" w="8672587">
                <a:moveTo>
                  <a:pt x="0" y="0"/>
                </a:moveTo>
                <a:lnTo>
                  <a:pt x="8672587" y="0"/>
                </a:lnTo>
                <a:lnTo>
                  <a:pt x="8672587" y="6353093"/>
                </a:lnTo>
                <a:lnTo>
                  <a:pt x="0" y="6353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7830" b="-15485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32456" y="1531429"/>
            <a:ext cx="6432196" cy="8554626"/>
          </a:xfrm>
          <a:custGeom>
            <a:avLst/>
            <a:gdLst/>
            <a:ahLst/>
            <a:cxnLst/>
            <a:rect r="r" b="b" t="t" l="l"/>
            <a:pathLst>
              <a:path h="8554626" w="6432196">
                <a:moveTo>
                  <a:pt x="0" y="0"/>
                </a:moveTo>
                <a:lnTo>
                  <a:pt x="6432196" y="0"/>
                </a:lnTo>
                <a:lnTo>
                  <a:pt x="6432196" y="8554626"/>
                </a:lnTo>
                <a:lnTo>
                  <a:pt x="0" y="8554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5437" r="-50652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DAGEXB3oiyA</dc:identifier>
  <dcterms:modified xsi:type="dcterms:W3CDTF">2011-08-01T06:04:30Z</dcterms:modified>
  <cp:revision>1</cp:revision>
  <dc:title>G7 PROG2 - PPT</dc:title>
</cp:coreProperties>
</file>