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72" r:id="rId4"/>
    <p:sldId id="258" r:id="rId5"/>
    <p:sldId id="259" r:id="rId6"/>
    <p:sldId id="260" r:id="rId7"/>
    <p:sldId id="265" r:id="rId8"/>
    <p:sldId id="271" r:id="rId9"/>
    <p:sldId id="264" r:id="rId10"/>
    <p:sldId id="261" r:id="rId11"/>
    <p:sldId id="262" r:id="rId12"/>
    <p:sldId id="266" r:id="rId13"/>
    <p:sldId id="263" r:id="rId14"/>
    <p:sldId id="273" r:id="rId15"/>
    <p:sldId id="269" r:id="rId16"/>
    <p:sldId id="267" r:id="rId17"/>
    <p:sldId id="268" r:id="rId18"/>
    <p:sldId id="27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A9500"/>
    <a:srgbClr val="62609E"/>
    <a:srgbClr val="E689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72BBB-870D-4CCA-8C14-D97EA00E10F0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4B65D-B6A6-4F6C-B109-8A20C994E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84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AF14E0C-ED48-8D2A-895A-B0878EA1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0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5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6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B352282-2654-6001-3028-C80C77DFA7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86574" y="4524375"/>
            <a:ext cx="3152775" cy="914400"/>
          </a:xfrm>
        </p:spPr>
        <p:txBody>
          <a:bodyPr/>
          <a:lstStyle>
            <a:lvl5pPr marL="594360" indent="0">
              <a:buNone/>
              <a:defRPr/>
            </a:lvl5pPr>
          </a:lstStyle>
          <a:p>
            <a:pPr lvl="4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581986-7DA6-2778-84F5-6483A4519F58}"/>
              </a:ext>
            </a:extLst>
          </p:cNvPr>
          <p:cNvSpPr txBox="1"/>
          <p:nvPr userDrawn="1"/>
        </p:nvSpPr>
        <p:spPr>
          <a:xfrm>
            <a:off x="11249025" y="6356350"/>
            <a:ext cx="942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17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45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8C47CF-DBBC-414A-1665-337AA396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r>
              <a:rPr lang="en-US" dirty="0"/>
              <a:t> / 14</a:t>
            </a:r>
          </a:p>
        </p:txBody>
      </p:sp>
    </p:spTree>
    <p:extLst>
      <p:ext uri="{BB962C8B-B14F-4D97-AF65-F5344CB8AC3E}">
        <p14:creationId xmlns:p14="http://schemas.microsoft.com/office/powerpoint/2010/main" val="7935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2665C9-E06A-D2BD-413D-6448A74D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r>
              <a:rPr lang="en-US" dirty="0"/>
              <a:t> / 14</a:t>
            </a:r>
          </a:p>
        </p:txBody>
      </p:sp>
    </p:spTree>
    <p:extLst>
      <p:ext uri="{BB962C8B-B14F-4D97-AF65-F5344CB8AC3E}">
        <p14:creationId xmlns:p14="http://schemas.microsoft.com/office/powerpoint/2010/main" val="351826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397DE5-28F8-A285-EFD9-770AF7D43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r>
              <a:rPr lang="en-US" dirty="0"/>
              <a:t> / 14</a:t>
            </a:r>
          </a:p>
        </p:txBody>
      </p:sp>
    </p:spTree>
    <p:extLst>
      <p:ext uri="{BB962C8B-B14F-4D97-AF65-F5344CB8AC3E}">
        <p14:creationId xmlns:p14="http://schemas.microsoft.com/office/powerpoint/2010/main" val="228360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4FC4C-815A-63CA-3BC1-3759A25D3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r>
              <a:rPr lang="en-US" dirty="0"/>
              <a:t> / 14</a:t>
            </a:r>
          </a:p>
        </p:txBody>
      </p:sp>
    </p:spTree>
    <p:extLst>
      <p:ext uri="{BB962C8B-B14F-4D97-AF65-F5344CB8AC3E}">
        <p14:creationId xmlns:p14="http://schemas.microsoft.com/office/powerpoint/2010/main" val="347365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5F5BB5-F483-F731-BBFC-7D683E43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r>
              <a:rPr lang="en-US" dirty="0"/>
              <a:t> / 14</a:t>
            </a:r>
          </a:p>
        </p:txBody>
      </p:sp>
    </p:spTree>
    <p:extLst>
      <p:ext uri="{BB962C8B-B14F-4D97-AF65-F5344CB8AC3E}">
        <p14:creationId xmlns:p14="http://schemas.microsoft.com/office/powerpoint/2010/main" val="78834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9A2F29-E4BC-2AE1-AAEA-ED47E1798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r>
              <a:rPr lang="en-US" dirty="0"/>
              <a:t> / 14</a:t>
            </a:r>
          </a:p>
        </p:txBody>
      </p:sp>
    </p:spTree>
    <p:extLst>
      <p:ext uri="{BB962C8B-B14F-4D97-AF65-F5344CB8AC3E}">
        <p14:creationId xmlns:p14="http://schemas.microsoft.com/office/powerpoint/2010/main" val="387919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E8E8D8F-68EA-6CC2-56A0-FF81E8B2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r>
              <a:rPr lang="en-US" dirty="0"/>
              <a:t> / 14</a:t>
            </a:r>
          </a:p>
        </p:txBody>
      </p:sp>
    </p:spTree>
    <p:extLst>
      <p:ext uri="{BB962C8B-B14F-4D97-AF65-F5344CB8AC3E}">
        <p14:creationId xmlns:p14="http://schemas.microsoft.com/office/powerpoint/2010/main" val="293484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7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35CCE7C-0195-82C6-917F-D384530FB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1" y="6356350"/>
            <a:ext cx="1054728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125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 spc="1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C3B37C39-70B7-E869-5763-8925643E0ACF}"/>
              </a:ext>
            </a:extLst>
          </p:cNvPr>
          <p:cNvSpPr txBox="1"/>
          <p:nvPr/>
        </p:nvSpPr>
        <p:spPr>
          <a:xfrm>
            <a:off x="2422071" y="1663267"/>
            <a:ext cx="73478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latin typeface="Amasis MT Pro Black" panose="020B0604020202020204" pitchFamily="18" charset="0"/>
              </a:rPr>
              <a:t>SSAFIT DIET</a:t>
            </a:r>
            <a:endParaRPr lang="ko-KR" altLang="en-US" sz="6600" dirty="0">
              <a:latin typeface="Amasis MT Pro Black" panose="020B06040202020202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2D0888-22C0-9D84-144E-940DA9F73DE9}"/>
              </a:ext>
            </a:extLst>
          </p:cNvPr>
          <p:cNvSpPr txBox="1"/>
          <p:nvPr/>
        </p:nvSpPr>
        <p:spPr>
          <a:xfrm>
            <a:off x="8890907" y="5306786"/>
            <a:ext cx="2922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김두희</a:t>
            </a:r>
          </a:p>
        </p:txBody>
      </p:sp>
    </p:spTree>
    <p:extLst>
      <p:ext uri="{BB962C8B-B14F-4D97-AF65-F5344CB8AC3E}">
        <p14:creationId xmlns:p14="http://schemas.microsoft.com/office/powerpoint/2010/main" val="457621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9C9E-E69A-EC2C-B103-2C9E602F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217095"/>
            <a:ext cx="9950103" cy="605027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프로토타입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792FD0-1C60-F2F4-2818-BFFCF4A8EAA4}"/>
              </a:ext>
            </a:extLst>
          </p:cNvPr>
          <p:cNvSpPr/>
          <p:nvPr/>
        </p:nvSpPr>
        <p:spPr>
          <a:xfrm>
            <a:off x="570452" y="1098959"/>
            <a:ext cx="6316814" cy="345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B6E3F5-00A9-23CB-1BA6-65538ECD42EF}"/>
              </a:ext>
            </a:extLst>
          </p:cNvPr>
          <p:cNvSpPr/>
          <p:nvPr/>
        </p:nvSpPr>
        <p:spPr>
          <a:xfrm>
            <a:off x="876154" y="1458489"/>
            <a:ext cx="3634886" cy="400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ㅇㅇㅇ님을</a:t>
            </a:r>
            <a:r>
              <a:rPr lang="ko-KR" altLang="en-US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위한 추천 영상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669365-8FED-F46D-5A1F-4DBD52B49C46}"/>
              </a:ext>
            </a:extLst>
          </p:cNvPr>
          <p:cNvSpPr/>
          <p:nvPr/>
        </p:nvSpPr>
        <p:spPr>
          <a:xfrm>
            <a:off x="5499434" y="3447499"/>
            <a:ext cx="1113449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A19297-4DDC-7292-0905-3CC0F5883D20}"/>
              </a:ext>
            </a:extLst>
          </p:cNvPr>
          <p:cNvSpPr/>
          <p:nvPr/>
        </p:nvSpPr>
        <p:spPr>
          <a:xfrm>
            <a:off x="5499435" y="2501003"/>
            <a:ext cx="1113448" cy="2763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운동영상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8503A9-3CE6-4CB0-002B-594EA3126034}"/>
              </a:ext>
            </a:extLst>
          </p:cNvPr>
          <p:cNvSpPr/>
          <p:nvPr/>
        </p:nvSpPr>
        <p:spPr>
          <a:xfrm>
            <a:off x="5499435" y="2974251"/>
            <a:ext cx="1113448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2027D8-C895-4551-19EC-BF32EA4F6491}"/>
              </a:ext>
            </a:extLst>
          </p:cNvPr>
          <p:cNvSpPr/>
          <p:nvPr/>
        </p:nvSpPr>
        <p:spPr>
          <a:xfrm>
            <a:off x="5499435" y="2030843"/>
            <a:ext cx="1113449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5D256B5-2C63-34F3-BDD9-D71C465D5D5A}"/>
              </a:ext>
            </a:extLst>
          </p:cNvPr>
          <p:cNvSpPr/>
          <p:nvPr/>
        </p:nvSpPr>
        <p:spPr>
          <a:xfrm>
            <a:off x="5570290" y="1527228"/>
            <a:ext cx="956345" cy="23163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E24460-0240-967F-C9B5-78F5F87B87DE}"/>
              </a:ext>
            </a:extLst>
          </p:cNvPr>
          <p:cNvSpPr txBox="1"/>
          <p:nvPr/>
        </p:nvSpPr>
        <p:spPr>
          <a:xfrm>
            <a:off x="8053431" y="1003029"/>
            <a:ext cx="354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클릭 시 영상 재생화면으로 바뀜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FEB37D-925D-0843-D1AE-7E8EB84B7FAC}"/>
              </a:ext>
            </a:extLst>
          </p:cNvPr>
          <p:cNvSpPr/>
          <p:nvPr/>
        </p:nvSpPr>
        <p:spPr>
          <a:xfrm>
            <a:off x="812784" y="2218810"/>
            <a:ext cx="1311300" cy="1244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썸네일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936AB61-6067-49F9-11A5-04B941955911}"/>
              </a:ext>
            </a:extLst>
          </p:cNvPr>
          <p:cNvSpPr/>
          <p:nvPr/>
        </p:nvSpPr>
        <p:spPr>
          <a:xfrm>
            <a:off x="2259736" y="2218810"/>
            <a:ext cx="1311300" cy="1244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썸네일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A27F80-90B9-1820-C9B2-9614CBB9ED85}"/>
              </a:ext>
            </a:extLst>
          </p:cNvPr>
          <p:cNvSpPr/>
          <p:nvPr/>
        </p:nvSpPr>
        <p:spPr>
          <a:xfrm>
            <a:off x="3706688" y="2218810"/>
            <a:ext cx="1311300" cy="1244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썸네일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B9ECA53-CB28-D0FD-BB1F-7DA5C07BA0DB}"/>
              </a:ext>
            </a:extLst>
          </p:cNvPr>
          <p:cNvSpPr/>
          <p:nvPr/>
        </p:nvSpPr>
        <p:spPr>
          <a:xfrm>
            <a:off x="812784" y="3570138"/>
            <a:ext cx="1311300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영상제목</a:t>
            </a:r>
            <a:endParaRPr lang="ko-KR" altLang="en-US" sz="12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84C977-3D8E-D00A-CE3A-6F0631DA972A}"/>
              </a:ext>
            </a:extLst>
          </p:cNvPr>
          <p:cNvSpPr/>
          <p:nvPr/>
        </p:nvSpPr>
        <p:spPr>
          <a:xfrm>
            <a:off x="2259736" y="3570138"/>
            <a:ext cx="1311300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영상제목</a:t>
            </a:r>
            <a:endParaRPr lang="ko-KR" altLang="en-US" sz="12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E8D1B9B-C9AD-454D-A0F8-F698B4DC86F6}"/>
              </a:ext>
            </a:extLst>
          </p:cNvPr>
          <p:cNvSpPr/>
          <p:nvPr/>
        </p:nvSpPr>
        <p:spPr>
          <a:xfrm>
            <a:off x="3706688" y="3570138"/>
            <a:ext cx="1311300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영상제목</a:t>
            </a:r>
            <a:endParaRPr lang="ko-KR" altLang="en-US" sz="12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EF4FDCD-F450-DEDD-3B77-BA0F26949573}"/>
              </a:ext>
            </a:extLst>
          </p:cNvPr>
          <p:cNvSpPr/>
          <p:nvPr/>
        </p:nvSpPr>
        <p:spPr>
          <a:xfrm>
            <a:off x="711367" y="2030843"/>
            <a:ext cx="4454993" cy="212967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C82CBDA-873A-61D0-9D02-387FF7F6FCD0}"/>
              </a:ext>
            </a:extLst>
          </p:cNvPr>
          <p:cNvCxnSpPr>
            <a:endCxn id="45" idx="1"/>
          </p:cNvCxnSpPr>
          <p:nvPr/>
        </p:nvCxnSpPr>
        <p:spPr>
          <a:xfrm flipV="1">
            <a:off x="5166360" y="1187695"/>
            <a:ext cx="2887071" cy="84314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4A7B661-5023-BC90-9C75-CC3F7C3430C6}"/>
              </a:ext>
            </a:extLst>
          </p:cNvPr>
          <p:cNvSpPr txBox="1"/>
          <p:nvPr/>
        </p:nvSpPr>
        <p:spPr>
          <a:xfrm>
            <a:off x="453514" y="4898588"/>
            <a:ext cx="8395211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ko-KR" altLang="en-US" b="1" dirty="0"/>
              <a:t>운동영상 페이지</a:t>
            </a:r>
            <a:r>
              <a:rPr lang="en-US" altLang="ko-KR" b="1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필요 </a:t>
            </a:r>
            <a:r>
              <a:rPr lang="en-US" altLang="ko-KR" dirty="0"/>
              <a:t>DATA : </a:t>
            </a:r>
            <a:r>
              <a:rPr lang="ko-KR" altLang="en-US" dirty="0"/>
              <a:t>회원정보</a:t>
            </a:r>
            <a:r>
              <a:rPr lang="en-US" altLang="ko-KR" dirty="0"/>
              <a:t>, </a:t>
            </a:r>
            <a:r>
              <a:rPr lang="ko-KR" altLang="en-US" dirty="0"/>
              <a:t>운동영상 정보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</a:p>
        </p:txBody>
      </p:sp>
      <p:sp>
        <p:nvSpPr>
          <p:cNvPr id="49" name="슬라이드 번호 개체 틀 48">
            <a:extLst>
              <a:ext uri="{FF2B5EF4-FFF2-40B4-BE49-F238E27FC236}">
                <a16:creationId xmlns:a16="http://schemas.microsoft.com/office/drawing/2014/main" id="{2F9CEC90-F9E5-977B-6E59-C1357C51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85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9C9E-E69A-EC2C-B103-2C9E602F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217095"/>
            <a:ext cx="9950103" cy="605027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프로토타입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792FD0-1C60-F2F4-2818-BFFCF4A8EAA4}"/>
              </a:ext>
            </a:extLst>
          </p:cNvPr>
          <p:cNvSpPr/>
          <p:nvPr/>
        </p:nvSpPr>
        <p:spPr>
          <a:xfrm>
            <a:off x="570452" y="1098959"/>
            <a:ext cx="6316814" cy="345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B6E3F5-00A9-23CB-1BA6-65538ECD42EF}"/>
              </a:ext>
            </a:extLst>
          </p:cNvPr>
          <p:cNvSpPr/>
          <p:nvPr/>
        </p:nvSpPr>
        <p:spPr>
          <a:xfrm>
            <a:off x="876154" y="1458489"/>
            <a:ext cx="3634886" cy="400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669365-8FED-F46D-5A1F-4DBD52B49C46}"/>
              </a:ext>
            </a:extLst>
          </p:cNvPr>
          <p:cNvSpPr/>
          <p:nvPr/>
        </p:nvSpPr>
        <p:spPr>
          <a:xfrm>
            <a:off x="5499434" y="3447499"/>
            <a:ext cx="1113449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A19297-4DDC-7292-0905-3CC0F5883D20}"/>
              </a:ext>
            </a:extLst>
          </p:cNvPr>
          <p:cNvSpPr/>
          <p:nvPr/>
        </p:nvSpPr>
        <p:spPr>
          <a:xfrm>
            <a:off x="5499435" y="2501003"/>
            <a:ext cx="1113448" cy="276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운동영상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8503A9-3CE6-4CB0-002B-594EA3126034}"/>
              </a:ext>
            </a:extLst>
          </p:cNvPr>
          <p:cNvSpPr/>
          <p:nvPr/>
        </p:nvSpPr>
        <p:spPr>
          <a:xfrm>
            <a:off x="5499435" y="2974251"/>
            <a:ext cx="1113448" cy="2763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2027D8-C895-4551-19EC-BF32EA4F6491}"/>
              </a:ext>
            </a:extLst>
          </p:cNvPr>
          <p:cNvSpPr/>
          <p:nvPr/>
        </p:nvSpPr>
        <p:spPr>
          <a:xfrm>
            <a:off x="5499435" y="2030843"/>
            <a:ext cx="1113449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5D256B5-2C63-34F3-BDD9-D71C465D5D5A}"/>
              </a:ext>
            </a:extLst>
          </p:cNvPr>
          <p:cNvSpPr/>
          <p:nvPr/>
        </p:nvSpPr>
        <p:spPr>
          <a:xfrm>
            <a:off x="5570290" y="1527228"/>
            <a:ext cx="956345" cy="23163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E24460-0240-967F-C9B5-78F5F87B87DE}"/>
              </a:ext>
            </a:extLst>
          </p:cNvPr>
          <p:cNvSpPr txBox="1"/>
          <p:nvPr/>
        </p:nvSpPr>
        <p:spPr>
          <a:xfrm>
            <a:off x="8053431" y="1003029"/>
            <a:ext cx="354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사진 공유 기능</a:t>
            </a:r>
            <a:endParaRPr lang="en-US" altLang="ko-KR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EF4FDCD-F450-DEDD-3B77-BA0F26949573}"/>
              </a:ext>
            </a:extLst>
          </p:cNvPr>
          <p:cNvSpPr/>
          <p:nvPr/>
        </p:nvSpPr>
        <p:spPr>
          <a:xfrm>
            <a:off x="742950" y="2030843"/>
            <a:ext cx="3914776" cy="242685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C82CBDA-873A-61D0-9D02-387FF7F6FCD0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4657726" y="1187695"/>
            <a:ext cx="3395705" cy="84314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512F4C-2188-DC2F-89C0-D1C2041D6023}"/>
              </a:ext>
            </a:extLst>
          </p:cNvPr>
          <p:cNvSpPr/>
          <p:nvPr/>
        </p:nvSpPr>
        <p:spPr>
          <a:xfrm>
            <a:off x="876154" y="2136117"/>
            <a:ext cx="3634886" cy="2195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B6A839-38BB-EA47-C3D8-D9FBC4EC13D4}"/>
              </a:ext>
            </a:extLst>
          </p:cNvPr>
          <p:cNvSpPr/>
          <p:nvPr/>
        </p:nvSpPr>
        <p:spPr>
          <a:xfrm>
            <a:off x="1256428" y="2307184"/>
            <a:ext cx="770488" cy="667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C6E1D6-3E82-B543-0661-084CC005D34E}"/>
              </a:ext>
            </a:extLst>
          </p:cNvPr>
          <p:cNvSpPr/>
          <p:nvPr/>
        </p:nvSpPr>
        <p:spPr>
          <a:xfrm>
            <a:off x="1923108" y="4019334"/>
            <a:ext cx="1658291" cy="200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pagination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0B0ADD4-074B-D507-F942-24B19EEAAE90}"/>
              </a:ext>
            </a:extLst>
          </p:cNvPr>
          <p:cNvSpPr/>
          <p:nvPr/>
        </p:nvSpPr>
        <p:spPr>
          <a:xfrm>
            <a:off x="1847850" y="3968750"/>
            <a:ext cx="1819275" cy="30618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7B871E4-FA72-3646-C9DD-DF2618DE20D3}"/>
              </a:ext>
            </a:extLst>
          </p:cNvPr>
          <p:cNvCxnSpPr>
            <a:cxnSpLocks/>
          </p:cNvCxnSpPr>
          <p:nvPr/>
        </p:nvCxnSpPr>
        <p:spPr>
          <a:xfrm flipV="1">
            <a:off x="3656657" y="3510441"/>
            <a:ext cx="4396774" cy="566807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63BE04C-E088-2337-DDAB-5C31ADD407C2}"/>
              </a:ext>
            </a:extLst>
          </p:cNvPr>
          <p:cNvSpPr txBox="1"/>
          <p:nvPr/>
        </p:nvSpPr>
        <p:spPr>
          <a:xfrm>
            <a:off x="8053431" y="3306232"/>
            <a:ext cx="354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 err="1"/>
              <a:t>페이지네이션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B2200B0-BE4A-4F38-603A-79ACDA081002}"/>
              </a:ext>
            </a:extLst>
          </p:cNvPr>
          <p:cNvSpPr/>
          <p:nvPr/>
        </p:nvSpPr>
        <p:spPr>
          <a:xfrm>
            <a:off x="2224754" y="2307184"/>
            <a:ext cx="770488" cy="667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154207-D3F7-D4D3-1020-138A5416BF85}"/>
              </a:ext>
            </a:extLst>
          </p:cNvPr>
          <p:cNvSpPr/>
          <p:nvPr/>
        </p:nvSpPr>
        <p:spPr>
          <a:xfrm>
            <a:off x="3193080" y="2307184"/>
            <a:ext cx="770488" cy="667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7BD570-A55C-8D6C-7F83-CA54237CC253}"/>
              </a:ext>
            </a:extLst>
          </p:cNvPr>
          <p:cNvSpPr/>
          <p:nvPr/>
        </p:nvSpPr>
        <p:spPr>
          <a:xfrm>
            <a:off x="1256428" y="3137967"/>
            <a:ext cx="770488" cy="667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4176517-E9B6-AD7C-C53D-1A97E4BA8365}"/>
              </a:ext>
            </a:extLst>
          </p:cNvPr>
          <p:cNvSpPr/>
          <p:nvPr/>
        </p:nvSpPr>
        <p:spPr>
          <a:xfrm>
            <a:off x="2224754" y="3137967"/>
            <a:ext cx="770488" cy="667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4959D2-6A63-E1BF-37E2-544D58D1115B}"/>
              </a:ext>
            </a:extLst>
          </p:cNvPr>
          <p:cNvSpPr/>
          <p:nvPr/>
        </p:nvSpPr>
        <p:spPr>
          <a:xfrm>
            <a:off x="3193080" y="3137967"/>
            <a:ext cx="770488" cy="667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FF03AF-31DD-D290-85C2-8CA2ABD01108}"/>
              </a:ext>
            </a:extLst>
          </p:cNvPr>
          <p:cNvSpPr txBox="1"/>
          <p:nvPr/>
        </p:nvSpPr>
        <p:spPr>
          <a:xfrm>
            <a:off x="453514" y="4898588"/>
            <a:ext cx="8395211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ko-KR" altLang="en-US" b="1" dirty="0"/>
              <a:t>게시판 페이지</a:t>
            </a:r>
            <a:r>
              <a:rPr lang="en-US" altLang="ko-KR" b="1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필요 </a:t>
            </a:r>
            <a:r>
              <a:rPr lang="en-US" altLang="ko-KR" dirty="0"/>
              <a:t>DATA : </a:t>
            </a:r>
            <a:r>
              <a:rPr lang="ko-KR" altLang="en-US" dirty="0"/>
              <a:t>회원정보</a:t>
            </a:r>
            <a:r>
              <a:rPr lang="en-US" altLang="ko-KR" dirty="0"/>
              <a:t>, </a:t>
            </a:r>
            <a:r>
              <a:rPr lang="ko-KR" altLang="en-US" dirty="0"/>
              <a:t>게시판 정보</a:t>
            </a:r>
          </a:p>
        </p:txBody>
      </p:sp>
      <p:sp>
        <p:nvSpPr>
          <p:cNvPr id="33" name="슬라이드 번호 개체 틀 32">
            <a:extLst>
              <a:ext uri="{FF2B5EF4-FFF2-40B4-BE49-F238E27FC236}">
                <a16:creationId xmlns:a16="http://schemas.microsoft.com/office/drawing/2014/main" id="{E0F5EBDE-8173-1D2D-3B05-3BE68204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14BCEB-382B-9008-66B9-1438A6FD7A8E}"/>
              </a:ext>
            </a:extLst>
          </p:cNvPr>
          <p:cNvSpPr/>
          <p:nvPr/>
        </p:nvSpPr>
        <p:spPr>
          <a:xfrm>
            <a:off x="1256428" y="2307184"/>
            <a:ext cx="770488" cy="66706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</a:p>
        </p:txBody>
      </p:sp>
    </p:spTree>
    <p:extLst>
      <p:ext uri="{BB962C8B-B14F-4D97-AF65-F5344CB8AC3E}">
        <p14:creationId xmlns:p14="http://schemas.microsoft.com/office/powerpoint/2010/main" val="259359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9C9E-E69A-EC2C-B103-2C9E602F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217095"/>
            <a:ext cx="9950103" cy="605027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프로토타입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792FD0-1C60-F2F4-2818-BFFCF4A8EAA4}"/>
              </a:ext>
            </a:extLst>
          </p:cNvPr>
          <p:cNvSpPr/>
          <p:nvPr/>
        </p:nvSpPr>
        <p:spPr>
          <a:xfrm>
            <a:off x="570452" y="1098959"/>
            <a:ext cx="6316814" cy="345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B6E3F5-00A9-23CB-1BA6-65538ECD42EF}"/>
              </a:ext>
            </a:extLst>
          </p:cNvPr>
          <p:cNvSpPr/>
          <p:nvPr/>
        </p:nvSpPr>
        <p:spPr>
          <a:xfrm>
            <a:off x="876154" y="1458489"/>
            <a:ext cx="3634886" cy="400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669365-8FED-F46D-5A1F-4DBD52B49C46}"/>
              </a:ext>
            </a:extLst>
          </p:cNvPr>
          <p:cNvSpPr/>
          <p:nvPr/>
        </p:nvSpPr>
        <p:spPr>
          <a:xfrm>
            <a:off x="5499434" y="3447499"/>
            <a:ext cx="1113449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A19297-4DDC-7292-0905-3CC0F5883D20}"/>
              </a:ext>
            </a:extLst>
          </p:cNvPr>
          <p:cNvSpPr/>
          <p:nvPr/>
        </p:nvSpPr>
        <p:spPr>
          <a:xfrm>
            <a:off x="5499435" y="2501003"/>
            <a:ext cx="1113448" cy="276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운동영상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8503A9-3CE6-4CB0-002B-594EA3126034}"/>
              </a:ext>
            </a:extLst>
          </p:cNvPr>
          <p:cNvSpPr/>
          <p:nvPr/>
        </p:nvSpPr>
        <p:spPr>
          <a:xfrm>
            <a:off x="5499435" y="2974251"/>
            <a:ext cx="1113448" cy="2763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2027D8-C895-4551-19EC-BF32EA4F6491}"/>
              </a:ext>
            </a:extLst>
          </p:cNvPr>
          <p:cNvSpPr/>
          <p:nvPr/>
        </p:nvSpPr>
        <p:spPr>
          <a:xfrm>
            <a:off x="5499435" y="2030843"/>
            <a:ext cx="1113449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5D256B5-2C63-34F3-BDD9-D71C465D5D5A}"/>
              </a:ext>
            </a:extLst>
          </p:cNvPr>
          <p:cNvSpPr/>
          <p:nvPr/>
        </p:nvSpPr>
        <p:spPr>
          <a:xfrm>
            <a:off x="5570290" y="1527228"/>
            <a:ext cx="956345" cy="23163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512F4C-2188-DC2F-89C0-D1C2041D6023}"/>
              </a:ext>
            </a:extLst>
          </p:cNvPr>
          <p:cNvSpPr/>
          <p:nvPr/>
        </p:nvSpPr>
        <p:spPr>
          <a:xfrm>
            <a:off x="876154" y="2136117"/>
            <a:ext cx="3634886" cy="2195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B6A839-38BB-EA47-C3D8-D9FBC4EC13D4}"/>
              </a:ext>
            </a:extLst>
          </p:cNvPr>
          <p:cNvSpPr/>
          <p:nvPr/>
        </p:nvSpPr>
        <p:spPr>
          <a:xfrm>
            <a:off x="1256428" y="2307184"/>
            <a:ext cx="2925046" cy="10182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게시글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7BD570-A55C-8D6C-7F83-CA54237CC253}"/>
              </a:ext>
            </a:extLst>
          </p:cNvPr>
          <p:cNvSpPr/>
          <p:nvPr/>
        </p:nvSpPr>
        <p:spPr>
          <a:xfrm>
            <a:off x="1256428" y="3725526"/>
            <a:ext cx="2925046" cy="2280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FF03AF-31DD-D290-85C2-8CA2ABD01108}"/>
              </a:ext>
            </a:extLst>
          </p:cNvPr>
          <p:cNvSpPr txBox="1"/>
          <p:nvPr/>
        </p:nvSpPr>
        <p:spPr>
          <a:xfrm>
            <a:off x="453514" y="4898588"/>
            <a:ext cx="8395211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ko-KR" altLang="en-US" b="1" dirty="0"/>
              <a:t>게시글 상세 페이지</a:t>
            </a:r>
            <a:r>
              <a:rPr lang="en-US" altLang="ko-KR" b="1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필요 </a:t>
            </a:r>
            <a:r>
              <a:rPr lang="en-US" altLang="ko-KR" dirty="0"/>
              <a:t>DATA : </a:t>
            </a:r>
            <a:r>
              <a:rPr lang="ko-KR" altLang="en-US" dirty="0"/>
              <a:t>회원정보</a:t>
            </a:r>
            <a:r>
              <a:rPr lang="en-US" altLang="ko-KR" dirty="0"/>
              <a:t>, </a:t>
            </a:r>
            <a:r>
              <a:rPr lang="ko-KR" altLang="en-US" dirty="0"/>
              <a:t>게시판 정보</a:t>
            </a:r>
            <a:r>
              <a:rPr lang="en-US" altLang="ko-KR" dirty="0"/>
              <a:t>, </a:t>
            </a:r>
            <a:r>
              <a:rPr lang="ko-KR" altLang="en-US" dirty="0"/>
              <a:t>댓글 정보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287D70-2440-C956-AFEF-45755CF97078}"/>
              </a:ext>
            </a:extLst>
          </p:cNvPr>
          <p:cNvSpPr/>
          <p:nvPr/>
        </p:nvSpPr>
        <p:spPr>
          <a:xfrm>
            <a:off x="1438275" y="2400300"/>
            <a:ext cx="904875" cy="8333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사진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F1B665-C6ED-1D90-F067-29577C8B9736}"/>
              </a:ext>
            </a:extLst>
          </p:cNvPr>
          <p:cNvSpPr/>
          <p:nvPr/>
        </p:nvSpPr>
        <p:spPr>
          <a:xfrm>
            <a:off x="1256428" y="3987790"/>
            <a:ext cx="2925046" cy="2280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댓글입력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AFD9FC-D0A3-A9D0-B579-D99D5B67709C}"/>
              </a:ext>
            </a:extLst>
          </p:cNvPr>
          <p:cNvSpPr/>
          <p:nvPr/>
        </p:nvSpPr>
        <p:spPr>
          <a:xfrm>
            <a:off x="3619500" y="3411453"/>
            <a:ext cx="561974" cy="2280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B64C8DF-6B49-76D8-3936-A1FB4C20BAEB}"/>
              </a:ext>
            </a:extLst>
          </p:cNvPr>
          <p:cNvSpPr/>
          <p:nvPr/>
        </p:nvSpPr>
        <p:spPr>
          <a:xfrm>
            <a:off x="3008947" y="3411453"/>
            <a:ext cx="561974" cy="2280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F9A91E47-2950-4A1B-E943-C91F2EA81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002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9C9E-E69A-EC2C-B103-2C9E602F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217095"/>
            <a:ext cx="9950103" cy="605027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프로토타입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792FD0-1C60-F2F4-2818-BFFCF4A8EAA4}"/>
              </a:ext>
            </a:extLst>
          </p:cNvPr>
          <p:cNvSpPr/>
          <p:nvPr/>
        </p:nvSpPr>
        <p:spPr>
          <a:xfrm>
            <a:off x="570452" y="1098959"/>
            <a:ext cx="6316814" cy="345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B6E3F5-00A9-23CB-1BA6-65538ECD42EF}"/>
              </a:ext>
            </a:extLst>
          </p:cNvPr>
          <p:cNvSpPr/>
          <p:nvPr/>
        </p:nvSpPr>
        <p:spPr>
          <a:xfrm>
            <a:off x="876154" y="1458489"/>
            <a:ext cx="3634886" cy="400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ㅇㅇㅇ님의</a:t>
            </a:r>
            <a:r>
              <a:rPr lang="ko-KR" altLang="en-US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마이페이지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669365-8FED-F46D-5A1F-4DBD52B49C46}"/>
              </a:ext>
            </a:extLst>
          </p:cNvPr>
          <p:cNvSpPr/>
          <p:nvPr/>
        </p:nvSpPr>
        <p:spPr>
          <a:xfrm>
            <a:off x="5499434" y="3447499"/>
            <a:ext cx="1113449" cy="2763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A19297-4DDC-7292-0905-3CC0F5883D20}"/>
              </a:ext>
            </a:extLst>
          </p:cNvPr>
          <p:cNvSpPr/>
          <p:nvPr/>
        </p:nvSpPr>
        <p:spPr>
          <a:xfrm>
            <a:off x="5499435" y="2501003"/>
            <a:ext cx="1113448" cy="276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운동영상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8503A9-3CE6-4CB0-002B-594EA3126034}"/>
              </a:ext>
            </a:extLst>
          </p:cNvPr>
          <p:cNvSpPr/>
          <p:nvPr/>
        </p:nvSpPr>
        <p:spPr>
          <a:xfrm>
            <a:off x="5499435" y="2974251"/>
            <a:ext cx="1113448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2027D8-C895-4551-19EC-BF32EA4F6491}"/>
              </a:ext>
            </a:extLst>
          </p:cNvPr>
          <p:cNvSpPr/>
          <p:nvPr/>
        </p:nvSpPr>
        <p:spPr>
          <a:xfrm>
            <a:off x="5499435" y="2030843"/>
            <a:ext cx="1113449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5D256B5-2C63-34F3-BDD9-D71C465D5D5A}"/>
              </a:ext>
            </a:extLst>
          </p:cNvPr>
          <p:cNvSpPr/>
          <p:nvPr/>
        </p:nvSpPr>
        <p:spPr>
          <a:xfrm>
            <a:off x="5570290" y="1527228"/>
            <a:ext cx="956345" cy="23163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E24460-0240-967F-C9B5-78F5F87B87DE}"/>
              </a:ext>
            </a:extLst>
          </p:cNvPr>
          <p:cNvSpPr txBox="1"/>
          <p:nvPr/>
        </p:nvSpPr>
        <p:spPr>
          <a:xfrm>
            <a:off x="8053431" y="1003029"/>
            <a:ext cx="354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회원정보 수정 기능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855947-E0F7-7F11-F5F6-78F8ED3432E1}"/>
              </a:ext>
            </a:extLst>
          </p:cNvPr>
          <p:cNvSpPr/>
          <p:nvPr/>
        </p:nvSpPr>
        <p:spPr>
          <a:xfrm>
            <a:off x="876154" y="2136117"/>
            <a:ext cx="3634886" cy="2195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EB23C9-C53A-4BBF-9B5F-5CA9E73E64FE}"/>
              </a:ext>
            </a:extLst>
          </p:cNvPr>
          <p:cNvSpPr/>
          <p:nvPr/>
        </p:nvSpPr>
        <p:spPr>
          <a:xfrm>
            <a:off x="1256428" y="2307184"/>
            <a:ext cx="770488" cy="667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프로필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8C1E068-0732-304E-B984-BDDC50C68485}"/>
              </a:ext>
            </a:extLst>
          </p:cNvPr>
          <p:cNvSpPr/>
          <p:nvPr/>
        </p:nvSpPr>
        <p:spPr>
          <a:xfrm>
            <a:off x="1256428" y="3056773"/>
            <a:ext cx="770488" cy="1938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사진변경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7475B2A-0680-EC22-EFB4-0535DFC85701}"/>
              </a:ext>
            </a:extLst>
          </p:cNvPr>
          <p:cNvSpPr/>
          <p:nvPr/>
        </p:nvSpPr>
        <p:spPr>
          <a:xfrm>
            <a:off x="2264456" y="2307184"/>
            <a:ext cx="1781764" cy="3064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닉네임 변경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728FD14-CE01-65D8-45C6-FBE55B164B09}"/>
              </a:ext>
            </a:extLst>
          </p:cNvPr>
          <p:cNvSpPr/>
          <p:nvPr/>
        </p:nvSpPr>
        <p:spPr>
          <a:xfrm>
            <a:off x="2264456" y="2727541"/>
            <a:ext cx="1781764" cy="3064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3CE0519-3791-6F7E-BAC6-B43D42027E77}"/>
              </a:ext>
            </a:extLst>
          </p:cNvPr>
          <p:cNvSpPr/>
          <p:nvPr/>
        </p:nvSpPr>
        <p:spPr>
          <a:xfrm>
            <a:off x="2264456" y="3569680"/>
            <a:ext cx="1781764" cy="3064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비밀번호 입력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8420C2-5BAC-F42F-F663-5BB8325ECE48}"/>
              </a:ext>
            </a:extLst>
          </p:cNvPr>
          <p:cNvSpPr/>
          <p:nvPr/>
        </p:nvSpPr>
        <p:spPr>
          <a:xfrm>
            <a:off x="2264456" y="3147898"/>
            <a:ext cx="1781764" cy="3064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확인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298B64-532F-4E74-5E2B-CA75FF19B9A4}"/>
              </a:ext>
            </a:extLst>
          </p:cNvPr>
          <p:cNvSpPr/>
          <p:nvPr/>
        </p:nvSpPr>
        <p:spPr>
          <a:xfrm>
            <a:off x="2941320" y="3946058"/>
            <a:ext cx="1104900" cy="189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수정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686792-E625-4CB0-C724-003F00961946}"/>
              </a:ext>
            </a:extLst>
          </p:cNvPr>
          <p:cNvSpPr/>
          <p:nvPr/>
        </p:nvSpPr>
        <p:spPr>
          <a:xfrm>
            <a:off x="961436" y="4069151"/>
            <a:ext cx="745444" cy="182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회원탈퇴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61E1436-74C9-485F-D079-B17F78303D23}"/>
              </a:ext>
            </a:extLst>
          </p:cNvPr>
          <p:cNvSpPr/>
          <p:nvPr/>
        </p:nvSpPr>
        <p:spPr>
          <a:xfrm>
            <a:off x="698384" y="2030843"/>
            <a:ext cx="3957506" cy="244916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C82CBDA-873A-61D0-9D02-387FF7F6FCD0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4688810" y="1187695"/>
            <a:ext cx="3364621" cy="96994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0DEA926-8BD5-ECAE-794A-342C0F2CEE17}"/>
              </a:ext>
            </a:extLst>
          </p:cNvPr>
          <p:cNvSpPr txBox="1"/>
          <p:nvPr/>
        </p:nvSpPr>
        <p:spPr>
          <a:xfrm>
            <a:off x="453514" y="4898588"/>
            <a:ext cx="8395211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ko-KR" altLang="en-US" b="1" dirty="0"/>
              <a:t>마이 페이지</a:t>
            </a:r>
            <a:r>
              <a:rPr lang="en-US" altLang="ko-KR" b="1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필요 </a:t>
            </a:r>
            <a:r>
              <a:rPr lang="en-US" altLang="ko-KR" dirty="0"/>
              <a:t>DATA : </a:t>
            </a:r>
            <a:r>
              <a:rPr lang="ko-KR" altLang="en-US" dirty="0"/>
              <a:t>회원정보</a:t>
            </a:r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1515F8F2-609B-E541-F4AD-D16F05B0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81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CAB640E0-CB17-19AD-B909-DB0879661193}"/>
              </a:ext>
            </a:extLst>
          </p:cNvPr>
          <p:cNvSpPr/>
          <p:nvPr/>
        </p:nvSpPr>
        <p:spPr>
          <a:xfrm>
            <a:off x="9015658" y="162973"/>
            <a:ext cx="2509592" cy="1240745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4DE2005-0969-3ED6-FDC3-9B72347D8EB2}"/>
              </a:ext>
            </a:extLst>
          </p:cNvPr>
          <p:cNvSpPr txBox="1">
            <a:spLocks/>
          </p:cNvSpPr>
          <p:nvPr/>
        </p:nvSpPr>
        <p:spPr>
          <a:xfrm>
            <a:off x="1077362" y="217095"/>
            <a:ext cx="9950103" cy="60502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 spc="1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 Vue </a:t>
            </a:r>
            <a:r>
              <a:rPr lang="ko-KR" altLang="en-US" dirty="0"/>
              <a:t>구조도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0AEF249-B16F-A609-2ED8-7DC4848C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18BC0A-4512-4DE9-D46B-28EC391A8F0E}"/>
              </a:ext>
            </a:extLst>
          </p:cNvPr>
          <p:cNvSpPr/>
          <p:nvPr/>
        </p:nvSpPr>
        <p:spPr>
          <a:xfrm>
            <a:off x="4620760" y="838957"/>
            <a:ext cx="922790" cy="31400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FD873E-8CF4-9B3D-1C3A-3944D96CF38B}"/>
              </a:ext>
            </a:extLst>
          </p:cNvPr>
          <p:cNvSpPr/>
          <p:nvPr/>
        </p:nvSpPr>
        <p:spPr>
          <a:xfrm>
            <a:off x="205356" y="2339983"/>
            <a:ext cx="922790" cy="3140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LOGIN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AA48A9-118D-EC7A-AADF-06949B505435}"/>
              </a:ext>
            </a:extLst>
          </p:cNvPr>
          <p:cNvSpPr/>
          <p:nvPr/>
        </p:nvSpPr>
        <p:spPr>
          <a:xfrm>
            <a:off x="1437116" y="2339982"/>
            <a:ext cx="922790" cy="3140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USER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5E6091-C70C-04EC-5C88-209FAD022B09}"/>
              </a:ext>
            </a:extLst>
          </p:cNvPr>
          <p:cNvSpPr/>
          <p:nvPr/>
        </p:nvSpPr>
        <p:spPr>
          <a:xfrm>
            <a:off x="6830952" y="2339982"/>
            <a:ext cx="922790" cy="3140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VIDEO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9A9D7C-555A-D4E3-B154-B8A1403963BD}"/>
              </a:ext>
            </a:extLst>
          </p:cNvPr>
          <p:cNvSpPr/>
          <p:nvPr/>
        </p:nvSpPr>
        <p:spPr>
          <a:xfrm>
            <a:off x="9465400" y="2339982"/>
            <a:ext cx="922790" cy="3140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BOARD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627E29-B0CC-32CA-0AD5-90992B94D1AD}"/>
              </a:ext>
            </a:extLst>
          </p:cNvPr>
          <p:cNvSpPr/>
          <p:nvPr/>
        </p:nvSpPr>
        <p:spPr>
          <a:xfrm>
            <a:off x="4173085" y="2342165"/>
            <a:ext cx="922790" cy="3140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3D1709C-F0AE-152B-ED26-90CB24A15BC6}"/>
              </a:ext>
            </a:extLst>
          </p:cNvPr>
          <p:cNvSpPr/>
          <p:nvPr/>
        </p:nvSpPr>
        <p:spPr>
          <a:xfrm>
            <a:off x="592428" y="3760408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REGIST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AFC9AAD-6B54-8B29-3293-93E20A85C551}"/>
              </a:ext>
            </a:extLst>
          </p:cNvPr>
          <p:cNvSpPr/>
          <p:nvPr/>
        </p:nvSpPr>
        <p:spPr>
          <a:xfrm>
            <a:off x="2194623" y="3754670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MYPAGE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5F5B5EC-62CA-553F-8E08-99E3CA834CCD}"/>
              </a:ext>
            </a:extLst>
          </p:cNvPr>
          <p:cNvSpPr/>
          <p:nvPr/>
        </p:nvSpPr>
        <p:spPr>
          <a:xfrm>
            <a:off x="3495353" y="3752251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DAILY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F6498E2-A1E6-0A1B-DAEB-063FC6C861BA}"/>
              </a:ext>
            </a:extLst>
          </p:cNvPr>
          <p:cNvSpPr/>
          <p:nvPr/>
        </p:nvSpPr>
        <p:spPr>
          <a:xfrm>
            <a:off x="4796083" y="3755646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FRIENDS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FF54EFB-0EB2-1917-32BB-95D6E0F2865B}"/>
              </a:ext>
            </a:extLst>
          </p:cNvPr>
          <p:cNvSpPr/>
          <p:nvPr/>
        </p:nvSpPr>
        <p:spPr>
          <a:xfrm>
            <a:off x="6673316" y="838956"/>
            <a:ext cx="1002562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NAV BAR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E547FE3-ECD0-92F4-FE1D-0FB6DEC51BFF}"/>
              </a:ext>
            </a:extLst>
          </p:cNvPr>
          <p:cNvSpPr/>
          <p:nvPr/>
        </p:nvSpPr>
        <p:spPr>
          <a:xfrm>
            <a:off x="6207564" y="3760407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CB6218-0041-7DDF-E862-299B222AF9B5}"/>
              </a:ext>
            </a:extLst>
          </p:cNvPr>
          <p:cNvSpPr/>
          <p:nvPr/>
        </p:nvSpPr>
        <p:spPr>
          <a:xfrm>
            <a:off x="7397543" y="3752250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DETAIL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61099D2-F232-A8F1-8DCA-CC285EA4E7A2}"/>
              </a:ext>
            </a:extLst>
          </p:cNvPr>
          <p:cNvSpPr/>
          <p:nvPr/>
        </p:nvSpPr>
        <p:spPr>
          <a:xfrm>
            <a:off x="10275777" y="3750281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0BAF61-4557-09A5-D8ED-933C08E40599}"/>
              </a:ext>
            </a:extLst>
          </p:cNvPr>
          <p:cNvSpPr/>
          <p:nvPr/>
        </p:nvSpPr>
        <p:spPr>
          <a:xfrm>
            <a:off x="8708996" y="3750282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DETAIL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CE7E8DA-97EA-5937-3FC4-3BD622406F6C}"/>
              </a:ext>
            </a:extLst>
          </p:cNvPr>
          <p:cNvSpPr/>
          <p:nvPr/>
        </p:nvSpPr>
        <p:spPr>
          <a:xfrm>
            <a:off x="7884823" y="6051114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CREATE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990EE68-3E8E-87BE-4F64-04388830FECA}"/>
              </a:ext>
            </a:extLst>
          </p:cNvPr>
          <p:cNvSpPr/>
          <p:nvPr/>
        </p:nvSpPr>
        <p:spPr>
          <a:xfrm>
            <a:off x="9012827" y="6051114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MODIFY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20383B5-75D7-FA62-1E46-8635AF559B68}"/>
              </a:ext>
            </a:extLst>
          </p:cNvPr>
          <p:cNvSpPr/>
          <p:nvPr/>
        </p:nvSpPr>
        <p:spPr>
          <a:xfrm>
            <a:off x="7856248" y="5003579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REVIEW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23A13F3-059A-8F9D-61B0-E38076F8D7B2}"/>
              </a:ext>
            </a:extLst>
          </p:cNvPr>
          <p:cNvSpPr/>
          <p:nvPr/>
        </p:nvSpPr>
        <p:spPr>
          <a:xfrm>
            <a:off x="6753088" y="6044415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31F9AA8-F5FA-C70F-8E3C-785D4A143C40}"/>
              </a:ext>
            </a:extLst>
          </p:cNvPr>
          <p:cNvSpPr/>
          <p:nvPr/>
        </p:nvSpPr>
        <p:spPr>
          <a:xfrm>
            <a:off x="10275777" y="5312223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MODIFY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803BBBA-3670-C15A-751F-87752BE1B193}"/>
              </a:ext>
            </a:extLst>
          </p:cNvPr>
          <p:cNvSpPr/>
          <p:nvPr/>
        </p:nvSpPr>
        <p:spPr>
          <a:xfrm>
            <a:off x="10275777" y="4531252"/>
            <a:ext cx="922790" cy="3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CREATE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D84F1C1-D834-1330-BDFF-DC153B790A13}"/>
              </a:ext>
            </a:extLst>
          </p:cNvPr>
          <p:cNvSpPr/>
          <p:nvPr/>
        </p:nvSpPr>
        <p:spPr>
          <a:xfrm>
            <a:off x="9261446" y="304800"/>
            <a:ext cx="303831" cy="2667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DD20452-93A8-BD04-C3D4-E05C8B50A552}"/>
              </a:ext>
            </a:extLst>
          </p:cNvPr>
          <p:cNvSpPr/>
          <p:nvPr/>
        </p:nvSpPr>
        <p:spPr>
          <a:xfrm>
            <a:off x="9261446" y="660876"/>
            <a:ext cx="303831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48FB94F-3F5D-616B-13C6-4C37CAA353E5}"/>
              </a:ext>
            </a:extLst>
          </p:cNvPr>
          <p:cNvSpPr/>
          <p:nvPr/>
        </p:nvSpPr>
        <p:spPr>
          <a:xfrm>
            <a:off x="9261446" y="1012757"/>
            <a:ext cx="303831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4F018E-7B51-61ED-CBA8-768304992BB8}"/>
              </a:ext>
            </a:extLst>
          </p:cNvPr>
          <p:cNvSpPr txBox="1"/>
          <p:nvPr/>
        </p:nvSpPr>
        <p:spPr>
          <a:xfrm>
            <a:off x="9608628" y="266454"/>
            <a:ext cx="1173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8AD7FF-2D2F-40EF-53EF-9533341D0A6D}"/>
              </a:ext>
            </a:extLst>
          </p:cNvPr>
          <p:cNvSpPr txBox="1"/>
          <p:nvPr/>
        </p:nvSpPr>
        <p:spPr>
          <a:xfrm>
            <a:off x="9608628" y="630247"/>
            <a:ext cx="1173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66EF96-42AA-E818-EF02-847E661869BB}"/>
              </a:ext>
            </a:extLst>
          </p:cNvPr>
          <p:cNvSpPr txBox="1"/>
          <p:nvPr/>
        </p:nvSpPr>
        <p:spPr>
          <a:xfrm>
            <a:off x="9608628" y="976830"/>
            <a:ext cx="155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COMPONENT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BC74043A-26A5-6FB0-F52A-C5C8BE5519B4}"/>
              </a:ext>
            </a:extLst>
          </p:cNvPr>
          <p:cNvSpPr/>
          <p:nvPr/>
        </p:nvSpPr>
        <p:spPr>
          <a:xfrm>
            <a:off x="666751" y="1238250"/>
            <a:ext cx="4410074" cy="1000125"/>
          </a:xfrm>
          <a:custGeom>
            <a:avLst/>
            <a:gdLst>
              <a:gd name="connsiteX0" fmla="*/ 4533900 w 4533900"/>
              <a:gd name="connsiteY0" fmla="*/ 0 h 1095375"/>
              <a:gd name="connsiteX1" fmla="*/ 4533900 w 4533900"/>
              <a:gd name="connsiteY1" fmla="*/ 495300 h 1095375"/>
              <a:gd name="connsiteX2" fmla="*/ 0 w 4533900"/>
              <a:gd name="connsiteY2" fmla="*/ 495300 h 1095375"/>
              <a:gd name="connsiteX3" fmla="*/ 0 w 4533900"/>
              <a:gd name="connsiteY3" fmla="*/ 1095375 h 1095375"/>
              <a:gd name="connsiteX0" fmla="*/ 4533900 w 4533900"/>
              <a:gd name="connsiteY0" fmla="*/ 0 h 1000125"/>
              <a:gd name="connsiteX1" fmla="*/ 4533900 w 4533900"/>
              <a:gd name="connsiteY1" fmla="*/ 495300 h 1000125"/>
              <a:gd name="connsiteX2" fmla="*/ 0 w 4533900"/>
              <a:gd name="connsiteY2" fmla="*/ 495300 h 1000125"/>
              <a:gd name="connsiteX3" fmla="*/ 0 w 4533900"/>
              <a:gd name="connsiteY3" fmla="*/ 10001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3900" h="1000125">
                <a:moveTo>
                  <a:pt x="4533900" y="0"/>
                </a:moveTo>
                <a:lnTo>
                  <a:pt x="4533900" y="495300"/>
                </a:lnTo>
                <a:lnTo>
                  <a:pt x="0" y="495300"/>
                </a:lnTo>
                <a:lnTo>
                  <a:pt x="0" y="1000125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37A73811-21D1-4D71-DEF1-8CEC0DFA917C}"/>
              </a:ext>
            </a:extLst>
          </p:cNvPr>
          <p:cNvSpPr/>
          <p:nvPr/>
        </p:nvSpPr>
        <p:spPr>
          <a:xfrm>
            <a:off x="1898511" y="1724025"/>
            <a:ext cx="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D77812AF-F815-17F3-B1C6-3DE651F11A89}"/>
              </a:ext>
            </a:extLst>
          </p:cNvPr>
          <p:cNvSpPr/>
          <p:nvPr/>
        </p:nvSpPr>
        <p:spPr>
          <a:xfrm>
            <a:off x="4639124" y="1724025"/>
            <a:ext cx="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52E195A-DB59-7E16-F478-69A92B0C0C3C}"/>
              </a:ext>
            </a:extLst>
          </p:cNvPr>
          <p:cNvCxnSpPr>
            <a:cxnSpLocks/>
            <a:stCxn id="47" idx="1"/>
            <a:endCxn id="52" idx="0"/>
          </p:cNvCxnSpPr>
          <p:nvPr/>
        </p:nvCxnSpPr>
        <p:spPr>
          <a:xfrm flipV="1">
            <a:off x="5076825" y="1724025"/>
            <a:ext cx="4839742" cy="9525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D009B7C8-679C-2494-D0A0-E1BDACF20CB1}"/>
              </a:ext>
            </a:extLst>
          </p:cNvPr>
          <p:cNvSpPr/>
          <p:nvPr/>
        </p:nvSpPr>
        <p:spPr>
          <a:xfrm flipH="1">
            <a:off x="5668417" y="1724025"/>
            <a:ext cx="424815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7AF4A58-6D50-06BF-23F3-76B599612664}"/>
              </a:ext>
            </a:extLst>
          </p:cNvPr>
          <p:cNvCxnSpPr>
            <a:cxnSpLocks/>
            <a:endCxn id="57" idx="0"/>
          </p:cNvCxnSpPr>
          <p:nvPr/>
        </p:nvCxnSpPr>
        <p:spPr>
          <a:xfrm flipV="1">
            <a:off x="1053823" y="3159964"/>
            <a:ext cx="1602195" cy="13296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자유형: 도형 56">
            <a:extLst>
              <a:ext uri="{FF2B5EF4-FFF2-40B4-BE49-F238E27FC236}">
                <a16:creationId xmlns:a16="http://schemas.microsoft.com/office/drawing/2014/main" id="{EB14C3DE-AE67-7C71-DEF6-E7F737A839DD}"/>
              </a:ext>
            </a:extLst>
          </p:cNvPr>
          <p:cNvSpPr/>
          <p:nvPr/>
        </p:nvSpPr>
        <p:spPr>
          <a:xfrm>
            <a:off x="2656018" y="3159964"/>
            <a:ext cx="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F074DBD5-A072-E3B9-B81F-A94993BF4300}"/>
              </a:ext>
            </a:extLst>
          </p:cNvPr>
          <p:cNvSpPr/>
          <p:nvPr/>
        </p:nvSpPr>
        <p:spPr>
          <a:xfrm>
            <a:off x="1053823" y="3159964"/>
            <a:ext cx="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3041C288-FD1C-6295-6C07-DDD24464D182}"/>
              </a:ext>
            </a:extLst>
          </p:cNvPr>
          <p:cNvCxnSpPr/>
          <p:nvPr/>
        </p:nvCxnSpPr>
        <p:spPr>
          <a:xfrm flipV="1">
            <a:off x="1898511" y="2752725"/>
            <a:ext cx="0" cy="407239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7CB625A-AC42-305D-F391-FB627F394D66}"/>
              </a:ext>
            </a:extLst>
          </p:cNvPr>
          <p:cNvCxnSpPr/>
          <p:nvPr/>
        </p:nvCxnSpPr>
        <p:spPr>
          <a:xfrm flipV="1">
            <a:off x="4629599" y="2752725"/>
            <a:ext cx="0" cy="407239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24E0A7E-F0EF-9308-7A7E-1D6C6B907759}"/>
              </a:ext>
            </a:extLst>
          </p:cNvPr>
          <p:cNvCxnSpPr/>
          <p:nvPr/>
        </p:nvCxnSpPr>
        <p:spPr>
          <a:xfrm flipV="1">
            <a:off x="7287513" y="2752725"/>
            <a:ext cx="0" cy="407239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4580F0B-F253-5C9B-CC87-D0C6E0E16B6F}"/>
              </a:ext>
            </a:extLst>
          </p:cNvPr>
          <p:cNvCxnSpPr/>
          <p:nvPr/>
        </p:nvCxnSpPr>
        <p:spPr>
          <a:xfrm flipV="1">
            <a:off x="9935617" y="2752725"/>
            <a:ext cx="0" cy="407239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C5A8EAAA-7BFE-AE08-C507-3D2977A408A9}"/>
              </a:ext>
            </a:extLst>
          </p:cNvPr>
          <p:cNvSpPr/>
          <p:nvPr/>
        </p:nvSpPr>
        <p:spPr>
          <a:xfrm>
            <a:off x="7287513" y="1724025"/>
            <a:ext cx="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FD2E806D-3B56-E0C4-8D73-EF9AE17AC098}"/>
              </a:ext>
            </a:extLst>
          </p:cNvPr>
          <p:cNvSpPr/>
          <p:nvPr/>
        </p:nvSpPr>
        <p:spPr>
          <a:xfrm>
            <a:off x="3956748" y="3159964"/>
            <a:ext cx="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468D5EA7-6FB9-A579-B77D-317AE5D0589C}"/>
              </a:ext>
            </a:extLst>
          </p:cNvPr>
          <p:cNvSpPr/>
          <p:nvPr/>
        </p:nvSpPr>
        <p:spPr>
          <a:xfrm>
            <a:off x="5290248" y="3159964"/>
            <a:ext cx="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31A9A37A-46D4-F17E-E7AD-94B2E2541E82}"/>
              </a:ext>
            </a:extLst>
          </p:cNvPr>
          <p:cNvSpPr/>
          <p:nvPr/>
        </p:nvSpPr>
        <p:spPr>
          <a:xfrm>
            <a:off x="6686714" y="3159964"/>
            <a:ext cx="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: 도형 67">
            <a:extLst>
              <a:ext uri="{FF2B5EF4-FFF2-40B4-BE49-F238E27FC236}">
                <a16:creationId xmlns:a16="http://schemas.microsoft.com/office/drawing/2014/main" id="{77E3EF78-E715-9081-7DAD-4892BF362148}"/>
              </a:ext>
            </a:extLst>
          </p:cNvPr>
          <p:cNvSpPr/>
          <p:nvPr/>
        </p:nvSpPr>
        <p:spPr>
          <a:xfrm>
            <a:off x="7856248" y="3159964"/>
            <a:ext cx="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D6099A65-776B-2882-F4F1-6FB31F23B52C}"/>
              </a:ext>
            </a:extLst>
          </p:cNvPr>
          <p:cNvSpPr/>
          <p:nvPr/>
        </p:nvSpPr>
        <p:spPr>
          <a:xfrm>
            <a:off x="9123237" y="3159964"/>
            <a:ext cx="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CB955713-A9A3-4786-A816-BCD6AD78049E}"/>
              </a:ext>
            </a:extLst>
          </p:cNvPr>
          <p:cNvSpPr/>
          <p:nvPr/>
        </p:nvSpPr>
        <p:spPr>
          <a:xfrm>
            <a:off x="10723437" y="3159964"/>
            <a:ext cx="0" cy="53340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2256FA5-8193-201B-B4F2-43D79312F40D}"/>
              </a:ext>
            </a:extLst>
          </p:cNvPr>
          <p:cNvCxnSpPr>
            <a:cxnSpLocks/>
            <a:endCxn id="66" idx="0"/>
          </p:cNvCxnSpPr>
          <p:nvPr/>
        </p:nvCxnSpPr>
        <p:spPr>
          <a:xfrm flipV="1">
            <a:off x="3962400" y="3159964"/>
            <a:ext cx="1327848" cy="13296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2ADF9DF-CF0C-E689-A6FD-C6050EF2EF7D}"/>
              </a:ext>
            </a:extLst>
          </p:cNvPr>
          <p:cNvCxnSpPr>
            <a:cxnSpLocks/>
            <a:stCxn id="67" idx="0"/>
            <a:endCxn id="68" idx="0"/>
          </p:cNvCxnSpPr>
          <p:nvPr/>
        </p:nvCxnSpPr>
        <p:spPr>
          <a:xfrm>
            <a:off x="6686714" y="3159964"/>
            <a:ext cx="1169534" cy="0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014EFD42-102A-01E8-D16C-BD11722E7E22}"/>
              </a:ext>
            </a:extLst>
          </p:cNvPr>
          <p:cNvCxnSpPr>
            <a:cxnSpLocks/>
          </p:cNvCxnSpPr>
          <p:nvPr/>
        </p:nvCxnSpPr>
        <p:spPr>
          <a:xfrm flipV="1">
            <a:off x="9130153" y="3155810"/>
            <a:ext cx="1593284" cy="17450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A8806DE0-FB06-028A-9728-714C29F791D2}"/>
              </a:ext>
            </a:extLst>
          </p:cNvPr>
          <p:cNvCxnSpPr>
            <a:cxnSpLocks/>
          </p:cNvCxnSpPr>
          <p:nvPr/>
        </p:nvCxnSpPr>
        <p:spPr>
          <a:xfrm>
            <a:off x="9935617" y="3154442"/>
            <a:ext cx="0" cy="2314783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87853AE9-C52F-252A-E17D-DA751882FE91}"/>
              </a:ext>
            </a:extLst>
          </p:cNvPr>
          <p:cNvSpPr/>
          <p:nvPr/>
        </p:nvSpPr>
        <p:spPr>
          <a:xfrm rot="16200000" flipH="1">
            <a:off x="10059918" y="4585636"/>
            <a:ext cx="45719" cy="294321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자유형: 도형 80">
            <a:extLst>
              <a:ext uri="{FF2B5EF4-FFF2-40B4-BE49-F238E27FC236}">
                <a16:creationId xmlns:a16="http://schemas.microsoft.com/office/drawing/2014/main" id="{8E1646B7-B9E4-02C3-9B36-8433E684067D}"/>
              </a:ext>
            </a:extLst>
          </p:cNvPr>
          <p:cNvSpPr/>
          <p:nvPr/>
        </p:nvSpPr>
        <p:spPr>
          <a:xfrm rot="16200000" flipH="1">
            <a:off x="10059918" y="5344924"/>
            <a:ext cx="45719" cy="294321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95937EC4-C844-3C25-8830-022574B92B0D}"/>
              </a:ext>
            </a:extLst>
          </p:cNvPr>
          <p:cNvSpPr/>
          <p:nvPr/>
        </p:nvSpPr>
        <p:spPr>
          <a:xfrm rot="16200000">
            <a:off x="6112699" y="511704"/>
            <a:ext cx="45719" cy="92279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E6AF306A-4C2B-3C32-FD46-70947E56CCD0}"/>
              </a:ext>
            </a:extLst>
          </p:cNvPr>
          <p:cNvSpPr/>
          <p:nvPr/>
        </p:nvSpPr>
        <p:spPr>
          <a:xfrm>
            <a:off x="8353425" y="4152900"/>
            <a:ext cx="800100" cy="752475"/>
          </a:xfrm>
          <a:custGeom>
            <a:avLst/>
            <a:gdLst>
              <a:gd name="connsiteX0" fmla="*/ 800100 w 800100"/>
              <a:gd name="connsiteY0" fmla="*/ 0 h 752475"/>
              <a:gd name="connsiteX1" fmla="*/ 800100 w 800100"/>
              <a:gd name="connsiteY1" fmla="*/ 352425 h 752475"/>
              <a:gd name="connsiteX2" fmla="*/ 0 w 800100"/>
              <a:gd name="connsiteY2" fmla="*/ 352425 h 752475"/>
              <a:gd name="connsiteX3" fmla="*/ 0 w 800100"/>
              <a:gd name="connsiteY3" fmla="*/ 752475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52475">
                <a:moveTo>
                  <a:pt x="800100" y="0"/>
                </a:moveTo>
                <a:lnTo>
                  <a:pt x="800100" y="352425"/>
                </a:lnTo>
                <a:lnTo>
                  <a:pt x="0" y="352425"/>
                </a:lnTo>
                <a:lnTo>
                  <a:pt x="0" y="752475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2F3225E5-18CB-E944-728D-1C2965E267BA}"/>
              </a:ext>
            </a:extLst>
          </p:cNvPr>
          <p:cNvCxnSpPr>
            <a:cxnSpLocks/>
          </p:cNvCxnSpPr>
          <p:nvPr/>
        </p:nvCxnSpPr>
        <p:spPr>
          <a:xfrm flipV="1">
            <a:off x="8336974" y="5378578"/>
            <a:ext cx="0" cy="247650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A147939F-0F81-F235-2229-91AC239CA79E}"/>
              </a:ext>
            </a:extLst>
          </p:cNvPr>
          <p:cNvCxnSpPr>
            <a:cxnSpLocks/>
          </p:cNvCxnSpPr>
          <p:nvPr/>
        </p:nvCxnSpPr>
        <p:spPr>
          <a:xfrm flipV="1">
            <a:off x="7185908" y="5616628"/>
            <a:ext cx="2288314" cy="25062"/>
          </a:xfrm>
          <a:prstGeom prst="line">
            <a:avLst/>
          </a:prstGeom>
          <a:ln w="28575">
            <a:solidFill>
              <a:srgbClr val="FA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자유형: 도형 88">
            <a:extLst>
              <a:ext uri="{FF2B5EF4-FFF2-40B4-BE49-F238E27FC236}">
                <a16:creationId xmlns:a16="http://schemas.microsoft.com/office/drawing/2014/main" id="{96FFB6F0-78B0-F0F8-362D-5C71C84E043D}"/>
              </a:ext>
            </a:extLst>
          </p:cNvPr>
          <p:cNvSpPr/>
          <p:nvPr/>
        </p:nvSpPr>
        <p:spPr>
          <a:xfrm>
            <a:off x="7186192" y="5626228"/>
            <a:ext cx="45719" cy="28575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자유형: 도형 89">
            <a:extLst>
              <a:ext uri="{FF2B5EF4-FFF2-40B4-BE49-F238E27FC236}">
                <a16:creationId xmlns:a16="http://schemas.microsoft.com/office/drawing/2014/main" id="{C169D1C3-6C16-CD52-B4F4-AF088149D511}"/>
              </a:ext>
            </a:extLst>
          </p:cNvPr>
          <p:cNvSpPr/>
          <p:nvPr/>
        </p:nvSpPr>
        <p:spPr>
          <a:xfrm>
            <a:off x="8330565" y="5626228"/>
            <a:ext cx="45719" cy="28575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94146B23-2308-18AB-0077-F36239E19F0E}"/>
              </a:ext>
            </a:extLst>
          </p:cNvPr>
          <p:cNvSpPr/>
          <p:nvPr/>
        </p:nvSpPr>
        <p:spPr>
          <a:xfrm>
            <a:off x="9454477" y="5626228"/>
            <a:ext cx="45719" cy="285750"/>
          </a:xfrm>
          <a:custGeom>
            <a:avLst/>
            <a:gdLst>
              <a:gd name="connsiteX0" fmla="*/ 0 w 0"/>
              <a:gd name="connsiteY0" fmla="*/ 0 h 533400"/>
              <a:gd name="connsiteX1" fmla="*/ 0 w 0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noFill/>
          <a:ln w="28575">
            <a:solidFill>
              <a:srgbClr val="FA95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3781E59-EDC5-4F7F-747B-0D6709AD2A85}"/>
              </a:ext>
            </a:extLst>
          </p:cNvPr>
          <p:cNvSpPr txBox="1"/>
          <p:nvPr/>
        </p:nvSpPr>
        <p:spPr>
          <a:xfrm>
            <a:off x="2064491" y="1888093"/>
            <a:ext cx="92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/user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314A51B-DD40-2B14-AE91-E3DA54DA4768}"/>
              </a:ext>
            </a:extLst>
          </p:cNvPr>
          <p:cNvSpPr txBox="1"/>
          <p:nvPr/>
        </p:nvSpPr>
        <p:spPr>
          <a:xfrm>
            <a:off x="4805104" y="1888093"/>
            <a:ext cx="89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/main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6A6959F-7011-85F4-5758-4EBF733CC029}"/>
              </a:ext>
            </a:extLst>
          </p:cNvPr>
          <p:cNvSpPr txBox="1"/>
          <p:nvPr/>
        </p:nvSpPr>
        <p:spPr>
          <a:xfrm>
            <a:off x="7453493" y="1888093"/>
            <a:ext cx="103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/video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CF8C24B-59EA-8BD4-098B-AEEA37FB2A3F}"/>
              </a:ext>
            </a:extLst>
          </p:cNvPr>
          <p:cNvSpPr txBox="1"/>
          <p:nvPr/>
        </p:nvSpPr>
        <p:spPr>
          <a:xfrm>
            <a:off x="10087554" y="1888093"/>
            <a:ext cx="103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/board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D1A2C28-9B89-6452-449E-23D15BD035AA}"/>
              </a:ext>
            </a:extLst>
          </p:cNvPr>
          <p:cNvSpPr txBox="1"/>
          <p:nvPr/>
        </p:nvSpPr>
        <p:spPr>
          <a:xfrm>
            <a:off x="821236" y="1888093"/>
            <a:ext cx="92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/login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482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4DE2005-0969-3ED6-FDC3-9B72347D8EB2}"/>
              </a:ext>
            </a:extLst>
          </p:cNvPr>
          <p:cNvSpPr txBox="1">
            <a:spLocks/>
          </p:cNvSpPr>
          <p:nvPr/>
        </p:nvSpPr>
        <p:spPr>
          <a:xfrm>
            <a:off x="1077362" y="217095"/>
            <a:ext cx="9950103" cy="60502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 spc="1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 API </a:t>
            </a:r>
            <a:r>
              <a:rPr lang="ko-KR" altLang="en-US" dirty="0"/>
              <a:t>명세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4081A-194C-F159-493C-591CA07A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460297" y="150276"/>
            <a:ext cx="4166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남자/여자 유산소/근력 맨몸/기구 루틴</a:t>
            </a:r>
          </a:p>
        </p:txBody>
      </p:sp>
    </p:spTree>
    <p:extLst>
      <p:ext uri="{BB962C8B-B14F-4D97-AF65-F5344CB8AC3E}">
        <p14:creationId xmlns:p14="http://schemas.microsoft.com/office/powerpoint/2010/main" val="3494041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4DE2005-0969-3ED6-FDC3-9B72347D8EB2}"/>
              </a:ext>
            </a:extLst>
          </p:cNvPr>
          <p:cNvSpPr txBox="1">
            <a:spLocks/>
          </p:cNvSpPr>
          <p:nvPr/>
        </p:nvSpPr>
        <p:spPr>
          <a:xfrm>
            <a:off x="1077362" y="217095"/>
            <a:ext cx="9950103" cy="60502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 spc="1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5. ERD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6B8173-C8E2-C07F-ADE9-40C5FE251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9985F0-A7DB-B35A-BCFA-9EF5837AA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004" y="822122"/>
            <a:ext cx="7296880" cy="57374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50574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4DE2005-0969-3ED6-FDC3-9B72347D8EB2}"/>
              </a:ext>
            </a:extLst>
          </p:cNvPr>
          <p:cNvSpPr txBox="1">
            <a:spLocks/>
          </p:cNvSpPr>
          <p:nvPr/>
        </p:nvSpPr>
        <p:spPr>
          <a:xfrm>
            <a:off x="1077362" y="217095"/>
            <a:ext cx="9950103" cy="60502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 spc="1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6. </a:t>
            </a:r>
            <a:r>
              <a:rPr lang="ko-KR" altLang="en-US" dirty="0" err="1"/>
              <a:t>간트차트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0AEF249-B16F-A609-2ED8-7DC4848C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E93A5B-670B-3B34-3A92-A5F3B27E8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304138"/>
              </p:ext>
            </p:extLst>
          </p:nvPr>
        </p:nvGraphicFramePr>
        <p:xfrm>
          <a:off x="1478004" y="822122"/>
          <a:ext cx="9824624" cy="424100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93915">
                  <a:extLst>
                    <a:ext uri="{9D8B030D-6E8A-4147-A177-3AD203B41FA5}">
                      <a16:colId xmlns:a16="http://schemas.microsoft.com/office/drawing/2014/main" val="1362443038"/>
                    </a:ext>
                  </a:extLst>
                </a:gridCol>
                <a:gridCol w="3193361">
                  <a:extLst>
                    <a:ext uri="{9D8B030D-6E8A-4147-A177-3AD203B41FA5}">
                      <a16:colId xmlns:a16="http://schemas.microsoft.com/office/drawing/2014/main" val="527046308"/>
                    </a:ext>
                  </a:extLst>
                </a:gridCol>
                <a:gridCol w="776764">
                  <a:extLst>
                    <a:ext uri="{9D8B030D-6E8A-4147-A177-3AD203B41FA5}">
                      <a16:colId xmlns:a16="http://schemas.microsoft.com/office/drawing/2014/main" val="1749509244"/>
                    </a:ext>
                  </a:extLst>
                </a:gridCol>
                <a:gridCol w="776764">
                  <a:extLst>
                    <a:ext uri="{9D8B030D-6E8A-4147-A177-3AD203B41FA5}">
                      <a16:colId xmlns:a16="http://schemas.microsoft.com/office/drawing/2014/main" val="2070341365"/>
                    </a:ext>
                  </a:extLst>
                </a:gridCol>
                <a:gridCol w="776764">
                  <a:extLst>
                    <a:ext uri="{9D8B030D-6E8A-4147-A177-3AD203B41FA5}">
                      <a16:colId xmlns:a16="http://schemas.microsoft.com/office/drawing/2014/main" val="696132371"/>
                    </a:ext>
                  </a:extLst>
                </a:gridCol>
                <a:gridCol w="776764">
                  <a:extLst>
                    <a:ext uri="{9D8B030D-6E8A-4147-A177-3AD203B41FA5}">
                      <a16:colId xmlns:a16="http://schemas.microsoft.com/office/drawing/2014/main" val="4208088833"/>
                    </a:ext>
                  </a:extLst>
                </a:gridCol>
                <a:gridCol w="776764">
                  <a:extLst>
                    <a:ext uri="{9D8B030D-6E8A-4147-A177-3AD203B41FA5}">
                      <a16:colId xmlns:a16="http://schemas.microsoft.com/office/drawing/2014/main" val="1010608179"/>
                    </a:ext>
                  </a:extLst>
                </a:gridCol>
                <a:gridCol w="776764">
                  <a:extLst>
                    <a:ext uri="{9D8B030D-6E8A-4147-A177-3AD203B41FA5}">
                      <a16:colId xmlns:a16="http://schemas.microsoft.com/office/drawing/2014/main" val="210042236"/>
                    </a:ext>
                  </a:extLst>
                </a:gridCol>
                <a:gridCol w="776764">
                  <a:extLst>
                    <a:ext uri="{9D8B030D-6E8A-4147-A177-3AD203B41FA5}">
                      <a16:colId xmlns:a16="http://schemas.microsoft.com/office/drawing/2014/main" val="1189999439"/>
                    </a:ext>
                  </a:extLst>
                </a:gridCol>
              </a:tblGrid>
              <a:tr h="3262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19 (</a:t>
                      </a:r>
                      <a:r>
                        <a:rPr lang="ko-KR" altLang="en-US" sz="1200" u="none" strike="noStrike">
                          <a:effectLst/>
                        </a:rPr>
                        <a:t>금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20 (</a:t>
                      </a:r>
                      <a:r>
                        <a:rPr lang="ko-KR" alt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토</a:t>
                      </a:r>
                      <a:r>
                        <a:rPr lang="en-US" altLang="ko-KR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21 (</a:t>
                      </a:r>
                      <a:r>
                        <a:rPr lang="ko-KR" alt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일</a:t>
                      </a:r>
                      <a:r>
                        <a:rPr lang="en-US" altLang="ko-KR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22 (</a:t>
                      </a:r>
                      <a:r>
                        <a:rPr lang="ko-KR" altLang="en-US" sz="1200" u="none" strike="noStrike">
                          <a:effectLst/>
                        </a:rPr>
                        <a:t>월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23 (</a:t>
                      </a:r>
                      <a:r>
                        <a:rPr lang="ko-KR" altLang="en-US" sz="1200" u="none" strike="noStrike">
                          <a:effectLst/>
                        </a:rPr>
                        <a:t>화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24 (</a:t>
                      </a:r>
                      <a:r>
                        <a:rPr lang="ko-KR" altLang="en-US" sz="1200" u="none" strike="noStrike" dirty="0">
                          <a:effectLst/>
                        </a:rPr>
                        <a:t>수</a:t>
                      </a:r>
                      <a:r>
                        <a:rPr lang="en-US" altLang="ko-KR" sz="1200" u="none" strike="noStrike" dirty="0">
                          <a:effectLst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25 (</a:t>
                      </a:r>
                      <a:r>
                        <a:rPr lang="ko-KR" altLang="en-US" sz="1200" u="none" strike="noStrike">
                          <a:effectLst/>
                        </a:rPr>
                        <a:t>목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extLst>
                  <a:ext uri="{0D108BD9-81ED-4DB2-BD59-A6C34878D82A}">
                    <a16:rowId xmlns:a16="http://schemas.microsoft.com/office/drawing/2014/main" val="3191498662"/>
                  </a:ext>
                </a:extLst>
              </a:tr>
              <a:tr h="32623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FRONT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952" marR="99952" marT="49976" marB="49976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HTML, CSS : </a:t>
                      </a:r>
                      <a:r>
                        <a:rPr lang="ko-KR" altLang="en-US" sz="1200" u="none" strike="noStrike">
                          <a:effectLst/>
                        </a:rPr>
                        <a:t>기본 틀 생성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extLst>
                  <a:ext uri="{0D108BD9-81ED-4DB2-BD59-A6C34878D82A}">
                    <a16:rowId xmlns:a16="http://schemas.microsoft.com/office/drawing/2014/main" val="1349443837"/>
                  </a:ext>
                </a:extLst>
              </a:tr>
              <a:tr h="326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API</a:t>
                      </a:r>
                      <a:r>
                        <a:rPr lang="ko-KR" altLang="en-US" sz="1200" u="none" strike="noStrike" dirty="0">
                          <a:effectLst/>
                        </a:rPr>
                        <a:t>를 활용한 </a:t>
                      </a:r>
                      <a:r>
                        <a:rPr lang="en-US" altLang="ko-KR" sz="1200" u="none" strike="noStrike" dirty="0">
                          <a:effectLst/>
                        </a:rPr>
                        <a:t>Vue Component </a:t>
                      </a:r>
                      <a:r>
                        <a:rPr lang="ko-KR" altLang="en-US" sz="1200" u="none" strike="noStrike" dirty="0">
                          <a:effectLst/>
                        </a:rPr>
                        <a:t>생성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extLst>
                  <a:ext uri="{0D108BD9-81ED-4DB2-BD59-A6C34878D82A}">
                    <a16:rowId xmlns:a16="http://schemas.microsoft.com/office/drawing/2014/main" val="4145601308"/>
                  </a:ext>
                </a:extLst>
              </a:tr>
              <a:tr h="326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Component</a:t>
                      </a:r>
                      <a:r>
                        <a:rPr lang="ko-KR" altLang="en-US" sz="1200" u="none" strike="noStrike" dirty="0">
                          <a:effectLst/>
                        </a:rPr>
                        <a:t>를 통합하여 </a:t>
                      </a:r>
                      <a:r>
                        <a:rPr lang="en-US" altLang="ko-KR" sz="1200" u="none" strike="noStrike" dirty="0">
                          <a:effectLst/>
                        </a:rPr>
                        <a:t>SPA</a:t>
                      </a:r>
                      <a:r>
                        <a:rPr lang="ko-KR" altLang="en-US" sz="1200" u="none" strike="noStrike" dirty="0">
                          <a:effectLst/>
                        </a:rPr>
                        <a:t>화 하기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extLst>
                  <a:ext uri="{0D108BD9-81ED-4DB2-BD59-A6C34878D82A}">
                    <a16:rowId xmlns:a16="http://schemas.microsoft.com/office/drawing/2014/main" val="1141035539"/>
                  </a:ext>
                </a:extLst>
              </a:tr>
              <a:tr h="326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선택사항</a:t>
                      </a:r>
                      <a:r>
                        <a:rPr lang="en-US" altLang="ko-KR" sz="9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) </a:t>
                      </a:r>
                      <a:r>
                        <a:rPr lang="ko-KR" altLang="en-US" sz="12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자동완성 기능 만들기</a:t>
                      </a:r>
                      <a:endParaRPr lang="ko-KR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extLst>
                  <a:ext uri="{0D108BD9-81ED-4DB2-BD59-A6C34878D82A}">
                    <a16:rowId xmlns:a16="http://schemas.microsoft.com/office/drawing/2014/main" val="3756675956"/>
                  </a:ext>
                </a:extLst>
              </a:tr>
              <a:tr h="326231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BACK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952" marR="99952" marT="49976" marB="49976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 err="1">
                          <a:effectLst/>
                        </a:rPr>
                        <a:t>Youtube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영양정보 </a:t>
                      </a:r>
                      <a:r>
                        <a:rPr lang="en-US" altLang="ko-KR" sz="1200" u="none" strike="noStrike" dirty="0">
                          <a:effectLst/>
                        </a:rPr>
                        <a:t>API </a:t>
                      </a:r>
                      <a:r>
                        <a:rPr lang="ko-KR" altLang="en-US" sz="1200" u="none" strike="noStrike" dirty="0">
                          <a:effectLst/>
                        </a:rPr>
                        <a:t>연동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extLst>
                  <a:ext uri="{0D108BD9-81ED-4DB2-BD59-A6C34878D82A}">
                    <a16:rowId xmlns:a16="http://schemas.microsoft.com/office/drawing/2014/main" val="3724104129"/>
                  </a:ext>
                </a:extLst>
              </a:tr>
              <a:tr h="326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DB SCHEMA </a:t>
                      </a:r>
                      <a:r>
                        <a:rPr lang="ko-KR" altLang="en-US" sz="1200" u="none" strike="noStrike" dirty="0">
                          <a:effectLst/>
                        </a:rPr>
                        <a:t>생성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extLst>
                  <a:ext uri="{0D108BD9-81ED-4DB2-BD59-A6C34878D82A}">
                    <a16:rowId xmlns:a16="http://schemas.microsoft.com/office/drawing/2014/main" val="804837027"/>
                  </a:ext>
                </a:extLst>
              </a:tr>
              <a:tr h="326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 err="1">
                          <a:effectLst/>
                        </a:rPr>
                        <a:t>Youtube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영양정보 가공 및 </a:t>
                      </a:r>
                      <a:r>
                        <a:rPr lang="en-US" altLang="ko-KR" sz="1200" u="none" strike="noStrike" dirty="0">
                          <a:effectLst/>
                        </a:rPr>
                        <a:t>REST API </a:t>
                      </a:r>
                      <a:r>
                        <a:rPr lang="ko-KR" altLang="en-US" sz="1200" u="none" strike="noStrike" dirty="0">
                          <a:effectLst/>
                        </a:rPr>
                        <a:t>생성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extLst>
                  <a:ext uri="{0D108BD9-81ED-4DB2-BD59-A6C34878D82A}">
                    <a16:rowId xmlns:a16="http://schemas.microsoft.com/office/drawing/2014/main" val="3896198390"/>
                  </a:ext>
                </a:extLst>
              </a:tr>
              <a:tr h="326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게시판 </a:t>
                      </a:r>
                      <a:r>
                        <a:rPr lang="en-US" sz="1200" u="none" strike="noStrike" dirty="0">
                          <a:effectLst/>
                        </a:rPr>
                        <a:t>REST API </a:t>
                      </a:r>
                      <a:r>
                        <a:rPr lang="ko-KR" altLang="en-US" sz="1200" u="none" strike="noStrike" dirty="0">
                          <a:effectLst/>
                        </a:rPr>
                        <a:t>생성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extLst>
                  <a:ext uri="{0D108BD9-81ED-4DB2-BD59-A6C34878D82A}">
                    <a16:rowId xmlns:a16="http://schemas.microsoft.com/office/drawing/2014/main" val="2056831328"/>
                  </a:ext>
                </a:extLst>
              </a:tr>
              <a:tr h="326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선택사항</a:t>
                      </a:r>
                      <a:r>
                        <a:rPr lang="en-US" altLang="ko-KR" sz="9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) </a:t>
                      </a:r>
                      <a:r>
                        <a:rPr lang="ko-KR" altLang="en-US" sz="12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친구와 점수 비교</a:t>
                      </a:r>
                      <a:endParaRPr lang="ko-KR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extLst>
                  <a:ext uri="{0D108BD9-81ED-4DB2-BD59-A6C34878D82A}">
                    <a16:rowId xmlns:a16="http://schemas.microsoft.com/office/drawing/2014/main" val="3353008535"/>
                  </a:ext>
                </a:extLst>
              </a:tr>
              <a:tr h="326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선택사항</a:t>
                      </a:r>
                      <a:r>
                        <a:rPr lang="en-US" altLang="ko-KR" sz="9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) </a:t>
                      </a:r>
                      <a:r>
                        <a:rPr lang="ko-KR" altLang="en-US" sz="12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테스트코드를 활용한 </a:t>
                      </a:r>
                      <a:r>
                        <a:rPr lang="en-US" altLang="ko-KR" sz="12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API </a:t>
                      </a:r>
                      <a:r>
                        <a:rPr lang="ko-KR" altLang="en-US" sz="12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테스트</a:t>
                      </a:r>
                      <a:endParaRPr lang="ko-KR" alt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9C57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extLst>
                  <a:ext uri="{0D108BD9-81ED-4DB2-BD59-A6C34878D82A}">
                    <a16:rowId xmlns:a16="http://schemas.microsoft.com/office/drawing/2014/main" val="3154237180"/>
                  </a:ext>
                </a:extLst>
              </a:tr>
              <a:tr h="32623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COMMONS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버그 확인 및 </a:t>
                      </a:r>
                      <a:r>
                        <a:rPr lang="en-US" altLang="ko-KR" sz="1200" u="none" strike="noStrike">
                          <a:effectLst/>
                        </a:rPr>
                        <a:t>UX / UI </a:t>
                      </a:r>
                      <a:r>
                        <a:rPr lang="ko-KR" altLang="en-US" sz="1200" u="none" strike="noStrike">
                          <a:effectLst/>
                        </a:rPr>
                        <a:t>최종 점검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975375"/>
                  </a:ext>
                </a:extLst>
              </a:tr>
              <a:tr h="326231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발표자료 만들기</a:t>
                      </a: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702" marR="10412" marT="10412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4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46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제목 5">
            <a:extLst>
              <a:ext uri="{FF2B5EF4-FFF2-40B4-BE49-F238E27FC236}">
                <a16:creationId xmlns:a16="http://schemas.microsoft.com/office/drawing/2014/main" id="{5BC283D4-0281-9D40-C4E4-8F6F7F3BB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615" y="2483658"/>
            <a:ext cx="4370770" cy="9722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ko-KR" altLang="en-US" sz="48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12875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C6F76-5295-D80B-723C-7C9A1E9D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B554E5-93E0-596E-BA5E-3542EC8F0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서비스 특징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프로토타입 소개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ko-KR" altLang="en-US" dirty="0"/>
              <a:t>기타 세부계획 </a:t>
            </a:r>
            <a:r>
              <a:rPr lang="en-US" altLang="ko-KR" dirty="0"/>
              <a:t>(Vue </a:t>
            </a:r>
            <a:r>
              <a:rPr lang="ko-KR" altLang="en-US" dirty="0"/>
              <a:t>구조도</a:t>
            </a:r>
            <a:r>
              <a:rPr lang="en-US" altLang="ko-KR" dirty="0"/>
              <a:t>, API </a:t>
            </a:r>
            <a:r>
              <a:rPr lang="ko-KR" altLang="en-US" dirty="0"/>
              <a:t>명세</a:t>
            </a:r>
            <a:r>
              <a:rPr lang="en-US" altLang="ko-KR" dirty="0"/>
              <a:t>, ERD, </a:t>
            </a:r>
            <a:r>
              <a:rPr lang="ko-KR" altLang="en-US" dirty="0" err="1"/>
              <a:t>간트차트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2148C8-26A3-B3A0-550A-EF2BB3ED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5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4DE2005-0969-3ED6-FDC3-9B72347D8EB2}"/>
              </a:ext>
            </a:extLst>
          </p:cNvPr>
          <p:cNvSpPr txBox="1">
            <a:spLocks/>
          </p:cNvSpPr>
          <p:nvPr/>
        </p:nvSpPr>
        <p:spPr>
          <a:xfrm>
            <a:off x="1077362" y="217095"/>
            <a:ext cx="9950103" cy="60502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 spc="1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서비스 특징</a:t>
            </a:r>
          </a:p>
        </p:txBody>
      </p:sp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472FF190-7BB9-4A98-9117-6D2E6670E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3</a:t>
            </a:fld>
            <a:endParaRPr lang="en-US" dirty="0"/>
          </a:p>
        </p:txBody>
      </p:sp>
      <p:pic>
        <p:nvPicPr>
          <p:cNvPr id="17" name="그림 16" descr="배고픈 맥스 더 허스키">
            <a:extLst>
              <a:ext uri="{FF2B5EF4-FFF2-40B4-BE49-F238E27FC236}">
                <a16:creationId xmlns:a16="http://schemas.microsoft.com/office/drawing/2014/main" id="{6058E25C-7725-2C63-3498-CE8EF0143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62" y="1770573"/>
            <a:ext cx="3810000" cy="381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5FA2BC-F4CB-C6D8-6628-D7FC9B2483C5}"/>
              </a:ext>
            </a:extLst>
          </p:cNvPr>
          <p:cNvSpPr txBox="1"/>
          <p:nvPr/>
        </p:nvSpPr>
        <p:spPr>
          <a:xfrm>
            <a:off x="1077362" y="1247353"/>
            <a:ext cx="5681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다이어트에 실패하는 원인</a:t>
            </a:r>
            <a:r>
              <a:rPr lang="en-US" altLang="ko-KR" sz="2800" b="1" dirty="0"/>
              <a:t>?</a:t>
            </a:r>
            <a:endParaRPr lang="ko-KR" altLang="en-US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291D3D-5858-E628-E0D4-37947714E43E}"/>
              </a:ext>
            </a:extLst>
          </p:cNvPr>
          <p:cNvSpPr txBox="1"/>
          <p:nvPr/>
        </p:nvSpPr>
        <p:spPr>
          <a:xfrm>
            <a:off x="6277518" y="2604548"/>
            <a:ext cx="4492549" cy="195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/>
              <a:t>한 달 </a:t>
            </a:r>
            <a:r>
              <a:rPr lang="ko-KR" altLang="en-US" sz="2800" b="1" dirty="0" err="1"/>
              <a:t>목표감량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5%,</a:t>
            </a:r>
            <a:r>
              <a:rPr lang="ko-KR" altLang="en-US" sz="2800" b="1" dirty="0"/>
              <a:t> </a:t>
            </a:r>
            <a:endParaRPr lang="en-US" altLang="ko-KR" sz="2800" b="1" dirty="0"/>
          </a:p>
          <a:p>
            <a:pPr algn="ctr">
              <a:lnSpc>
                <a:spcPct val="150000"/>
              </a:lnSpc>
            </a:pPr>
            <a:r>
              <a:rPr lang="en-US" altLang="ko-KR" sz="2800" b="1" dirty="0"/>
              <a:t>6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~ 12</a:t>
            </a:r>
            <a:r>
              <a:rPr lang="ko-KR" altLang="en-US" sz="2800" b="1" dirty="0"/>
              <a:t>개월 </a:t>
            </a:r>
            <a:r>
              <a:rPr lang="en-US" altLang="ko-KR" sz="2800" b="1" dirty="0"/>
              <a:t>10%,</a:t>
            </a:r>
          </a:p>
          <a:p>
            <a:pPr algn="ctr">
              <a:lnSpc>
                <a:spcPct val="150000"/>
              </a:lnSpc>
            </a:pPr>
            <a:r>
              <a:rPr lang="ko-KR" altLang="en-US" sz="2800" b="1" dirty="0"/>
              <a:t>장기적으로는 체중유지</a:t>
            </a:r>
            <a:endParaRPr lang="en-US" altLang="ko-KR" sz="28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576E2D-CCEB-8DAE-9C47-D0C8C217C0CB}"/>
              </a:ext>
            </a:extLst>
          </p:cNvPr>
          <p:cNvSpPr txBox="1"/>
          <p:nvPr/>
        </p:nvSpPr>
        <p:spPr>
          <a:xfrm>
            <a:off x="6178248" y="2468680"/>
            <a:ext cx="4492549" cy="66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/>
              <a:t>한달에 </a:t>
            </a:r>
            <a:r>
              <a:rPr lang="en-US" altLang="ko-KR" sz="2800" b="1" dirty="0"/>
              <a:t>20% </a:t>
            </a:r>
            <a:r>
              <a:rPr lang="ko-KR" altLang="en-US" sz="2800" b="1" dirty="0"/>
              <a:t>감량할거야</a:t>
            </a:r>
            <a:endParaRPr lang="en-US" altLang="ko-KR" sz="28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562F0C-5338-FBC5-8312-6ADC520C8B1B}"/>
              </a:ext>
            </a:extLst>
          </p:cNvPr>
          <p:cNvSpPr txBox="1"/>
          <p:nvPr/>
        </p:nvSpPr>
        <p:spPr>
          <a:xfrm>
            <a:off x="5377221" y="3283696"/>
            <a:ext cx="6094602" cy="662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밥 반공기만 </a:t>
            </a: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먹을거야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 Light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7BB4E4-3CA4-0453-BE8B-562038F3D5C2}"/>
              </a:ext>
            </a:extLst>
          </p:cNvPr>
          <p:cNvSpPr txBox="1"/>
          <p:nvPr/>
        </p:nvSpPr>
        <p:spPr>
          <a:xfrm>
            <a:off x="5377221" y="4098712"/>
            <a:ext cx="6094602" cy="662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하루에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2~3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시간씩 운동할거야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 Light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A5488C-BC1E-5881-86C3-D3D5712CD04E}"/>
              </a:ext>
            </a:extLst>
          </p:cNvPr>
          <p:cNvSpPr txBox="1"/>
          <p:nvPr/>
        </p:nvSpPr>
        <p:spPr>
          <a:xfrm>
            <a:off x="5802718" y="1244477"/>
            <a:ext cx="5432115" cy="8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단기적이고 과도한 목표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A04620-C433-1C97-0C61-1146815E45CD}"/>
              </a:ext>
            </a:extLst>
          </p:cNvPr>
          <p:cNvSpPr txBox="1"/>
          <p:nvPr/>
        </p:nvSpPr>
        <p:spPr>
          <a:xfrm>
            <a:off x="5450957" y="1515423"/>
            <a:ext cx="6334178" cy="8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구체적이고 달성가능한 목표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876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3" grpId="1"/>
      <p:bldP spid="27" grpId="0"/>
      <p:bldP spid="27" grpId="1"/>
      <p:bldP spid="28" grpId="0"/>
      <p:bldP spid="28" grpId="1"/>
      <p:bldP spid="29" grpId="0"/>
      <p:bldP spid="29" grpId="1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4DE2005-0969-3ED6-FDC3-9B72347D8EB2}"/>
              </a:ext>
            </a:extLst>
          </p:cNvPr>
          <p:cNvSpPr txBox="1">
            <a:spLocks/>
          </p:cNvSpPr>
          <p:nvPr/>
        </p:nvSpPr>
        <p:spPr>
          <a:xfrm>
            <a:off x="1077362" y="217095"/>
            <a:ext cx="9950103" cy="60502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 spc="1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서비스 특징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3695AF4-FB7C-FEC2-E88D-8C524C520FDF}"/>
              </a:ext>
            </a:extLst>
          </p:cNvPr>
          <p:cNvGrpSpPr/>
          <p:nvPr/>
        </p:nvGrpSpPr>
        <p:grpSpPr>
          <a:xfrm>
            <a:off x="0" y="1341337"/>
            <a:ext cx="3491219" cy="2996504"/>
            <a:chOff x="0" y="1341337"/>
            <a:chExt cx="3491219" cy="299650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712013-FE7F-3C2D-F0ED-8D5546CB85A5}"/>
                </a:ext>
              </a:extLst>
            </p:cNvPr>
            <p:cNvSpPr txBox="1"/>
            <p:nvPr/>
          </p:nvSpPr>
          <p:spPr>
            <a:xfrm>
              <a:off x="0" y="3468051"/>
              <a:ext cx="3491219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목표량 가시화로 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목표의식 고취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F20ADA6-8066-DCF1-517C-92D20514E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078" y="1341337"/>
              <a:ext cx="2430197" cy="18720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D8415F9-6E2B-4484-74AB-B6FB305B19C7}"/>
              </a:ext>
            </a:extLst>
          </p:cNvPr>
          <p:cNvGrpSpPr/>
          <p:nvPr/>
        </p:nvGrpSpPr>
        <p:grpSpPr>
          <a:xfrm>
            <a:off x="5704096" y="1341336"/>
            <a:ext cx="3491219" cy="2885178"/>
            <a:chOff x="5704096" y="1341336"/>
            <a:chExt cx="3491219" cy="288517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BA6650-D685-7CD3-1769-43754B5E4155}"/>
                </a:ext>
              </a:extLst>
            </p:cNvPr>
            <p:cNvSpPr txBox="1"/>
            <p:nvPr/>
          </p:nvSpPr>
          <p:spPr>
            <a:xfrm>
              <a:off x="5704096" y="3356724"/>
              <a:ext cx="3491219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식단 관리 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및 추천 서비스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21E976B-C366-4C2B-3196-B42F895FA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26497" y="1341336"/>
              <a:ext cx="2846418" cy="18720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5BFF2BB-177F-BA5D-31A7-39F12610D790}"/>
              </a:ext>
            </a:extLst>
          </p:cNvPr>
          <p:cNvGrpSpPr/>
          <p:nvPr/>
        </p:nvGrpSpPr>
        <p:grpSpPr>
          <a:xfrm>
            <a:off x="2782036" y="3209383"/>
            <a:ext cx="3491219" cy="2961406"/>
            <a:chOff x="2782036" y="3209383"/>
            <a:chExt cx="3491219" cy="296140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596FA0-DC51-276A-AF81-26605AEA9C68}"/>
                </a:ext>
              </a:extLst>
            </p:cNvPr>
            <p:cNvSpPr txBox="1"/>
            <p:nvPr/>
          </p:nvSpPr>
          <p:spPr>
            <a:xfrm>
              <a:off x="2782036" y="5300999"/>
              <a:ext cx="3491219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 맞춤형 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운동 영상 추천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9AD3B1C-A148-C471-6166-FFFCD5319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55435" y="3209383"/>
              <a:ext cx="2744423" cy="18720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4683BF-2258-592A-7D0D-3442A0F0C11B}"/>
              </a:ext>
            </a:extLst>
          </p:cNvPr>
          <p:cNvGrpSpPr/>
          <p:nvPr/>
        </p:nvGrpSpPr>
        <p:grpSpPr>
          <a:xfrm>
            <a:off x="8541590" y="3209383"/>
            <a:ext cx="3491219" cy="2826109"/>
            <a:chOff x="8541590" y="3209383"/>
            <a:chExt cx="3491219" cy="282610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4C8FA5-B4A5-B77E-4F6F-9AB44A22101B}"/>
                </a:ext>
              </a:extLst>
            </p:cNvPr>
            <p:cNvSpPr txBox="1"/>
            <p:nvPr/>
          </p:nvSpPr>
          <p:spPr>
            <a:xfrm>
              <a:off x="8541590" y="5165702"/>
              <a:ext cx="3491219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간 소통 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및 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건전한 경쟁</a:t>
              </a: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A42D717D-598C-7CFF-E5B5-425CFB4D9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72915" y="3209383"/>
              <a:ext cx="2828570" cy="18720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472FF190-7BB9-4A98-9117-6D2E6670E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3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9C9E-E69A-EC2C-B103-2C9E602F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217095"/>
            <a:ext cx="9950103" cy="605027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프로토타입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792FD0-1C60-F2F4-2818-BFFCF4A8EAA4}"/>
              </a:ext>
            </a:extLst>
          </p:cNvPr>
          <p:cNvSpPr/>
          <p:nvPr/>
        </p:nvSpPr>
        <p:spPr>
          <a:xfrm>
            <a:off x="570452" y="1098959"/>
            <a:ext cx="6316814" cy="345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B6E3F5-00A9-23CB-1BA6-65538ECD42EF}"/>
              </a:ext>
            </a:extLst>
          </p:cNvPr>
          <p:cNvSpPr/>
          <p:nvPr/>
        </p:nvSpPr>
        <p:spPr>
          <a:xfrm>
            <a:off x="2577707" y="1455655"/>
            <a:ext cx="2455916" cy="1644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사이트 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669365-8FED-F46D-5A1F-4DBD52B49C46}"/>
              </a:ext>
            </a:extLst>
          </p:cNvPr>
          <p:cNvSpPr/>
          <p:nvPr/>
        </p:nvSpPr>
        <p:spPr>
          <a:xfrm>
            <a:off x="3266853" y="3425794"/>
            <a:ext cx="1077624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로그인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E6BE80-470B-A87E-9840-5D72DD5E8659}"/>
              </a:ext>
            </a:extLst>
          </p:cNvPr>
          <p:cNvSpPr/>
          <p:nvPr/>
        </p:nvSpPr>
        <p:spPr>
          <a:xfrm>
            <a:off x="3266853" y="3889920"/>
            <a:ext cx="1077624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회원가입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1E4BA5-39BD-550E-D533-61B8E18A7AA7}"/>
              </a:ext>
            </a:extLst>
          </p:cNvPr>
          <p:cNvSpPr/>
          <p:nvPr/>
        </p:nvSpPr>
        <p:spPr>
          <a:xfrm>
            <a:off x="3106970" y="3278051"/>
            <a:ext cx="1372751" cy="105066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875600-0916-9365-7F41-099BA04C1AC4}"/>
              </a:ext>
            </a:extLst>
          </p:cNvPr>
          <p:cNvSpPr/>
          <p:nvPr/>
        </p:nvSpPr>
        <p:spPr>
          <a:xfrm>
            <a:off x="2268071" y="1275398"/>
            <a:ext cx="2958270" cy="317915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523E6B0-4877-D3E9-3E94-291B416C4F25}"/>
              </a:ext>
            </a:extLst>
          </p:cNvPr>
          <p:cNvCxnSpPr>
            <a:cxnSpLocks/>
          </p:cNvCxnSpPr>
          <p:nvPr/>
        </p:nvCxnSpPr>
        <p:spPr>
          <a:xfrm flipV="1">
            <a:off x="4479721" y="3099838"/>
            <a:ext cx="2958270" cy="32744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1923DA-EE07-A0D3-E051-150E5D4A93EB}"/>
              </a:ext>
            </a:extLst>
          </p:cNvPr>
          <p:cNvCxnSpPr>
            <a:cxnSpLocks/>
          </p:cNvCxnSpPr>
          <p:nvPr/>
        </p:nvCxnSpPr>
        <p:spPr>
          <a:xfrm flipV="1">
            <a:off x="5226341" y="1398632"/>
            <a:ext cx="2164360" cy="220744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3B3894-EE1B-86F2-2FC0-76FF473ECF82}"/>
              </a:ext>
            </a:extLst>
          </p:cNvPr>
          <p:cNvSpPr txBox="1"/>
          <p:nvPr/>
        </p:nvSpPr>
        <p:spPr>
          <a:xfrm>
            <a:off x="7437991" y="1012593"/>
            <a:ext cx="3145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회원가입 시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회원가입 </a:t>
            </a:r>
            <a:r>
              <a:rPr lang="en-US" altLang="ko-KR" dirty="0"/>
              <a:t>form</a:t>
            </a:r>
            <a:r>
              <a:rPr lang="ko-KR" altLang="en-US" dirty="0"/>
              <a:t>으로 전환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73925A-E012-101B-C3ED-2FD7AE958FA6}"/>
              </a:ext>
            </a:extLst>
          </p:cNvPr>
          <p:cNvSpPr txBox="1"/>
          <p:nvPr/>
        </p:nvSpPr>
        <p:spPr>
          <a:xfrm>
            <a:off x="7437991" y="2776672"/>
            <a:ext cx="3145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로그인 시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로그인 </a:t>
            </a:r>
            <a:r>
              <a:rPr lang="en-US" altLang="ko-KR" dirty="0"/>
              <a:t>form</a:t>
            </a:r>
            <a:r>
              <a:rPr lang="ko-KR" altLang="en-US" dirty="0"/>
              <a:t>으로 전환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4E1B4B-D40C-1F13-42AA-99403A40A46E}"/>
              </a:ext>
            </a:extLst>
          </p:cNvPr>
          <p:cNvSpPr txBox="1"/>
          <p:nvPr/>
        </p:nvSpPr>
        <p:spPr>
          <a:xfrm>
            <a:off x="453514" y="4898588"/>
            <a:ext cx="7576061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ko-KR" altLang="en-US" b="1" dirty="0"/>
              <a:t>로그인 페이지</a:t>
            </a:r>
            <a:r>
              <a:rPr lang="en-US" altLang="ko-KR" b="1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필요 </a:t>
            </a:r>
            <a:r>
              <a:rPr lang="en-US" altLang="ko-KR" dirty="0"/>
              <a:t>DATA : </a:t>
            </a:r>
            <a:r>
              <a:rPr lang="ko-KR" altLang="en-US" dirty="0"/>
              <a:t>없음</a:t>
            </a:r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D1229002-91D4-F56D-AA7F-1A75B668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634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9C9E-E69A-EC2C-B103-2C9E602F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217095"/>
            <a:ext cx="9950103" cy="605027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프로토타입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792FD0-1C60-F2F4-2818-BFFCF4A8EAA4}"/>
              </a:ext>
            </a:extLst>
          </p:cNvPr>
          <p:cNvSpPr/>
          <p:nvPr/>
        </p:nvSpPr>
        <p:spPr>
          <a:xfrm>
            <a:off x="570452" y="1098959"/>
            <a:ext cx="6316814" cy="345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B6E3F5-00A9-23CB-1BA6-65538ECD42EF}"/>
              </a:ext>
            </a:extLst>
          </p:cNvPr>
          <p:cNvSpPr/>
          <p:nvPr/>
        </p:nvSpPr>
        <p:spPr>
          <a:xfrm>
            <a:off x="876154" y="1458489"/>
            <a:ext cx="1333247" cy="111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사진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669365-8FED-F46D-5A1F-4DBD52B49C46}"/>
              </a:ext>
            </a:extLst>
          </p:cNvPr>
          <p:cNvSpPr/>
          <p:nvPr/>
        </p:nvSpPr>
        <p:spPr>
          <a:xfrm>
            <a:off x="5499434" y="3447499"/>
            <a:ext cx="1113449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E6BE80-470B-A87E-9840-5D72DD5E8659}"/>
              </a:ext>
            </a:extLst>
          </p:cNvPr>
          <p:cNvSpPr/>
          <p:nvPr/>
        </p:nvSpPr>
        <p:spPr>
          <a:xfrm>
            <a:off x="2515102" y="1458489"/>
            <a:ext cx="2509903" cy="111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ysClr val="windowText" lastClr="000000"/>
                </a:solidFill>
              </a:rPr>
              <a:t>현재 랭킹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00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등</a:t>
            </a:r>
            <a:br>
              <a:rPr lang="en-US" altLang="ko-KR" sz="1400" dirty="0">
                <a:solidFill>
                  <a:sysClr val="windowText" lastClr="000000"/>
                </a:solidFill>
              </a:rPr>
            </a:br>
            <a:r>
              <a:rPr lang="ko-KR" altLang="en-US" sz="1400" dirty="0">
                <a:solidFill>
                  <a:sysClr val="windowText" lastClr="000000"/>
                </a:solidFill>
              </a:rPr>
              <a:t>목표 몸무게까지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000 kcal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ysClr val="windowText" lastClr="000000"/>
                </a:solidFill>
              </a:rPr>
              <a:t>오늘의 추천음식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400" dirty="0" err="1">
                <a:solidFill>
                  <a:sysClr val="windowText" lastClr="000000"/>
                </a:solidFill>
              </a:rPr>
              <a:t>ㅇㅇㅇ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1061F6-F915-A7A6-E2DB-2255FA2B0011}"/>
              </a:ext>
            </a:extLst>
          </p:cNvPr>
          <p:cNvSpPr/>
          <p:nvPr/>
        </p:nvSpPr>
        <p:spPr>
          <a:xfrm>
            <a:off x="5389303" y="1384184"/>
            <a:ext cx="1333248" cy="2533475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A19297-4DDC-7292-0905-3CC0F5883D20}"/>
              </a:ext>
            </a:extLst>
          </p:cNvPr>
          <p:cNvSpPr/>
          <p:nvPr/>
        </p:nvSpPr>
        <p:spPr>
          <a:xfrm>
            <a:off x="5499435" y="2501003"/>
            <a:ext cx="1113448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운동영상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8503A9-3CE6-4CB0-002B-594EA3126034}"/>
              </a:ext>
            </a:extLst>
          </p:cNvPr>
          <p:cNvSpPr/>
          <p:nvPr/>
        </p:nvSpPr>
        <p:spPr>
          <a:xfrm>
            <a:off x="5499435" y="2974251"/>
            <a:ext cx="1113448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2027D8-C895-4551-19EC-BF32EA4F6491}"/>
              </a:ext>
            </a:extLst>
          </p:cNvPr>
          <p:cNvSpPr/>
          <p:nvPr/>
        </p:nvSpPr>
        <p:spPr>
          <a:xfrm>
            <a:off x="5499435" y="2030843"/>
            <a:ext cx="1113449" cy="2763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5D256B5-2C63-34F3-BDD9-D71C465D5D5A}"/>
              </a:ext>
            </a:extLst>
          </p:cNvPr>
          <p:cNvSpPr/>
          <p:nvPr/>
        </p:nvSpPr>
        <p:spPr>
          <a:xfrm>
            <a:off x="5570290" y="1527228"/>
            <a:ext cx="956345" cy="23163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52E5A8-5C99-ECE4-94AC-864BFEC67CA5}"/>
              </a:ext>
            </a:extLst>
          </p:cNvPr>
          <p:cNvSpPr/>
          <p:nvPr/>
        </p:nvSpPr>
        <p:spPr>
          <a:xfrm>
            <a:off x="876154" y="2924373"/>
            <a:ext cx="4148851" cy="1275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4A94560-D869-BCE6-092C-70752F18A46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722551" y="2315679"/>
            <a:ext cx="1330880" cy="73715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ACE642D-6636-47BD-B06E-222FF6C6A35B}"/>
              </a:ext>
            </a:extLst>
          </p:cNvPr>
          <p:cNvSpPr txBox="1"/>
          <p:nvPr/>
        </p:nvSpPr>
        <p:spPr>
          <a:xfrm>
            <a:off x="8053431" y="2131013"/>
            <a:ext cx="314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네비게이션 바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77FD791-9C14-42E5-4357-8B40188D88FD}"/>
              </a:ext>
            </a:extLst>
          </p:cNvPr>
          <p:cNvSpPr/>
          <p:nvPr/>
        </p:nvSpPr>
        <p:spPr>
          <a:xfrm>
            <a:off x="1077362" y="3193486"/>
            <a:ext cx="3255908" cy="14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18E6CF3-0D11-0686-8F50-C436AD9B29AF}"/>
              </a:ext>
            </a:extLst>
          </p:cNvPr>
          <p:cNvSpPr/>
          <p:nvPr/>
        </p:nvSpPr>
        <p:spPr>
          <a:xfrm>
            <a:off x="1077362" y="3561935"/>
            <a:ext cx="3255908" cy="14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750E6F7-6D59-7473-82B7-BFF4E09DFEC7}"/>
              </a:ext>
            </a:extLst>
          </p:cNvPr>
          <p:cNvSpPr/>
          <p:nvPr/>
        </p:nvSpPr>
        <p:spPr>
          <a:xfrm>
            <a:off x="1077362" y="3927459"/>
            <a:ext cx="3255908" cy="14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F235A66-3465-C930-F2C8-41E19F9B02AF}"/>
              </a:ext>
            </a:extLst>
          </p:cNvPr>
          <p:cNvSpPr/>
          <p:nvPr/>
        </p:nvSpPr>
        <p:spPr>
          <a:xfrm>
            <a:off x="1072274" y="3194192"/>
            <a:ext cx="2680576" cy="14400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B5ADD5C-2F7C-A7AA-196E-4C60B6EB6162}"/>
              </a:ext>
            </a:extLst>
          </p:cNvPr>
          <p:cNvSpPr/>
          <p:nvPr/>
        </p:nvSpPr>
        <p:spPr>
          <a:xfrm>
            <a:off x="1072274" y="3559010"/>
            <a:ext cx="2051926" cy="1440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9DF63CA-E339-D825-BD1F-D0109244755A}"/>
              </a:ext>
            </a:extLst>
          </p:cNvPr>
          <p:cNvSpPr/>
          <p:nvPr/>
        </p:nvSpPr>
        <p:spPr>
          <a:xfrm>
            <a:off x="1072273" y="3930384"/>
            <a:ext cx="3071101" cy="1440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794B1E8-0323-4CC6-86D9-F8FCB84ED42C}"/>
              </a:ext>
            </a:extLst>
          </p:cNvPr>
          <p:cNvCxnSpPr>
            <a:cxnSpLocks/>
          </p:cNvCxnSpPr>
          <p:nvPr/>
        </p:nvCxnSpPr>
        <p:spPr>
          <a:xfrm>
            <a:off x="3752850" y="3927459"/>
            <a:ext cx="0" cy="144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30FE48F-263C-881B-D029-19E5FAD4BB9A}"/>
              </a:ext>
            </a:extLst>
          </p:cNvPr>
          <p:cNvCxnSpPr>
            <a:cxnSpLocks/>
          </p:cNvCxnSpPr>
          <p:nvPr/>
        </p:nvCxnSpPr>
        <p:spPr>
          <a:xfrm>
            <a:off x="3752850" y="3559010"/>
            <a:ext cx="0" cy="144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917FB03-6922-A057-F053-07B09F7BFD96}"/>
              </a:ext>
            </a:extLst>
          </p:cNvPr>
          <p:cNvCxnSpPr>
            <a:cxnSpLocks/>
          </p:cNvCxnSpPr>
          <p:nvPr/>
        </p:nvCxnSpPr>
        <p:spPr>
          <a:xfrm>
            <a:off x="3752850" y="3187658"/>
            <a:ext cx="0" cy="144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1B1164D-26DA-446A-BF72-B0A5DB4335CB}"/>
              </a:ext>
            </a:extLst>
          </p:cNvPr>
          <p:cNvSpPr txBox="1"/>
          <p:nvPr/>
        </p:nvSpPr>
        <p:spPr>
          <a:xfrm>
            <a:off x="3346493" y="2935609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권장 섭취량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21E310-45BC-B95A-4552-14BB76CE32E8}"/>
              </a:ext>
            </a:extLst>
          </p:cNvPr>
          <p:cNvSpPr txBox="1"/>
          <p:nvPr/>
        </p:nvSpPr>
        <p:spPr>
          <a:xfrm>
            <a:off x="1043470" y="2935609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탄수화물</a:t>
            </a:r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18A65C-FF5A-51C8-7575-BF6A5CAC412D}"/>
              </a:ext>
            </a:extLst>
          </p:cNvPr>
          <p:cNvSpPr txBox="1"/>
          <p:nvPr/>
        </p:nvSpPr>
        <p:spPr>
          <a:xfrm>
            <a:off x="1043470" y="3322213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단백질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CB8822-9287-7E39-A2FE-A9A5AAAD144A}"/>
              </a:ext>
            </a:extLst>
          </p:cNvPr>
          <p:cNvSpPr txBox="1"/>
          <p:nvPr/>
        </p:nvSpPr>
        <p:spPr>
          <a:xfrm>
            <a:off x="1043470" y="3709357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지방</a:t>
            </a:r>
            <a:endParaRPr lang="ko-KR" alt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C9E50B-95DB-9055-ED06-10F41562532F}"/>
              </a:ext>
            </a:extLst>
          </p:cNvPr>
          <p:cNvSpPr txBox="1"/>
          <p:nvPr/>
        </p:nvSpPr>
        <p:spPr>
          <a:xfrm>
            <a:off x="4373147" y="3873435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120%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63B113-1156-396C-D0BE-89DEC91CE1C1}"/>
              </a:ext>
            </a:extLst>
          </p:cNvPr>
          <p:cNvSpPr txBox="1"/>
          <p:nvPr/>
        </p:nvSpPr>
        <p:spPr>
          <a:xfrm>
            <a:off x="4390863" y="3497287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C000"/>
                </a:solidFill>
              </a:rPr>
              <a:t>77%</a:t>
            </a:r>
            <a:endParaRPr lang="ko-KR" altLang="en-US" sz="1000" b="1" dirty="0">
              <a:solidFill>
                <a:srgbClr val="FFC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6DF7E8-E8AA-C053-69E2-6DB549149F0C}"/>
              </a:ext>
            </a:extLst>
          </p:cNvPr>
          <p:cNvSpPr txBox="1"/>
          <p:nvPr/>
        </p:nvSpPr>
        <p:spPr>
          <a:xfrm>
            <a:off x="4376597" y="3126752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103%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0DA7042-7392-9825-DC88-1CE5876EF025}"/>
              </a:ext>
            </a:extLst>
          </p:cNvPr>
          <p:cNvSpPr/>
          <p:nvPr/>
        </p:nvSpPr>
        <p:spPr>
          <a:xfrm>
            <a:off x="3073218" y="1546535"/>
            <a:ext cx="1330907" cy="38036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43467DE-BCB4-1567-9F54-8C7BEC41A9BE}"/>
              </a:ext>
            </a:extLst>
          </p:cNvPr>
          <p:cNvCxnSpPr>
            <a:cxnSpLocks/>
          </p:cNvCxnSpPr>
          <p:nvPr/>
        </p:nvCxnSpPr>
        <p:spPr>
          <a:xfrm flipV="1">
            <a:off x="4390863" y="710689"/>
            <a:ext cx="3662568" cy="100388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9E24460-0240-967F-C9B5-78F5F87B87DE}"/>
              </a:ext>
            </a:extLst>
          </p:cNvPr>
          <p:cNvSpPr txBox="1"/>
          <p:nvPr/>
        </p:nvSpPr>
        <p:spPr>
          <a:xfrm>
            <a:off x="8053431" y="408669"/>
            <a:ext cx="3145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클릭 시 랭킹 화면</a:t>
            </a:r>
            <a:endParaRPr lang="en-US" altLang="ko-KR" dirty="0"/>
          </a:p>
          <a:p>
            <a:r>
              <a:rPr lang="en-US" altLang="ko-KR" dirty="0"/>
              <a:t>  (</a:t>
            </a:r>
            <a:r>
              <a:rPr lang="ko-KR" altLang="en-US" dirty="0"/>
              <a:t>시작 </a:t>
            </a:r>
            <a:r>
              <a:rPr lang="en-US" altLang="ko-KR" dirty="0"/>
              <a:t>kcal</a:t>
            </a:r>
            <a:r>
              <a:rPr lang="ko-KR" altLang="en-US" dirty="0"/>
              <a:t>와 감량한 </a:t>
            </a:r>
            <a:r>
              <a:rPr lang="en-US" altLang="ko-KR" dirty="0"/>
              <a:t>kcal </a:t>
            </a:r>
            <a:r>
              <a:rPr lang="ko-KR" altLang="en-US" dirty="0"/>
              <a:t>비율</a:t>
            </a:r>
            <a:r>
              <a:rPr lang="en-US" altLang="ko-KR" dirty="0"/>
              <a:t>)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0258423-F92D-0BDF-FE12-26F546FC2ED0}"/>
              </a:ext>
            </a:extLst>
          </p:cNvPr>
          <p:cNvSpPr/>
          <p:nvPr/>
        </p:nvSpPr>
        <p:spPr>
          <a:xfrm>
            <a:off x="3836285" y="2627777"/>
            <a:ext cx="1188720" cy="219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오늘의 식사 입력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550A10-2BD2-0A17-FB34-049FD29F0CF2}"/>
              </a:ext>
            </a:extLst>
          </p:cNvPr>
          <p:cNvSpPr txBox="1"/>
          <p:nvPr/>
        </p:nvSpPr>
        <p:spPr>
          <a:xfrm>
            <a:off x="453514" y="4898588"/>
            <a:ext cx="8395211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ko-KR" altLang="en-US" b="1" dirty="0"/>
              <a:t>메인 페이지</a:t>
            </a:r>
            <a:r>
              <a:rPr lang="en-US" altLang="ko-KR" b="1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필요 </a:t>
            </a:r>
            <a:r>
              <a:rPr lang="en-US" altLang="ko-KR" dirty="0"/>
              <a:t>DATA : </a:t>
            </a:r>
            <a:r>
              <a:rPr lang="ko-KR" altLang="en-US" dirty="0"/>
              <a:t>회원정보</a:t>
            </a:r>
            <a:r>
              <a:rPr lang="en-US" altLang="ko-KR" dirty="0"/>
              <a:t>, </a:t>
            </a:r>
            <a:r>
              <a:rPr lang="ko-KR" altLang="en-US" dirty="0"/>
              <a:t>회원의 친구정보</a:t>
            </a:r>
            <a:r>
              <a:rPr lang="en-US" altLang="ko-KR" dirty="0"/>
              <a:t>, </a:t>
            </a:r>
            <a:r>
              <a:rPr lang="ko-KR" altLang="en-US" dirty="0"/>
              <a:t>일주일 간 식단</a:t>
            </a:r>
            <a:r>
              <a:rPr lang="en-US" altLang="ko-KR" dirty="0"/>
              <a:t> </a:t>
            </a:r>
            <a:r>
              <a:rPr lang="ko-KR" altLang="en-US" dirty="0"/>
              <a:t>정보를 가공한 데이터</a:t>
            </a:r>
            <a:r>
              <a:rPr lang="en-US" altLang="ko-KR" dirty="0"/>
              <a:t>, </a:t>
            </a:r>
            <a:r>
              <a:rPr lang="ko-KR" altLang="en-US" dirty="0"/>
              <a:t>추천음식</a:t>
            </a:r>
          </a:p>
        </p:txBody>
      </p:sp>
      <p:sp>
        <p:nvSpPr>
          <p:cNvPr id="52" name="슬라이드 번호 개체 틀 51">
            <a:extLst>
              <a:ext uri="{FF2B5EF4-FFF2-40B4-BE49-F238E27FC236}">
                <a16:creationId xmlns:a16="http://schemas.microsoft.com/office/drawing/2014/main" id="{8B7B2012-308F-FDC1-8640-34106E902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BA2CDF-12D9-12A4-1495-AE7FE7B8269E}"/>
              </a:ext>
            </a:extLst>
          </p:cNvPr>
          <p:cNvSpPr/>
          <p:nvPr/>
        </p:nvSpPr>
        <p:spPr>
          <a:xfrm>
            <a:off x="3836285" y="2627776"/>
            <a:ext cx="1188720" cy="219093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오늘의 식사 입력</a:t>
            </a:r>
          </a:p>
        </p:txBody>
      </p:sp>
    </p:spTree>
    <p:extLst>
      <p:ext uri="{BB962C8B-B14F-4D97-AF65-F5344CB8AC3E}">
        <p14:creationId xmlns:p14="http://schemas.microsoft.com/office/powerpoint/2010/main" val="349051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9C9E-E69A-EC2C-B103-2C9E602F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217095"/>
            <a:ext cx="9950103" cy="605027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프로토타입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792FD0-1C60-F2F4-2818-BFFCF4A8EAA4}"/>
              </a:ext>
            </a:extLst>
          </p:cNvPr>
          <p:cNvSpPr/>
          <p:nvPr/>
        </p:nvSpPr>
        <p:spPr>
          <a:xfrm>
            <a:off x="570452" y="1098959"/>
            <a:ext cx="6316814" cy="345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669365-8FED-F46D-5A1F-4DBD52B49C46}"/>
              </a:ext>
            </a:extLst>
          </p:cNvPr>
          <p:cNvSpPr/>
          <p:nvPr/>
        </p:nvSpPr>
        <p:spPr>
          <a:xfrm>
            <a:off x="5499434" y="3447499"/>
            <a:ext cx="1113449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A19297-4DDC-7292-0905-3CC0F5883D20}"/>
              </a:ext>
            </a:extLst>
          </p:cNvPr>
          <p:cNvSpPr/>
          <p:nvPr/>
        </p:nvSpPr>
        <p:spPr>
          <a:xfrm>
            <a:off x="5499435" y="2501003"/>
            <a:ext cx="1113448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운동영상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8503A9-3CE6-4CB0-002B-594EA3126034}"/>
              </a:ext>
            </a:extLst>
          </p:cNvPr>
          <p:cNvSpPr/>
          <p:nvPr/>
        </p:nvSpPr>
        <p:spPr>
          <a:xfrm>
            <a:off x="5499435" y="2974251"/>
            <a:ext cx="1113448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2027D8-C895-4551-19EC-BF32EA4F6491}"/>
              </a:ext>
            </a:extLst>
          </p:cNvPr>
          <p:cNvSpPr/>
          <p:nvPr/>
        </p:nvSpPr>
        <p:spPr>
          <a:xfrm>
            <a:off x="5499435" y="2030843"/>
            <a:ext cx="1113449" cy="2763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52E5A8-5C99-ECE4-94AC-864BFEC67CA5}"/>
              </a:ext>
            </a:extLst>
          </p:cNvPr>
          <p:cNvSpPr/>
          <p:nvPr/>
        </p:nvSpPr>
        <p:spPr>
          <a:xfrm>
            <a:off x="876154" y="1350930"/>
            <a:ext cx="4344112" cy="2979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0258423-F92D-0BDF-FE12-26F546FC2ED0}"/>
              </a:ext>
            </a:extLst>
          </p:cNvPr>
          <p:cNvSpPr/>
          <p:nvPr/>
        </p:nvSpPr>
        <p:spPr>
          <a:xfrm>
            <a:off x="3307917" y="3876617"/>
            <a:ext cx="771207" cy="219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저장하기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B055BD-3EB3-5021-4DDF-5DFD9E3CCD74}"/>
              </a:ext>
            </a:extLst>
          </p:cNvPr>
          <p:cNvSpPr/>
          <p:nvPr/>
        </p:nvSpPr>
        <p:spPr>
          <a:xfrm>
            <a:off x="4264091" y="3876617"/>
            <a:ext cx="771207" cy="219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979023-7C74-9140-448A-2AC4237E6E1B}"/>
              </a:ext>
            </a:extLst>
          </p:cNvPr>
          <p:cNvSpPr/>
          <p:nvPr/>
        </p:nvSpPr>
        <p:spPr>
          <a:xfrm>
            <a:off x="1193891" y="2897615"/>
            <a:ext cx="1854319" cy="283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err="1">
                <a:solidFill>
                  <a:schemeClr val="tx1"/>
                </a:solidFill>
              </a:rPr>
              <a:t>음식명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err="1">
                <a:solidFill>
                  <a:schemeClr val="tx1"/>
                </a:solidFill>
              </a:rPr>
              <a:t>검색창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D0E601-BA8B-8EDD-A2C6-A8C5BD7B8505}"/>
              </a:ext>
            </a:extLst>
          </p:cNvPr>
          <p:cNvSpPr/>
          <p:nvPr/>
        </p:nvSpPr>
        <p:spPr>
          <a:xfrm>
            <a:off x="3205485" y="2897615"/>
            <a:ext cx="800744" cy="283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검색버튼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0E310E8-35B0-DC80-9F18-0F695E6A2106}"/>
              </a:ext>
            </a:extLst>
          </p:cNvPr>
          <p:cNvSpPr/>
          <p:nvPr/>
        </p:nvSpPr>
        <p:spPr>
          <a:xfrm>
            <a:off x="1193891" y="3316228"/>
            <a:ext cx="1854319" cy="283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DB</a:t>
            </a:r>
            <a:r>
              <a:rPr lang="ko-KR" altLang="en-US" sz="1050" dirty="0">
                <a:solidFill>
                  <a:schemeClr val="tx1"/>
                </a:solidFill>
              </a:rPr>
              <a:t>에서 가져온 음식정보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581A4A4-EE21-58C8-1751-879120A375F0}"/>
              </a:ext>
            </a:extLst>
          </p:cNvPr>
          <p:cNvSpPr/>
          <p:nvPr/>
        </p:nvSpPr>
        <p:spPr>
          <a:xfrm>
            <a:off x="3205486" y="3316227"/>
            <a:ext cx="800743" cy="283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섭취량 </a:t>
            </a:r>
            <a:r>
              <a:rPr lang="en-US" altLang="ko-KR" sz="1050" dirty="0">
                <a:solidFill>
                  <a:schemeClr val="tx1"/>
                </a:solidFill>
              </a:rPr>
              <a:t>(g)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7D06AE-5894-8D3C-2F59-DD7D66E8F919}"/>
              </a:ext>
            </a:extLst>
          </p:cNvPr>
          <p:cNvSpPr/>
          <p:nvPr/>
        </p:nvSpPr>
        <p:spPr>
          <a:xfrm>
            <a:off x="4138938" y="3316227"/>
            <a:ext cx="771206" cy="283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추가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3CBEAC-E1F8-8E55-09A9-F792B3D2A1FF}"/>
              </a:ext>
            </a:extLst>
          </p:cNvPr>
          <p:cNvSpPr/>
          <p:nvPr/>
        </p:nvSpPr>
        <p:spPr>
          <a:xfrm>
            <a:off x="1386839" y="1492660"/>
            <a:ext cx="777522" cy="283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ㅇ월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err="1">
                <a:solidFill>
                  <a:schemeClr val="tx1"/>
                </a:solidFill>
              </a:rPr>
              <a:t>ㅇ일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09EBC59A-EFD4-8E40-F410-02244169BB91}"/>
              </a:ext>
            </a:extLst>
          </p:cNvPr>
          <p:cNvSpPr/>
          <p:nvPr/>
        </p:nvSpPr>
        <p:spPr>
          <a:xfrm rot="16200000">
            <a:off x="1120737" y="1570126"/>
            <a:ext cx="226503" cy="141777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3C816392-3691-F932-E2F8-64239D106D4E}"/>
              </a:ext>
            </a:extLst>
          </p:cNvPr>
          <p:cNvSpPr/>
          <p:nvPr/>
        </p:nvSpPr>
        <p:spPr>
          <a:xfrm rot="5400000">
            <a:off x="2190693" y="1570126"/>
            <a:ext cx="226503" cy="141777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B9E8CF-51BD-07EC-F678-329A266712CE}"/>
              </a:ext>
            </a:extLst>
          </p:cNvPr>
          <p:cNvSpPr/>
          <p:nvPr/>
        </p:nvSpPr>
        <p:spPr>
          <a:xfrm>
            <a:off x="1193891" y="1937857"/>
            <a:ext cx="777522" cy="704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입력된 음식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31E2284-277C-A7F8-3D5B-7B084D311E2E}"/>
              </a:ext>
            </a:extLst>
          </p:cNvPr>
          <p:cNvSpPr/>
          <p:nvPr/>
        </p:nvSpPr>
        <p:spPr>
          <a:xfrm>
            <a:off x="2164361" y="1937857"/>
            <a:ext cx="777522" cy="704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98733E8-17C8-3EDF-336E-F01F79540ACE}"/>
              </a:ext>
            </a:extLst>
          </p:cNvPr>
          <p:cNvSpPr/>
          <p:nvPr/>
        </p:nvSpPr>
        <p:spPr>
          <a:xfrm>
            <a:off x="4132621" y="2894255"/>
            <a:ext cx="777522" cy="283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직접입력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13887C2-A838-2E63-CBCB-9C6E68D8D0B8}"/>
              </a:ext>
            </a:extLst>
          </p:cNvPr>
          <p:cNvSpPr/>
          <p:nvPr/>
        </p:nvSpPr>
        <p:spPr>
          <a:xfrm>
            <a:off x="5570290" y="1527228"/>
            <a:ext cx="956345" cy="23163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592930-3BFC-176A-8263-D025F71F29BB}"/>
              </a:ext>
            </a:extLst>
          </p:cNvPr>
          <p:cNvSpPr txBox="1"/>
          <p:nvPr/>
        </p:nvSpPr>
        <p:spPr>
          <a:xfrm>
            <a:off x="453514" y="4898588"/>
            <a:ext cx="8395211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ko-KR" altLang="en-US" b="1" dirty="0"/>
              <a:t>식단입력 페이지</a:t>
            </a:r>
            <a:r>
              <a:rPr lang="en-US" altLang="ko-KR" b="1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필요 </a:t>
            </a:r>
            <a:r>
              <a:rPr lang="en-US" altLang="ko-KR" dirty="0"/>
              <a:t>DATA : </a:t>
            </a:r>
            <a:r>
              <a:rPr lang="ko-KR" altLang="en-US" dirty="0"/>
              <a:t>회원정보</a:t>
            </a:r>
            <a:r>
              <a:rPr lang="en-US" altLang="ko-KR" dirty="0"/>
              <a:t>, </a:t>
            </a:r>
            <a:r>
              <a:rPr lang="ko-KR" altLang="en-US" dirty="0"/>
              <a:t>회원의 </a:t>
            </a:r>
            <a:r>
              <a:rPr lang="ko-KR" altLang="en-US" dirty="0" err="1"/>
              <a:t>날짜별</a:t>
            </a:r>
            <a:r>
              <a:rPr lang="ko-KR" altLang="en-US" dirty="0"/>
              <a:t> 입력한 식단 정보</a:t>
            </a:r>
            <a:r>
              <a:rPr lang="en-US" altLang="ko-KR" dirty="0"/>
              <a:t>, </a:t>
            </a:r>
            <a:r>
              <a:rPr lang="ko-KR" altLang="en-US" dirty="0"/>
              <a:t>검색된 음식 정보</a:t>
            </a:r>
          </a:p>
        </p:txBody>
      </p:sp>
      <p:sp>
        <p:nvSpPr>
          <p:cNvPr id="51" name="슬라이드 번호 개체 틀 50">
            <a:extLst>
              <a:ext uri="{FF2B5EF4-FFF2-40B4-BE49-F238E27FC236}">
                <a16:creationId xmlns:a16="http://schemas.microsoft.com/office/drawing/2014/main" id="{3571D8F0-7CF4-5DE8-9A08-CC4F9306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82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9C9E-E69A-EC2C-B103-2C9E602F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217095"/>
            <a:ext cx="9950103" cy="605027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프로토타입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792FD0-1C60-F2F4-2818-BFFCF4A8EAA4}"/>
              </a:ext>
            </a:extLst>
          </p:cNvPr>
          <p:cNvSpPr/>
          <p:nvPr/>
        </p:nvSpPr>
        <p:spPr>
          <a:xfrm>
            <a:off x="570452" y="1098959"/>
            <a:ext cx="6316814" cy="345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B6E3F5-00A9-23CB-1BA6-65538ECD42EF}"/>
              </a:ext>
            </a:extLst>
          </p:cNvPr>
          <p:cNvSpPr/>
          <p:nvPr/>
        </p:nvSpPr>
        <p:spPr>
          <a:xfrm>
            <a:off x="876154" y="1458489"/>
            <a:ext cx="1333247" cy="111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사진</a:t>
            </a:r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669365-8FED-F46D-5A1F-4DBD52B49C46}"/>
              </a:ext>
            </a:extLst>
          </p:cNvPr>
          <p:cNvSpPr/>
          <p:nvPr/>
        </p:nvSpPr>
        <p:spPr>
          <a:xfrm>
            <a:off x="5499434" y="3447499"/>
            <a:ext cx="1113449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E6BE80-470B-A87E-9840-5D72DD5E8659}"/>
              </a:ext>
            </a:extLst>
          </p:cNvPr>
          <p:cNvSpPr/>
          <p:nvPr/>
        </p:nvSpPr>
        <p:spPr>
          <a:xfrm>
            <a:off x="2515102" y="1458489"/>
            <a:ext cx="2509903" cy="111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ysClr val="windowText" lastClr="000000"/>
                </a:solidFill>
              </a:rPr>
              <a:t>현재 랭킹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00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등</a:t>
            </a:r>
            <a:br>
              <a:rPr lang="en-US" altLang="ko-KR" sz="1400" dirty="0">
                <a:solidFill>
                  <a:sysClr val="windowText" lastClr="000000"/>
                </a:solidFill>
              </a:rPr>
            </a:br>
            <a:r>
              <a:rPr lang="ko-KR" altLang="en-US" sz="1400" dirty="0">
                <a:solidFill>
                  <a:sysClr val="windowText" lastClr="000000"/>
                </a:solidFill>
              </a:rPr>
              <a:t>목표 몸무게까지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000 kcal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ysClr val="windowText" lastClr="000000"/>
                </a:solidFill>
              </a:rPr>
              <a:t>오늘의 추천음식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400" dirty="0" err="1">
                <a:solidFill>
                  <a:sysClr val="windowText" lastClr="000000"/>
                </a:solidFill>
              </a:rPr>
              <a:t>ㅇㅇㅇ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A19297-4DDC-7292-0905-3CC0F5883D20}"/>
              </a:ext>
            </a:extLst>
          </p:cNvPr>
          <p:cNvSpPr/>
          <p:nvPr/>
        </p:nvSpPr>
        <p:spPr>
          <a:xfrm>
            <a:off x="5499435" y="2501003"/>
            <a:ext cx="1113448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운동영상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8503A9-3CE6-4CB0-002B-594EA3126034}"/>
              </a:ext>
            </a:extLst>
          </p:cNvPr>
          <p:cNvSpPr/>
          <p:nvPr/>
        </p:nvSpPr>
        <p:spPr>
          <a:xfrm>
            <a:off x="5499435" y="2974251"/>
            <a:ext cx="1113448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2027D8-C895-4551-19EC-BF32EA4F6491}"/>
              </a:ext>
            </a:extLst>
          </p:cNvPr>
          <p:cNvSpPr/>
          <p:nvPr/>
        </p:nvSpPr>
        <p:spPr>
          <a:xfrm>
            <a:off x="5499435" y="2030843"/>
            <a:ext cx="1113449" cy="2763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5D256B5-2C63-34F3-BDD9-D71C465D5D5A}"/>
              </a:ext>
            </a:extLst>
          </p:cNvPr>
          <p:cNvSpPr/>
          <p:nvPr/>
        </p:nvSpPr>
        <p:spPr>
          <a:xfrm>
            <a:off x="5570290" y="1527228"/>
            <a:ext cx="956345" cy="23163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52E5A8-5C99-ECE4-94AC-864BFEC67CA5}"/>
              </a:ext>
            </a:extLst>
          </p:cNvPr>
          <p:cNvSpPr/>
          <p:nvPr/>
        </p:nvSpPr>
        <p:spPr>
          <a:xfrm>
            <a:off x="876154" y="2924373"/>
            <a:ext cx="4148851" cy="1275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77FD791-9C14-42E5-4357-8B40188D88FD}"/>
              </a:ext>
            </a:extLst>
          </p:cNvPr>
          <p:cNvSpPr/>
          <p:nvPr/>
        </p:nvSpPr>
        <p:spPr>
          <a:xfrm>
            <a:off x="1077362" y="3193486"/>
            <a:ext cx="3255908" cy="14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18E6CF3-0D11-0686-8F50-C436AD9B29AF}"/>
              </a:ext>
            </a:extLst>
          </p:cNvPr>
          <p:cNvSpPr/>
          <p:nvPr/>
        </p:nvSpPr>
        <p:spPr>
          <a:xfrm>
            <a:off x="1077362" y="3561935"/>
            <a:ext cx="3255908" cy="14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750E6F7-6D59-7473-82B7-BFF4E09DFEC7}"/>
              </a:ext>
            </a:extLst>
          </p:cNvPr>
          <p:cNvSpPr/>
          <p:nvPr/>
        </p:nvSpPr>
        <p:spPr>
          <a:xfrm>
            <a:off x="1077362" y="3927459"/>
            <a:ext cx="3255908" cy="14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F235A66-3465-C930-F2C8-41E19F9B02AF}"/>
              </a:ext>
            </a:extLst>
          </p:cNvPr>
          <p:cNvSpPr/>
          <p:nvPr/>
        </p:nvSpPr>
        <p:spPr>
          <a:xfrm>
            <a:off x="1072274" y="3194192"/>
            <a:ext cx="2680576" cy="14400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B5ADD5C-2F7C-A7AA-196E-4C60B6EB6162}"/>
              </a:ext>
            </a:extLst>
          </p:cNvPr>
          <p:cNvSpPr/>
          <p:nvPr/>
        </p:nvSpPr>
        <p:spPr>
          <a:xfrm>
            <a:off x="1072274" y="3559010"/>
            <a:ext cx="2051926" cy="1440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9DF63CA-E339-D825-BD1F-D0109244755A}"/>
              </a:ext>
            </a:extLst>
          </p:cNvPr>
          <p:cNvSpPr/>
          <p:nvPr/>
        </p:nvSpPr>
        <p:spPr>
          <a:xfrm>
            <a:off x="1072273" y="3930384"/>
            <a:ext cx="3071101" cy="1440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794B1E8-0323-4CC6-86D9-F8FCB84ED42C}"/>
              </a:ext>
            </a:extLst>
          </p:cNvPr>
          <p:cNvCxnSpPr>
            <a:cxnSpLocks/>
          </p:cNvCxnSpPr>
          <p:nvPr/>
        </p:nvCxnSpPr>
        <p:spPr>
          <a:xfrm>
            <a:off x="3752850" y="3927459"/>
            <a:ext cx="0" cy="144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30FE48F-263C-881B-D029-19E5FAD4BB9A}"/>
              </a:ext>
            </a:extLst>
          </p:cNvPr>
          <p:cNvCxnSpPr>
            <a:cxnSpLocks/>
          </p:cNvCxnSpPr>
          <p:nvPr/>
        </p:nvCxnSpPr>
        <p:spPr>
          <a:xfrm>
            <a:off x="3752850" y="3559010"/>
            <a:ext cx="0" cy="144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917FB03-6922-A057-F053-07B09F7BFD96}"/>
              </a:ext>
            </a:extLst>
          </p:cNvPr>
          <p:cNvCxnSpPr>
            <a:cxnSpLocks/>
          </p:cNvCxnSpPr>
          <p:nvPr/>
        </p:nvCxnSpPr>
        <p:spPr>
          <a:xfrm>
            <a:off x="3752850" y="3187658"/>
            <a:ext cx="0" cy="144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1B1164D-26DA-446A-BF72-B0A5DB4335CB}"/>
              </a:ext>
            </a:extLst>
          </p:cNvPr>
          <p:cNvSpPr txBox="1"/>
          <p:nvPr/>
        </p:nvSpPr>
        <p:spPr>
          <a:xfrm>
            <a:off x="3346493" y="2935609"/>
            <a:ext cx="986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권장 섭취량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21E310-45BC-B95A-4552-14BB76CE32E8}"/>
              </a:ext>
            </a:extLst>
          </p:cNvPr>
          <p:cNvSpPr txBox="1"/>
          <p:nvPr/>
        </p:nvSpPr>
        <p:spPr>
          <a:xfrm>
            <a:off x="1043470" y="2935609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탄수화물</a:t>
            </a:r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18A65C-FF5A-51C8-7575-BF6A5CAC412D}"/>
              </a:ext>
            </a:extLst>
          </p:cNvPr>
          <p:cNvSpPr txBox="1"/>
          <p:nvPr/>
        </p:nvSpPr>
        <p:spPr>
          <a:xfrm>
            <a:off x="1043470" y="3322213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단백질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CB8822-9287-7E39-A2FE-A9A5AAAD144A}"/>
              </a:ext>
            </a:extLst>
          </p:cNvPr>
          <p:cNvSpPr txBox="1"/>
          <p:nvPr/>
        </p:nvSpPr>
        <p:spPr>
          <a:xfrm>
            <a:off x="1043470" y="3709357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지방</a:t>
            </a:r>
            <a:endParaRPr lang="ko-KR" alt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C9E50B-95DB-9055-ED06-10F41562532F}"/>
              </a:ext>
            </a:extLst>
          </p:cNvPr>
          <p:cNvSpPr txBox="1"/>
          <p:nvPr/>
        </p:nvSpPr>
        <p:spPr>
          <a:xfrm>
            <a:off x="4373147" y="3873435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120%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63B113-1156-396C-D0BE-89DEC91CE1C1}"/>
              </a:ext>
            </a:extLst>
          </p:cNvPr>
          <p:cNvSpPr txBox="1"/>
          <p:nvPr/>
        </p:nvSpPr>
        <p:spPr>
          <a:xfrm>
            <a:off x="4390863" y="3497287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C000"/>
                </a:solidFill>
              </a:rPr>
              <a:t>77%</a:t>
            </a:r>
            <a:endParaRPr lang="ko-KR" altLang="en-US" sz="1000" b="1" dirty="0">
              <a:solidFill>
                <a:srgbClr val="FFC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6DF7E8-E8AA-C053-69E2-6DB549149F0C}"/>
              </a:ext>
            </a:extLst>
          </p:cNvPr>
          <p:cNvSpPr txBox="1"/>
          <p:nvPr/>
        </p:nvSpPr>
        <p:spPr>
          <a:xfrm>
            <a:off x="4376597" y="3126752"/>
            <a:ext cx="847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6"/>
                </a:solidFill>
              </a:rPr>
              <a:t>103%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0DA7042-7392-9825-DC88-1CE5876EF025}"/>
              </a:ext>
            </a:extLst>
          </p:cNvPr>
          <p:cNvSpPr/>
          <p:nvPr/>
        </p:nvSpPr>
        <p:spPr>
          <a:xfrm>
            <a:off x="3073218" y="1546535"/>
            <a:ext cx="1330907" cy="380366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0258423-F92D-0BDF-FE12-26F546FC2ED0}"/>
              </a:ext>
            </a:extLst>
          </p:cNvPr>
          <p:cNvSpPr/>
          <p:nvPr/>
        </p:nvSpPr>
        <p:spPr>
          <a:xfrm>
            <a:off x="3836285" y="2627777"/>
            <a:ext cx="1188720" cy="219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오늘의 식사 입력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550A10-2BD2-0A17-FB34-049FD29F0CF2}"/>
              </a:ext>
            </a:extLst>
          </p:cNvPr>
          <p:cNvSpPr txBox="1"/>
          <p:nvPr/>
        </p:nvSpPr>
        <p:spPr>
          <a:xfrm>
            <a:off x="453514" y="4898588"/>
            <a:ext cx="8395211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ko-KR" altLang="en-US" b="1" dirty="0"/>
              <a:t>메인 페이지</a:t>
            </a:r>
            <a:r>
              <a:rPr lang="en-US" altLang="ko-KR" b="1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필요 </a:t>
            </a:r>
            <a:r>
              <a:rPr lang="en-US" altLang="ko-KR" dirty="0"/>
              <a:t>DATA : </a:t>
            </a:r>
            <a:r>
              <a:rPr lang="ko-KR" altLang="en-US" dirty="0"/>
              <a:t>회원정보</a:t>
            </a:r>
            <a:r>
              <a:rPr lang="en-US" altLang="ko-KR" dirty="0"/>
              <a:t>, </a:t>
            </a:r>
            <a:r>
              <a:rPr lang="ko-KR" altLang="en-US" dirty="0"/>
              <a:t>회원의 친구정보</a:t>
            </a:r>
            <a:r>
              <a:rPr lang="en-US" altLang="ko-KR" dirty="0"/>
              <a:t>, </a:t>
            </a:r>
            <a:r>
              <a:rPr lang="ko-KR" altLang="en-US" dirty="0"/>
              <a:t>일주일 간 식단</a:t>
            </a:r>
            <a:r>
              <a:rPr lang="en-US" altLang="ko-KR" dirty="0"/>
              <a:t> </a:t>
            </a:r>
            <a:r>
              <a:rPr lang="ko-KR" altLang="en-US" dirty="0"/>
              <a:t>정보를 가공한 데이터</a:t>
            </a:r>
            <a:r>
              <a:rPr lang="en-US" altLang="ko-KR" dirty="0"/>
              <a:t>, </a:t>
            </a:r>
            <a:r>
              <a:rPr lang="ko-KR" altLang="en-US" dirty="0"/>
              <a:t>추천음식</a:t>
            </a:r>
          </a:p>
        </p:txBody>
      </p:sp>
      <p:sp>
        <p:nvSpPr>
          <p:cNvPr id="52" name="슬라이드 번호 개체 틀 51">
            <a:extLst>
              <a:ext uri="{FF2B5EF4-FFF2-40B4-BE49-F238E27FC236}">
                <a16:creationId xmlns:a16="http://schemas.microsoft.com/office/drawing/2014/main" id="{8B7B2012-308F-FDC1-8640-34106E902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9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792FD0-1C60-F2F4-2818-BFFCF4A8EAA4}"/>
              </a:ext>
            </a:extLst>
          </p:cNvPr>
          <p:cNvSpPr/>
          <p:nvPr/>
        </p:nvSpPr>
        <p:spPr>
          <a:xfrm>
            <a:off x="570452" y="1098959"/>
            <a:ext cx="6316814" cy="345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669365-8FED-F46D-5A1F-4DBD52B49C46}"/>
              </a:ext>
            </a:extLst>
          </p:cNvPr>
          <p:cNvSpPr/>
          <p:nvPr/>
        </p:nvSpPr>
        <p:spPr>
          <a:xfrm>
            <a:off x="5499434" y="3447499"/>
            <a:ext cx="1113449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E6BE80-470B-A87E-9840-5D72DD5E8659}"/>
              </a:ext>
            </a:extLst>
          </p:cNvPr>
          <p:cNvSpPr/>
          <p:nvPr/>
        </p:nvSpPr>
        <p:spPr>
          <a:xfrm>
            <a:off x="876155" y="1337135"/>
            <a:ext cx="1984396" cy="359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ysClr val="windowText" lastClr="000000"/>
                </a:solidFill>
              </a:rPr>
              <a:t>현재 랭킹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00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A19297-4DDC-7292-0905-3CC0F5883D20}"/>
              </a:ext>
            </a:extLst>
          </p:cNvPr>
          <p:cNvSpPr/>
          <p:nvPr/>
        </p:nvSpPr>
        <p:spPr>
          <a:xfrm>
            <a:off x="5499435" y="2501003"/>
            <a:ext cx="1113448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운동영상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8503A9-3CE6-4CB0-002B-594EA3126034}"/>
              </a:ext>
            </a:extLst>
          </p:cNvPr>
          <p:cNvSpPr/>
          <p:nvPr/>
        </p:nvSpPr>
        <p:spPr>
          <a:xfrm>
            <a:off x="5499435" y="2974251"/>
            <a:ext cx="1113448" cy="276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2027D8-C895-4551-19EC-BF32EA4F6491}"/>
              </a:ext>
            </a:extLst>
          </p:cNvPr>
          <p:cNvSpPr/>
          <p:nvPr/>
        </p:nvSpPr>
        <p:spPr>
          <a:xfrm>
            <a:off x="5499435" y="2030843"/>
            <a:ext cx="1113449" cy="2763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5D256B5-2C63-34F3-BDD9-D71C465D5D5A}"/>
              </a:ext>
            </a:extLst>
          </p:cNvPr>
          <p:cNvSpPr/>
          <p:nvPr/>
        </p:nvSpPr>
        <p:spPr>
          <a:xfrm>
            <a:off x="5570290" y="1527228"/>
            <a:ext cx="956345" cy="23163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환영글</a:t>
            </a:r>
            <a:endParaRPr lang="ko-KR" altLang="en-US" sz="14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52E5A8-5C99-ECE4-94AC-864BFEC67CA5}"/>
              </a:ext>
            </a:extLst>
          </p:cNvPr>
          <p:cNvSpPr/>
          <p:nvPr/>
        </p:nvSpPr>
        <p:spPr>
          <a:xfrm>
            <a:off x="876155" y="1866901"/>
            <a:ext cx="1984396" cy="225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친구 목록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35AFD9-07C1-1BFC-5B1D-20FBF444E460}"/>
              </a:ext>
            </a:extLst>
          </p:cNvPr>
          <p:cNvSpPr/>
          <p:nvPr/>
        </p:nvSpPr>
        <p:spPr>
          <a:xfrm>
            <a:off x="3204105" y="1747549"/>
            <a:ext cx="990357" cy="231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검색창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995A61-7D1F-3783-70B0-FB845C2560FE}"/>
              </a:ext>
            </a:extLst>
          </p:cNvPr>
          <p:cNvSpPr/>
          <p:nvPr/>
        </p:nvSpPr>
        <p:spPr>
          <a:xfrm>
            <a:off x="3204105" y="2186349"/>
            <a:ext cx="1677894" cy="187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검색된 유저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CEDF928-4454-C206-0E1D-2D63FC6AA477}"/>
              </a:ext>
            </a:extLst>
          </p:cNvPr>
          <p:cNvSpPr/>
          <p:nvPr/>
        </p:nvSpPr>
        <p:spPr>
          <a:xfrm>
            <a:off x="3334694" y="2595305"/>
            <a:ext cx="318781" cy="3187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863CD4-4BA7-8366-0027-760EB0AB214A}"/>
              </a:ext>
            </a:extLst>
          </p:cNvPr>
          <p:cNvSpPr/>
          <p:nvPr/>
        </p:nvSpPr>
        <p:spPr>
          <a:xfrm>
            <a:off x="3724026" y="2627777"/>
            <a:ext cx="560548" cy="219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09DEF12-2E3A-ACBF-E292-670C94E4C5FF}"/>
              </a:ext>
            </a:extLst>
          </p:cNvPr>
          <p:cNvSpPr/>
          <p:nvPr/>
        </p:nvSpPr>
        <p:spPr>
          <a:xfrm>
            <a:off x="4355124" y="2627777"/>
            <a:ext cx="437855" cy="219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추가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3C184E-8283-B2B6-77F0-3A8733D7EC9B}"/>
              </a:ext>
            </a:extLst>
          </p:cNvPr>
          <p:cNvSpPr/>
          <p:nvPr/>
        </p:nvSpPr>
        <p:spPr>
          <a:xfrm>
            <a:off x="4284574" y="1747549"/>
            <a:ext cx="597425" cy="231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CB2DACE-2468-66EE-54DA-0E0AD892E5C6}"/>
              </a:ext>
            </a:extLst>
          </p:cNvPr>
          <p:cNvSpPr/>
          <p:nvPr/>
        </p:nvSpPr>
        <p:spPr>
          <a:xfrm>
            <a:off x="1267024" y="2376212"/>
            <a:ext cx="318781" cy="3187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89EB229-EE95-AF76-2AD1-F55DDBA18DC0}"/>
              </a:ext>
            </a:extLst>
          </p:cNvPr>
          <p:cNvSpPr/>
          <p:nvPr/>
        </p:nvSpPr>
        <p:spPr>
          <a:xfrm>
            <a:off x="1656356" y="2408684"/>
            <a:ext cx="560548" cy="219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9185B45-7890-91B1-6CBC-DD04EC88FD31}"/>
              </a:ext>
            </a:extLst>
          </p:cNvPr>
          <p:cNvSpPr/>
          <p:nvPr/>
        </p:nvSpPr>
        <p:spPr>
          <a:xfrm>
            <a:off x="2287454" y="2408684"/>
            <a:ext cx="437855" cy="219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0E2921A-C0B2-E031-B8B0-0B735F7B89E6}"/>
              </a:ext>
            </a:extLst>
          </p:cNvPr>
          <p:cNvSpPr/>
          <p:nvPr/>
        </p:nvSpPr>
        <p:spPr>
          <a:xfrm>
            <a:off x="986750" y="2355344"/>
            <a:ext cx="212088" cy="318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랭킹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005B07F-77AF-2DD9-529B-4E6C8D86CA69}"/>
              </a:ext>
            </a:extLst>
          </p:cNvPr>
          <p:cNvSpPr/>
          <p:nvPr/>
        </p:nvSpPr>
        <p:spPr>
          <a:xfrm>
            <a:off x="1267024" y="2777344"/>
            <a:ext cx="318781" cy="3187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0D8E4EE-AD6F-5576-CDBC-8A2F80E02692}"/>
              </a:ext>
            </a:extLst>
          </p:cNvPr>
          <p:cNvSpPr/>
          <p:nvPr/>
        </p:nvSpPr>
        <p:spPr>
          <a:xfrm>
            <a:off x="1656356" y="2809816"/>
            <a:ext cx="560548" cy="219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본인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BE673D7-4D5E-8367-0349-E43DDE080BE4}"/>
              </a:ext>
            </a:extLst>
          </p:cNvPr>
          <p:cNvSpPr/>
          <p:nvPr/>
        </p:nvSpPr>
        <p:spPr>
          <a:xfrm>
            <a:off x="986750" y="2756476"/>
            <a:ext cx="212088" cy="318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랭킹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3A5C5E5-8D5C-A972-0264-DEDC79B46B75}"/>
              </a:ext>
            </a:extLst>
          </p:cNvPr>
          <p:cNvSpPr/>
          <p:nvPr/>
        </p:nvSpPr>
        <p:spPr>
          <a:xfrm>
            <a:off x="1267024" y="3221750"/>
            <a:ext cx="318781" cy="3187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DF6C273-A18B-9CD4-60CB-1ED0DF19B130}"/>
              </a:ext>
            </a:extLst>
          </p:cNvPr>
          <p:cNvSpPr/>
          <p:nvPr/>
        </p:nvSpPr>
        <p:spPr>
          <a:xfrm>
            <a:off x="1656356" y="3254222"/>
            <a:ext cx="560548" cy="219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CE83E7A-FB5F-2E25-98C4-4C13F1E4AA60}"/>
              </a:ext>
            </a:extLst>
          </p:cNvPr>
          <p:cNvSpPr/>
          <p:nvPr/>
        </p:nvSpPr>
        <p:spPr>
          <a:xfrm>
            <a:off x="2287454" y="3254222"/>
            <a:ext cx="437855" cy="219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C3C5AC-5D8C-D95E-35BD-43E920249543}"/>
              </a:ext>
            </a:extLst>
          </p:cNvPr>
          <p:cNvSpPr/>
          <p:nvPr/>
        </p:nvSpPr>
        <p:spPr>
          <a:xfrm>
            <a:off x="986750" y="3200882"/>
            <a:ext cx="212088" cy="318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랭킹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0604C1D-3BF9-BC77-2AA5-F1DD9DEF633B}"/>
              </a:ext>
            </a:extLst>
          </p:cNvPr>
          <p:cNvSpPr txBox="1"/>
          <p:nvPr/>
        </p:nvSpPr>
        <p:spPr>
          <a:xfrm>
            <a:off x="453514" y="4898588"/>
            <a:ext cx="8395211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ko-KR" altLang="en-US" b="1" dirty="0"/>
              <a:t>랭킹 페이지</a:t>
            </a:r>
            <a:r>
              <a:rPr lang="en-US" altLang="ko-KR" b="1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필요 </a:t>
            </a:r>
            <a:r>
              <a:rPr lang="en-US" altLang="ko-KR" dirty="0"/>
              <a:t>DATA : </a:t>
            </a:r>
            <a:r>
              <a:rPr lang="ko-KR" altLang="en-US" dirty="0"/>
              <a:t>회원정보</a:t>
            </a:r>
            <a:r>
              <a:rPr lang="en-US" altLang="ko-KR" dirty="0"/>
              <a:t>, </a:t>
            </a:r>
            <a:r>
              <a:rPr lang="ko-KR" altLang="en-US" dirty="0"/>
              <a:t>회원의 친구 정보</a:t>
            </a:r>
            <a:r>
              <a:rPr lang="en-US" altLang="ko-KR" dirty="0"/>
              <a:t>, </a:t>
            </a:r>
            <a:r>
              <a:rPr lang="ko-KR" altLang="en-US" dirty="0"/>
              <a:t>검색된 회원 정보</a:t>
            </a:r>
          </a:p>
        </p:txBody>
      </p:sp>
      <p:sp>
        <p:nvSpPr>
          <p:cNvPr id="56" name="제목 1">
            <a:extLst>
              <a:ext uri="{FF2B5EF4-FFF2-40B4-BE49-F238E27FC236}">
                <a16:creationId xmlns:a16="http://schemas.microsoft.com/office/drawing/2014/main" id="{38A87CC4-E0CA-3233-6CB5-F578B4301352}"/>
              </a:ext>
            </a:extLst>
          </p:cNvPr>
          <p:cNvSpPr txBox="1">
            <a:spLocks/>
          </p:cNvSpPr>
          <p:nvPr/>
        </p:nvSpPr>
        <p:spPr>
          <a:xfrm>
            <a:off x="1077362" y="217095"/>
            <a:ext cx="9950103" cy="60502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 spc="1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2. </a:t>
            </a:r>
            <a:r>
              <a:rPr lang="ko-KR" altLang="en-US"/>
              <a:t>프로토타입</a:t>
            </a:r>
            <a:endParaRPr lang="ko-KR" altLang="en-US" dirty="0"/>
          </a:p>
        </p:txBody>
      </p:sp>
      <p:sp>
        <p:nvSpPr>
          <p:cNvPr id="59" name="슬라이드 번호 개체 틀 58">
            <a:extLst>
              <a:ext uri="{FF2B5EF4-FFF2-40B4-BE49-F238E27FC236}">
                <a16:creationId xmlns:a16="http://schemas.microsoft.com/office/drawing/2014/main" id="{2098A343-C9C3-E17F-3D54-295A705F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1" y="6356350"/>
            <a:ext cx="1054728" cy="365125"/>
          </a:xfrm>
        </p:spPr>
        <p:txBody>
          <a:bodyPr/>
          <a:lstStyle/>
          <a:p>
            <a:fld id="{5DEF7F31-0B8A-474A-B86C-91F3817543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6971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744</Words>
  <Application>Microsoft Office PowerPoint</Application>
  <PresentationFormat>와이드스크린</PresentationFormat>
  <Paragraphs>352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Microsoft GothicNeo</vt:lpstr>
      <vt:lpstr>Microsoft GothicNeo Light</vt:lpstr>
      <vt:lpstr>맑은 고딕</vt:lpstr>
      <vt:lpstr>Amasis MT Pro Black</vt:lpstr>
      <vt:lpstr>Arial</vt:lpstr>
      <vt:lpstr>BlocksVTI</vt:lpstr>
      <vt:lpstr>PowerPoint 프레젠테이션</vt:lpstr>
      <vt:lpstr>개요</vt:lpstr>
      <vt:lpstr>PowerPoint 프레젠테이션</vt:lpstr>
      <vt:lpstr>PowerPoint 프레젠테이션</vt:lpstr>
      <vt:lpstr>2. 프로토타입</vt:lpstr>
      <vt:lpstr>2. 프로토타입</vt:lpstr>
      <vt:lpstr>2. 프로토타입</vt:lpstr>
      <vt:lpstr>2. 프로토타입</vt:lpstr>
      <vt:lpstr>PowerPoint 프레젠테이션</vt:lpstr>
      <vt:lpstr>2. 프로토타입</vt:lpstr>
      <vt:lpstr>2. 프로토타입</vt:lpstr>
      <vt:lpstr>2. 프로토타입</vt:lpstr>
      <vt:lpstr>2. 프로토타입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두희</dc:creator>
  <cp:lastModifiedBy>김 두희</cp:lastModifiedBy>
  <cp:revision>40</cp:revision>
  <dcterms:created xsi:type="dcterms:W3CDTF">2023-05-07T06:19:56Z</dcterms:created>
  <dcterms:modified xsi:type="dcterms:W3CDTF">2023-05-18T13:12:30Z</dcterms:modified>
</cp:coreProperties>
</file>