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4" r:id="rId10"/>
    <p:sldId id="261" r:id="rId11"/>
    <p:sldId id="262" r:id="rId12"/>
    <p:sldId id="266" r:id="rId13"/>
    <p:sldId id="263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  <a:srgbClr val="62609E"/>
    <a:srgbClr val="FFFF66"/>
    <a:srgbClr val="E68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2BBB-870D-4CCA-8C14-D97EA00E10F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B65D-B6A6-4F6C-B109-8A20C994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F14E0C-ED48-8D2A-895A-B0878EA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B352282-2654-6001-3028-C80C77DFA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4" y="4524375"/>
            <a:ext cx="3152775" cy="914400"/>
          </a:xfrm>
        </p:spPr>
        <p:txBody>
          <a:bodyPr/>
          <a:lstStyle>
            <a:lvl5pPr marL="594360" indent="0">
              <a:buNone/>
              <a:defRPr/>
            </a:lvl5pPr>
          </a:lstStyle>
          <a:p>
            <a:pPr lvl="4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81986-7DA6-2778-84F5-6483A4519F58}"/>
              </a:ext>
            </a:extLst>
          </p:cNvPr>
          <p:cNvSpPr txBox="1"/>
          <p:nvPr userDrawn="1"/>
        </p:nvSpPr>
        <p:spPr>
          <a:xfrm>
            <a:off x="11249025" y="6356350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C47CF-DBBC-414A-1665-337AA396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93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2665C9-E06A-D2BD-413D-6448A74D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5182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397DE5-28F8-A285-EFD9-770AF7D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28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FC4C-815A-63CA-3BC1-3759A2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736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F5BB5-F483-F731-BBFC-7D683E4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88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9A2F29-E4BC-2AE1-AAEA-ED47E17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8791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8E8D8F-68EA-6CC2-56A0-FF81E8B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93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5CCE7C-0195-82C6-917F-D384530F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3B37C39-70B7-E869-5763-8925643E0ACF}"/>
              </a:ext>
            </a:extLst>
          </p:cNvPr>
          <p:cNvSpPr txBox="1"/>
          <p:nvPr/>
        </p:nvSpPr>
        <p:spPr>
          <a:xfrm>
            <a:off x="2422071" y="1663267"/>
            <a:ext cx="734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masis MT Pro Black" panose="020B0604020202020204" pitchFamily="18" charset="0"/>
              </a:rPr>
              <a:t>SSAFIT DIET</a:t>
            </a:r>
            <a:endParaRPr lang="ko-KR" altLang="en-US" sz="6600" dirty="0">
              <a:latin typeface="Amasis MT Pro Black" panose="020B060402020202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D0888-22C0-9D84-144E-940DA9F73DE9}"/>
              </a:ext>
            </a:extLst>
          </p:cNvPr>
          <p:cNvSpPr txBox="1"/>
          <p:nvPr/>
        </p:nvSpPr>
        <p:spPr>
          <a:xfrm>
            <a:off x="8890907" y="5306786"/>
            <a:ext cx="292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김두희</a:t>
            </a:r>
          </a:p>
        </p:txBody>
      </p:sp>
    </p:spTree>
    <p:extLst>
      <p:ext uri="{BB962C8B-B14F-4D97-AF65-F5344CB8AC3E}">
        <p14:creationId xmlns:p14="http://schemas.microsoft.com/office/powerpoint/2010/main" val="457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ㅇㅇㅇ님을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추천 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클릭 시 영상 재생화면으로 바뀜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FEB37D-925D-0843-D1AE-7E8EB84B7FAC}"/>
              </a:ext>
            </a:extLst>
          </p:cNvPr>
          <p:cNvSpPr/>
          <p:nvPr/>
        </p:nvSpPr>
        <p:spPr>
          <a:xfrm>
            <a:off x="812784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6AB61-6067-49F9-11A5-04B941955911}"/>
              </a:ext>
            </a:extLst>
          </p:cNvPr>
          <p:cNvSpPr/>
          <p:nvPr/>
        </p:nvSpPr>
        <p:spPr>
          <a:xfrm>
            <a:off x="2259736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27F80-90B9-1820-C9B2-9614CBB9ED85}"/>
              </a:ext>
            </a:extLst>
          </p:cNvPr>
          <p:cNvSpPr/>
          <p:nvPr/>
        </p:nvSpPr>
        <p:spPr>
          <a:xfrm>
            <a:off x="3706688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ECA53-CB28-D0FD-BB1F-7DA5C07BA0DB}"/>
              </a:ext>
            </a:extLst>
          </p:cNvPr>
          <p:cNvSpPr/>
          <p:nvPr/>
        </p:nvSpPr>
        <p:spPr>
          <a:xfrm>
            <a:off x="812784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4C977-3D8E-D00A-CE3A-6F0631DA972A}"/>
              </a:ext>
            </a:extLst>
          </p:cNvPr>
          <p:cNvSpPr/>
          <p:nvPr/>
        </p:nvSpPr>
        <p:spPr>
          <a:xfrm>
            <a:off x="2259736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8D1B9B-C9AD-454D-A0F8-F698B4DC86F6}"/>
              </a:ext>
            </a:extLst>
          </p:cNvPr>
          <p:cNvSpPr/>
          <p:nvPr/>
        </p:nvSpPr>
        <p:spPr>
          <a:xfrm>
            <a:off x="3706688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11367" y="2030843"/>
            <a:ext cx="4454993" cy="21296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endCxn id="45" idx="1"/>
          </p:cNvCxnSpPr>
          <p:nvPr/>
        </p:nvCxnSpPr>
        <p:spPr>
          <a:xfrm flipV="1">
            <a:off x="5166360" y="1187695"/>
            <a:ext cx="2887071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A7B661-5023-BC90-9C75-CC3F7C3430C6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운동영상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운동영상 정보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2F9CEC90-F9E5-977B-6E59-C1357C5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 공유 기능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42950" y="2030843"/>
            <a:ext cx="3914776" cy="2426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57726" y="1187695"/>
            <a:ext cx="3395705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6E1D6-3E82-B543-0661-084CC005D34E}"/>
              </a:ext>
            </a:extLst>
          </p:cNvPr>
          <p:cNvSpPr/>
          <p:nvPr/>
        </p:nvSpPr>
        <p:spPr>
          <a:xfrm>
            <a:off x="1923108" y="4019334"/>
            <a:ext cx="1658291" cy="200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pagination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0ADD4-074B-D507-F942-24B19EEAAE90}"/>
              </a:ext>
            </a:extLst>
          </p:cNvPr>
          <p:cNvSpPr/>
          <p:nvPr/>
        </p:nvSpPr>
        <p:spPr>
          <a:xfrm>
            <a:off x="1847850" y="3968750"/>
            <a:ext cx="1819275" cy="30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B871E4-FA72-3646-C9DD-DF2618DE20D3}"/>
              </a:ext>
            </a:extLst>
          </p:cNvPr>
          <p:cNvCxnSpPr>
            <a:cxnSpLocks/>
          </p:cNvCxnSpPr>
          <p:nvPr/>
        </p:nvCxnSpPr>
        <p:spPr>
          <a:xfrm flipV="1">
            <a:off x="3656657" y="3510441"/>
            <a:ext cx="4396774" cy="566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BE04C-E088-2337-DDAB-5C31ADD407C2}"/>
              </a:ext>
            </a:extLst>
          </p:cNvPr>
          <p:cNvSpPr txBox="1"/>
          <p:nvPr/>
        </p:nvSpPr>
        <p:spPr>
          <a:xfrm>
            <a:off x="8053431" y="3306232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200B0-BE4A-4F38-603A-79ACDA081002}"/>
              </a:ext>
            </a:extLst>
          </p:cNvPr>
          <p:cNvSpPr/>
          <p:nvPr/>
        </p:nvSpPr>
        <p:spPr>
          <a:xfrm>
            <a:off x="2224754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54207-D3F7-D4D3-1020-138A5416BF85}"/>
              </a:ext>
            </a:extLst>
          </p:cNvPr>
          <p:cNvSpPr/>
          <p:nvPr/>
        </p:nvSpPr>
        <p:spPr>
          <a:xfrm>
            <a:off x="3193080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176517-E9B6-AD7C-C53D-1A97E4BA8365}"/>
              </a:ext>
            </a:extLst>
          </p:cNvPr>
          <p:cNvSpPr/>
          <p:nvPr/>
        </p:nvSpPr>
        <p:spPr>
          <a:xfrm>
            <a:off x="2224754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4959D2-6A63-E1BF-37E2-544D58D1115B}"/>
              </a:ext>
            </a:extLst>
          </p:cNvPr>
          <p:cNvSpPr/>
          <p:nvPr/>
        </p:nvSpPr>
        <p:spPr>
          <a:xfrm>
            <a:off x="3193080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게시판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E0F5EBDE-8173-1D2D-3B05-3BE6820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CEB-382B-9008-66B9-1438A6FD7A8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25935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2925046" cy="101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725526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게시글 상세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  <a:r>
              <a:rPr lang="en-US" altLang="ko-KR" dirty="0"/>
              <a:t>, </a:t>
            </a:r>
            <a:r>
              <a:rPr lang="ko-KR" altLang="en-US" dirty="0"/>
              <a:t>댓글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87D70-2440-C956-AFEF-45755CF97078}"/>
              </a:ext>
            </a:extLst>
          </p:cNvPr>
          <p:cNvSpPr/>
          <p:nvPr/>
        </p:nvSpPr>
        <p:spPr>
          <a:xfrm>
            <a:off x="1438275" y="2400300"/>
            <a:ext cx="904875" cy="83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1B665-C6ED-1D90-F067-29577C8B9736}"/>
              </a:ext>
            </a:extLst>
          </p:cNvPr>
          <p:cNvSpPr/>
          <p:nvPr/>
        </p:nvSpPr>
        <p:spPr>
          <a:xfrm>
            <a:off x="1256428" y="3987790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FD9FC-D0A3-A9D0-B579-D99D5B67709C}"/>
              </a:ext>
            </a:extLst>
          </p:cNvPr>
          <p:cNvSpPr/>
          <p:nvPr/>
        </p:nvSpPr>
        <p:spPr>
          <a:xfrm>
            <a:off x="3619500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4C8DF-6B49-76D8-3936-A1FB4C20BAEB}"/>
              </a:ext>
            </a:extLst>
          </p:cNvPr>
          <p:cNvSpPr/>
          <p:nvPr/>
        </p:nvSpPr>
        <p:spPr>
          <a:xfrm>
            <a:off x="3008947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F9A91E47-2950-4A1B-E943-C91F2EA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ㅇㅇㅇ님의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회원정보 수정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55947-E0F7-7F11-F5F6-78F8ED3432E1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B23C9-C53A-4BBF-9B5F-5CA9E73E64F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1E068-0732-304E-B984-BDDC50C68485}"/>
              </a:ext>
            </a:extLst>
          </p:cNvPr>
          <p:cNvSpPr/>
          <p:nvPr/>
        </p:nvSpPr>
        <p:spPr>
          <a:xfrm>
            <a:off x="1256428" y="3056773"/>
            <a:ext cx="770488" cy="19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75B2A-0680-EC22-EFB4-0535DFC85701}"/>
              </a:ext>
            </a:extLst>
          </p:cNvPr>
          <p:cNvSpPr/>
          <p:nvPr/>
        </p:nvSpPr>
        <p:spPr>
          <a:xfrm>
            <a:off x="2264456" y="2307184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FD14-CE01-65D8-45C6-FBE55B164B09}"/>
              </a:ext>
            </a:extLst>
          </p:cNvPr>
          <p:cNvSpPr/>
          <p:nvPr/>
        </p:nvSpPr>
        <p:spPr>
          <a:xfrm>
            <a:off x="2264456" y="2727541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E0519-3791-6F7E-BAC6-B43D42027E77}"/>
              </a:ext>
            </a:extLst>
          </p:cNvPr>
          <p:cNvSpPr/>
          <p:nvPr/>
        </p:nvSpPr>
        <p:spPr>
          <a:xfrm>
            <a:off x="2264456" y="3569680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8420C2-5BAC-F42F-F663-5BB8325ECE48}"/>
              </a:ext>
            </a:extLst>
          </p:cNvPr>
          <p:cNvSpPr/>
          <p:nvPr/>
        </p:nvSpPr>
        <p:spPr>
          <a:xfrm>
            <a:off x="2264456" y="3147898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98B64-532F-4E74-5E2B-CA75FF19B9A4}"/>
              </a:ext>
            </a:extLst>
          </p:cNvPr>
          <p:cNvSpPr/>
          <p:nvPr/>
        </p:nvSpPr>
        <p:spPr>
          <a:xfrm>
            <a:off x="2941320" y="3946058"/>
            <a:ext cx="1104900" cy="18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86792-E625-4CB0-C724-003F00961946}"/>
              </a:ext>
            </a:extLst>
          </p:cNvPr>
          <p:cNvSpPr/>
          <p:nvPr/>
        </p:nvSpPr>
        <p:spPr>
          <a:xfrm>
            <a:off x="961436" y="4069151"/>
            <a:ext cx="745444" cy="1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E1436-74C9-485F-D079-B17F78303D23}"/>
              </a:ext>
            </a:extLst>
          </p:cNvPr>
          <p:cNvSpPr/>
          <p:nvPr/>
        </p:nvSpPr>
        <p:spPr>
          <a:xfrm>
            <a:off x="698384" y="2030843"/>
            <a:ext cx="3957506" cy="2449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88810" y="1187695"/>
            <a:ext cx="3364621" cy="969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EA926-8BD5-ECAE-794A-342C0F2CEE17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마이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1515F8F2-609B-E541-F4AD-D16F05B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B640E0-CB17-19AD-B909-DB0879661193}"/>
              </a:ext>
            </a:extLst>
          </p:cNvPr>
          <p:cNvSpPr/>
          <p:nvPr/>
        </p:nvSpPr>
        <p:spPr>
          <a:xfrm>
            <a:off x="9015658" y="162973"/>
            <a:ext cx="2509592" cy="1240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Vue </a:t>
            </a:r>
            <a:r>
              <a:rPr lang="ko-KR" altLang="en-US" dirty="0"/>
              <a:t>구조도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BC0A-4512-4DE9-D46B-28EC391A8F0E}"/>
              </a:ext>
            </a:extLst>
          </p:cNvPr>
          <p:cNvSpPr/>
          <p:nvPr/>
        </p:nvSpPr>
        <p:spPr>
          <a:xfrm>
            <a:off x="4620760" y="838957"/>
            <a:ext cx="922790" cy="314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D873E-8CF4-9B3D-1C3A-3944D96CF38B}"/>
              </a:ext>
            </a:extLst>
          </p:cNvPr>
          <p:cNvSpPr/>
          <p:nvPr/>
        </p:nvSpPr>
        <p:spPr>
          <a:xfrm>
            <a:off x="205356" y="2339983"/>
            <a:ext cx="922790" cy="314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AA48A9-118D-EC7A-AADF-06949B505435}"/>
              </a:ext>
            </a:extLst>
          </p:cNvPr>
          <p:cNvSpPr/>
          <p:nvPr/>
        </p:nvSpPr>
        <p:spPr>
          <a:xfrm>
            <a:off x="1437116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E6091-C70C-04EC-5C88-209FAD022B09}"/>
              </a:ext>
            </a:extLst>
          </p:cNvPr>
          <p:cNvSpPr/>
          <p:nvPr/>
        </p:nvSpPr>
        <p:spPr>
          <a:xfrm>
            <a:off x="6830952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A9D7C-555A-D4E3-B154-B8A1403963BD}"/>
              </a:ext>
            </a:extLst>
          </p:cNvPr>
          <p:cNvSpPr/>
          <p:nvPr/>
        </p:nvSpPr>
        <p:spPr>
          <a:xfrm>
            <a:off x="9465400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7E29-B0CC-32CA-0AD5-90992B94D1AD}"/>
              </a:ext>
            </a:extLst>
          </p:cNvPr>
          <p:cNvSpPr/>
          <p:nvPr/>
        </p:nvSpPr>
        <p:spPr>
          <a:xfrm>
            <a:off x="4173085" y="2342165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1709C-F0AE-152B-ED26-90CB24A15BC6}"/>
              </a:ext>
            </a:extLst>
          </p:cNvPr>
          <p:cNvSpPr/>
          <p:nvPr/>
        </p:nvSpPr>
        <p:spPr>
          <a:xfrm>
            <a:off x="592428" y="3760408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FC9AAD-6B54-8B29-3293-93E20A85C551}"/>
              </a:ext>
            </a:extLst>
          </p:cNvPr>
          <p:cNvSpPr/>
          <p:nvPr/>
        </p:nvSpPr>
        <p:spPr>
          <a:xfrm>
            <a:off x="2194623" y="375467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5B5EC-62CA-553F-8E08-99E3CA834CCD}"/>
              </a:ext>
            </a:extLst>
          </p:cNvPr>
          <p:cNvSpPr/>
          <p:nvPr/>
        </p:nvSpPr>
        <p:spPr>
          <a:xfrm>
            <a:off x="3495353" y="375225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498E2-A1E6-0A1B-DAEB-063FC6C861BA}"/>
              </a:ext>
            </a:extLst>
          </p:cNvPr>
          <p:cNvSpPr/>
          <p:nvPr/>
        </p:nvSpPr>
        <p:spPr>
          <a:xfrm>
            <a:off x="4796083" y="3755646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FRIENDS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F54EFB-0EB2-1917-32BB-95D6E0F2865B}"/>
              </a:ext>
            </a:extLst>
          </p:cNvPr>
          <p:cNvSpPr/>
          <p:nvPr/>
        </p:nvSpPr>
        <p:spPr>
          <a:xfrm>
            <a:off x="6673316" y="838956"/>
            <a:ext cx="1002562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 BAR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547FE3-ECD0-92F4-FE1D-0FB6DEC51BFF}"/>
              </a:ext>
            </a:extLst>
          </p:cNvPr>
          <p:cNvSpPr/>
          <p:nvPr/>
        </p:nvSpPr>
        <p:spPr>
          <a:xfrm>
            <a:off x="6207564" y="3760407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6218-0041-7DDF-E862-299B222AF9B5}"/>
              </a:ext>
            </a:extLst>
          </p:cNvPr>
          <p:cNvSpPr/>
          <p:nvPr/>
        </p:nvSpPr>
        <p:spPr>
          <a:xfrm>
            <a:off x="7397543" y="375225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099D2-F232-A8F1-8DCA-CC285EA4E7A2}"/>
              </a:ext>
            </a:extLst>
          </p:cNvPr>
          <p:cNvSpPr/>
          <p:nvPr/>
        </p:nvSpPr>
        <p:spPr>
          <a:xfrm>
            <a:off x="10275777" y="375028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BAF61-4557-09A5-D8ED-933C08E40599}"/>
              </a:ext>
            </a:extLst>
          </p:cNvPr>
          <p:cNvSpPr/>
          <p:nvPr/>
        </p:nvSpPr>
        <p:spPr>
          <a:xfrm>
            <a:off x="8708996" y="375028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7E8DA-97EA-5937-3FC4-3BD622406F6C}"/>
              </a:ext>
            </a:extLst>
          </p:cNvPr>
          <p:cNvSpPr/>
          <p:nvPr/>
        </p:nvSpPr>
        <p:spPr>
          <a:xfrm>
            <a:off x="7884823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0EE68-3E8E-87BE-4F64-04388830FECA}"/>
              </a:ext>
            </a:extLst>
          </p:cNvPr>
          <p:cNvSpPr/>
          <p:nvPr/>
        </p:nvSpPr>
        <p:spPr>
          <a:xfrm>
            <a:off x="9012827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0383B5-75D7-FA62-1E46-8635AF559B68}"/>
              </a:ext>
            </a:extLst>
          </p:cNvPr>
          <p:cNvSpPr/>
          <p:nvPr/>
        </p:nvSpPr>
        <p:spPr>
          <a:xfrm>
            <a:off x="7856248" y="5003579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A13F3-059A-8F9D-61B0-E38076F8D7B2}"/>
              </a:ext>
            </a:extLst>
          </p:cNvPr>
          <p:cNvSpPr/>
          <p:nvPr/>
        </p:nvSpPr>
        <p:spPr>
          <a:xfrm>
            <a:off x="6753088" y="6044415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F9AA8-F5FA-C70F-8E3C-785D4A143C40}"/>
              </a:ext>
            </a:extLst>
          </p:cNvPr>
          <p:cNvSpPr/>
          <p:nvPr/>
        </p:nvSpPr>
        <p:spPr>
          <a:xfrm>
            <a:off x="10275777" y="5312223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03BBBA-3670-C15A-751F-87752BE1B193}"/>
              </a:ext>
            </a:extLst>
          </p:cNvPr>
          <p:cNvSpPr/>
          <p:nvPr/>
        </p:nvSpPr>
        <p:spPr>
          <a:xfrm>
            <a:off x="10275777" y="453125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84F1C1-D834-1330-BDFF-DC153B790A13}"/>
              </a:ext>
            </a:extLst>
          </p:cNvPr>
          <p:cNvSpPr/>
          <p:nvPr/>
        </p:nvSpPr>
        <p:spPr>
          <a:xfrm>
            <a:off x="9261446" y="304800"/>
            <a:ext cx="303831" cy="266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D20452-93A8-BD04-C3D4-E05C8B50A552}"/>
              </a:ext>
            </a:extLst>
          </p:cNvPr>
          <p:cNvSpPr/>
          <p:nvPr/>
        </p:nvSpPr>
        <p:spPr>
          <a:xfrm>
            <a:off x="9261446" y="660876"/>
            <a:ext cx="303831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8FB94F-3F5D-616B-13C6-4C37CAA353E5}"/>
              </a:ext>
            </a:extLst>
          </p:cNvPr>
          <p:cNvSpPr/>
          <p:nvPr/>
        </p:nvSpPr>
        <p:spPr>
          <a:xfrm>
            <a:off x="9261446" y="1012757"/>
            <a:ext cx="30383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F018E-7B51-61ED-CBA8-768304992BB8}"/>
              </a:ext>
            </a:extLst>
          </p:cNvPr>
          <p:cNvSpPr txBox="1"/>
          <p:nvPr/>
        </p:nvSpPr>
        <p:spPr>
          <a:xfrm>
            <a:off x="9608628" y="266454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8AD7FF-2D2F-40EF-53EF-9533341D0A6D}"/>
              </a:ext>
            </a:extLst>
          </p:cNvPr>
          <p:cNvSpPr txBox="1"/>
          <p:nvPr/>
        </p:nvSpPr>
        <p:spPr>
          <a:xfrm>
            <a:off x="9608628" y="630247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6EF96-42AA-E818-EF02-847E661869BB}"/>
              </a:ext>
            </a:extLst>
          </p:cNvPr>
          <p:cNvSpPr txBox="1"/>
          <p:nvPr/>
        </p:nvSpPr>
        <p:spPr>
          <a:xfrm>
            <a:off x="9608628" y="976830"/>
            <a:ext cx="155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C74043A-26A5-6FB0-F52A-C5C8BE5519B4}"/>
              </a:ext>
            </a:extLst>
          </p:cNvPr>
          <p:cNvSpPr/>
          <p:nvPr/>
        </p:nvSpPr>
        <p:spPr>
          <a:xfrm>
            <a:off x="666751" y="1238250"/>
            <a:ext cx="4410074" cy="1000125"/>
          </a:xfrm>
          <a:custGeom>
            <a:avLst/>
            <a:gdLst>
              <a:gd name="connsiteX0" fmla="*/ 4533900 w 4533900"/>
              <a:gd name="connsiteY0" fmla="*/ 0 h 1095375"/>
              <a:gd name="connsiteX1" fmla="*/ 4533900 w 4533900"/>
              <a:gd name="connsiteY1" fmla="*/ 495300 h 1095375"/>
              <a:gd name="connsiteX2" fmla="*/ 0 w 4533900"/>
              <a:gd name="connsiteY2" fmla="*/ 495300 h 1095375"/>
              <a:gd name="connsiteX3" fmla="*/ 0 w 4533900"/>
              <a:gd name="connsiteY3" fmla="*/ 1095375 h 1095375"/>
              <a:gd name="connsiteX0" fmla="*/ 4533900 w 4533900"/>
              <a:gd name="connsiteY0" fmla="*/ 0 h 1000125"/>
              <a:gd name="connsiteX1" fmla="*/ 4533900 w 4533900"/>
              <a:gd name="connsiteY1" fmla="*/ 495300 h 1000125"/>
              <a:gd name="connsiteX2" fmla="*/ 0 w 4533900"/>
              <a:gd name="connsiteY2" fmla="*/ 495300 h 1000125"/>
              <a:gd name="connsiteX3" fmla="*/ 0 w 4533900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1000125">
                <a:moveTo>
                  <a:pt x="4533900" y="0"/>
                </a:moveTo>
                <a:lnTo>
                  <a:pt x="4533900" y="495300"/>
                </a:lnTo>
                <a:lnTo>
                  <a:pt x="0" y="495300"/>
                </a:lnTo>
                <a:lnTo>
                  <a:pt x="0" y="100012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7A73811-21D1-4D71-DEF1-8CEC0DFA917C}"/>
              </a:ext>
            </a:extLst>
          </p:cNvPr>
          <p:cNvSpPr/>
          <p:nvPr/>
        </p:nvSpPr>
        <p:spPr>
          <a:xfrm>
            <a:off x="1898511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77812AF-F815-17F3-B1C6-3DE651F11A89}"/>
              </a:ext>
            </a:extLst>
          </p:cNvPr>
          <p:cNvSpPr/>
          <p:nvPr/>
        </p:nvSpPr>
        <p:spPr>
          <a:xfrm>
            <a:off x="4639124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2E195A-DB59-7E16-F478-69A92B0C0C3C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flipV="1">
            <a:off x="5076825" y="1724025"/>
            <a:ext cx="4839742" cy="9525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009B7C8-679C-2494-D0A0-E1BDACF20CB1}"/>
              </a:ext>
            </a:extLst>
          </p:cNvPr>
          <p:cNvSpPr/>
          <p:nvPr/>
        </p:nvSpPr>
        <p:spPr>
          <a:xfrm flipH="1">
            <a:off x="5668417" y="1724025"/>
            <a:ext cx="424815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AF4A58-6D50-06BF-23F3-76B59961266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1053823" y="3159964"/>
            <a:ext cx="1602195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B14C3DE-AE67-7C71-DEF6-E7F737A839DD}"/>
              </a:ext>
            </a:extLst>
          </p:cNvPr>
          <p:cNvSpPr/>
          <p:nvPr/>
        </p:nvSpPr>
        <p:spPr>
          <a:xfrm>
            <a:off x="265601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074DBD5-A072-E3B9-B81F-A94993BF4300}"/>
              </a:ext>
            </a:extLst>
          </p:cNvPr>
          <p:cNvSpPr/>
          <p:nvPr/>
        </p:nvSpPr>
        <p:spPr>
          <a:xfrm>
            <a:off x="1053823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41C288-FD1C-6295-6C07-DDD24464D182}"/>
              </a:ext>
            </a:extLst>
          </p:cNvPr>
          <p:cNvCxnSpPr/>
          <p:nvPr/>
        </p:nvCxnSpPr>
        <p:spPr>
          <a:xfrm flipV="1">
            <a:off x="1898511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CB625A-AC42-305D-F391-FB627F394D66}"/>
              </a:ext>
            </a:extLst>
          </p:cNvPr>
          <p:cNvCxnSpPr/>
          <p:nvPr/>
        </p:nvCxnSpPr>
        <p:spPr>
          <a:xfrm flipV="1">
            <a:off x="4629599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4E0A7E-F0EF-9308-7A7E-1D6C6B907759}"/>
              </a:ext>
            </a:extLst>
          </p:cNvPr>
          <p:cNvCxnSpPr/>
          <p:nvPr/>
        </p:nvCxnSpPr>
        <p:spPr>
          <a:xfrm flipV="1">
            <a:off x="7287513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580F0B-F253-5C9B-CC87-D0C6E0E16B6F}"/>
              </a:ext>
            </a:extLst>
          </p:cNvPr>
          <p:cNvCxnSpPr/>
          <p:nvPr/>
        </p:nvCxnSpPr>
        <p:spPr>
          <a:xfrm flipV="1">
            <a:off x="9935617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5A8EAAA-7BFE-AE08-C507-3D2977A408A9}"/>
              </a:ext>
            </a:extLst>
          </p:cNvPr>
          <p:cNvSpPr/>
          <p:nvPr/>
        </p:nvSpPr>
        <p:spPr>
          <a:xfrm>
            <a:off x="7287513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D2E806D-3B56-E0C4-8D73-EF9AE17AC098}"/>
              </a:ext>
            </a:extLst>
          </p:cNvPr>
          <p:cNvSpPr/>
          <p:nvPr/>
        </p:nvSpPr>
        <p:spPr>
          <a:xfrm>
            <a:off x="39567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68D5EA7-6FB9-A579-B77D-317AE5D0589C}"/>
              </a:ext>
            </a:extLst>
          </p:cNvPr>
          <p:cNvSpPr/>
          <p:nvPr/>
        </p:nvSpPr>
        <p:spPr>
          <a:xfrm>
            <a:off x="5290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1A9A37A-46D4-F17E-E7AD-94B2E2541E82}"/>
              </a:ext>
            </a:extLst>
          </p:cNvPr>
          <p:cNvSpPr/>
          <p:nvPr/>
        </p:nvSpPr>
        <p:spPr>
          <a:xfrm>
            <a:off x="6686714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E3EF78-E715-9081-7DAD-4892BF362148}"/>
              </a:ext>
            </a:extLst>
          </p:cNvPr>
          <p:cNvSpPr/>
          <p:nvPr/>
        </p:nvSpPr>
        <p:spPr>
          <a:xfrm>
            <a:off x="7856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6099A65-776B-2882-F4F1-6FB31F23B52C}"/>
              </a:ext>
            </a:extLst>
          </p:cNvPr>
          <p:cNvSpPr/>
          <p:nvPr/>
        </p:nvSpPr>
        <p:spPr>
          <a:xfrm>
            <a:off x="91232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B955713-A9A3-4786-A816-BCD6AD78049E}"/>
              </a:ext>
            </a:extLst>
          </p:cNvPr>
          <p:cNvSpPr/>
          <p:nvPr/>
        </p:nvSpPr>
        <p:spPr>
          <a:xfrm>
            <a:off x="107234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256FA5-8193-201B-B4F2-43D79312F40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3962400" y="3159964"/>
            <a:ext cx="1327848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2ADF9DF-CF0C-E689-A6FD-C6050EF2EF7D}"/>
              </a:ext>
            </a:extLst>
          </p:cNvPr>
          <p:cNvCxnSpPr>
            <a:cxnSpLocks/>
            <a:stCxn id="67" idx="0"/>
            <a:endCxn id="68" idx="0"/>
          </p:cNvCxnSpPr>
          <p:nvPr/>
        </p:nvCxnSpPr>
        <p:spPr>
          <a:xfrm>
            <a:off x="6686714" y="3159964"/>
            <a:ext cx="1169534" cy="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4EFD42-102A-01E8-D16C-BD11722E7E22}"/>
              </a:ext>
            </a:extLst>
          </p:cNvPr>
          <p:cNvCxnSpPr>
            <a:cxnSpLocks/>
          </p:cNvCxnSpPr>
          <p:nvPr/>
        </p:nvCxnSpPr>
        <p:spPr>
          <a:xfrm flipV="1">
            <a:off x="9130153" y="3155810"/>
            <a:ext cx="1593284" cy="174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8806DE0-FB06-028A-9728-714C29F791D2}"/>
              </a:ext>
            </a:extLst>
          </p:cNvPr>
          <p:cNvCxnSpPr>
            <a:cxnSpLocks/>
          </p:cNvCxnSpPr>
          <p:nvPr/>
        </p:nvCxnSpPr>
        <p:spPr>
          <a:xfrm>
            <a:off x="9935617" y="3154442"/>
            <a:ext cx="0" cy="2314783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853AE9-C52F-252A-E17D-DA751882FE91}"/>
              </a:ext>
            </a:extLst>
          </p:cNvPr>
          <p:cNvSpPr/>
          <p:nvPr/>
        </p:nvSpPr>
        <p:spPr>
          <a:xfrm rot="16200000" flipH="1">
            <a:off x="10059918" y="4585636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E1646B7-B9E4-02C3-9B36-8433E684067D}"/>
              </a:ext>
            </a:extLst>
          </p:cNvPr>
          <p:cNvSpPr/>
          <p:nvPr/>
        </p:nvSpPr>
        <p:spPr>
          <a:xfrm rot="16200000" flipH="1">
            <a:off x="10059918" y="5344924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95937EC4-C844-3C25-8830-022574B92B0D}"/>
              </a:ext>
            </a:extLst>
          </p:cNvPr>
          <p:cNvSpPr/>
          <p:nvPr/>
        </p:nvSpPr>
        <p:spPr>
          <a:xfrm rot="16200000">
            <a:off x="6112699" y="511704"/>
            <a:ext cx="45719" cy="92279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E6AF306A-4C2B-3C32-FD46-70947E56CCD0}"/>
              </a:ext>
            </a:extLst>
          </p:cNvPr>
          <p:cNvSpPr/>
          <p:nvPr/>
        </p:nvSpPr>
        <p:spPr>
          <a:xfrm>
            <a:off x="8353425" y="4152900"/>
            <a:ext cx="800100" cy="752475"/>
          </a:xfrm>
          <a:custGeom>
            <a:avLst/>
            <a:gdLst>
              <a:gd name="connsiteX0" fmla="*/ 800100 w 800100"/>
              <a:gd name="connsiteY0" fmla="*/ 0 h 752475"/>
              <a:gd name="connsiteX1" fmla="*/ 800100 w 800100"/>
              <a:gd name="connsiteY1" fmla="*/ 352425 h 752475"/>
              <a:gd name="connsiteX2" fmla="*/ 0 w 800100"/>
              <a:gd name="connsiteY2" fmla="*/ 352425 h 752475"/>
              <a:gd name="connsiteX3" fmla="*/ 0 w 8001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52475">
                <a:moveTo>
                  <a:pt x="800100" y="0"/>
                </a:moveTo>
                <a:lnTo>
                  <a:pt x="800100" y="352425"/>
                </a:lnTo>
                <a:lnTo>
                  <a:pt x="0" y="352425"/>
                </a:lnTo>
                <a:lnTo>
                  <a:pt x="0" y="75247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3225E5-18CB-E944-728D-1C2965E267BA}"/>
              </a:ext>
            </a:extLst>
          </p:cNvPr>
          <p:cNvCxnSpPr>
            <a:cxnSpLocks/>
          </p:cNvCxnSpPr>
          <p:nvPr/>
        </p:nvCxnSpPr>
        <p:spPr>
          <a:xfrm flipV="1">
            <a:off x="8336974" y="5378578"/>
            <a:ext cx="0" cy="2476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147939F-0F81-F235-2229-91AC239CA79E}"/>
              </a:ext>
            </a:extLst>
          </p:cNvPr>
          <p:cNvCxnSpPr>
            <a:cxnSpLocks/>
          </p:cNvCxnSpPr>
          <p:nvPr/>
        </p:nvCxnSpPr>
        <p:spPr>
          <a:xfrm flipV="1">
            <a:off x="7185908" y="5616628"/>
            <a:ext cx="2288314" cy="25062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6FFB6F0-78B0-F0F8-362D-5C71C84E043D}"/>
              </a:ext>
            </a:extLst>
          </p:cNvPr>
          <p:cNvSpPr/>
          <p:nvPr/>
        </p:nvSpPr>
        <p:spPr>
          <a:xfrm>
            <a:off x="7186192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C169D1C3-6C16-CD52-B4F4-AF088149D511}"/>
              </a:ext>
            </a:extLst>
          </p:cNvPr>
          <p:cNvSpPr/>
          <p:nvPr/>
        </p:nvSpPr>
        <p:spPr>
          <a:xfrm>
            <a:off x="8330565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94146B23-2308-18AB-0077-F36239E19F0E}"/>
              </a:ext>
            </a:extLst>
          </p:cNvPr>
          <p:cNvSpPr/>
          <p:nvPr/>
        </p:nvSpPr>
        <p:spPr>
          <a:xfrm>
            <a:off x="9454477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1E59-EDC5-4F7F-747B-0D6709AD2A85}"/>
              </a:ext>
            </a:extLst>
          </p:cNvPr>
          <p:cNvSpPr txBox="1"/>
          <p:nvPr/>
        </p:nvSpPr>
        <p:spPr>
          <a:xfrm>
            <a:off x="2064491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4A51B-DD40-2B14-AE91-E3DA54DA4768}"/>
              </a:ext>
            </a:extLst>
          </p:cNvPr>
          <p:cNvSpPr txBox="1"/>
          <p:nvPr/>
        </p:nvSpPr>
        <p:spPr>
          <a:xfrm>
            <a:off x="4805104" y="1888093"/>
            <a:ext cx="8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/main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6959F-7011-85F4-5758-4EBF733CC029}"/>
              </a:ext>
            </a:extLst>
          </p:cNvPr>
          <p:cNvSpPr txBox="1"/>
          <p:nvPr/>
        </p:nvSpPr>
        <p:spPr>
          <a:xfrm>
            <a:off x="7453493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/video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F8C24B-59EA-8BD4-098B-AEEA37FB2A3F}"/>
              </a:ext>
            </a:extLst>
          </p:cNvPr>
          <p:cNvSpPr txBox="1"/>
          <p:nvPr/>
        </p:nvSpPr>
        <p:spPr>
          <a:xfrm>
            <a:off x="10087554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/board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1A2C28-9B89-6452-449E-23D15BD035AA}"/>
              </a:ext>
            </a:extLst>
          </p:cNvPr>
          <p:cNvSpPr txBox="1"/>
          <p:nvPr/>
        </p:nvSpPr>
        <p:spPr>
          <a:xfrm>
            <a:off x="821236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/login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API </a:t>
            </a:r>
            <a:r>
              <a:rPr lang="ko-KR" altLang="en-US" dirty="0"/>
              <a:t>명세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081A-194C-F159-493C-591CA0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B8910-023A-1161-1E53-F309406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69276"/>
              </p:ext>
            </p:extLst>
          </p:nvPr>
        </p:nvGraphicFramePr>
        <p:xfrm>
          <a:off x="1478004" y="822122"/>
          <a:ext cx="9148818" cy="614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046">
                  <a:extLst>
                    <a:ext uri="{9D8B030D-6E8A-4147-A177-3AD203B41FA5}">
                      <a16:colId xmlns:a16="http://schemas.microsoft.com/office/drawing/2014/main" val="3337854217"/>
                    </a:ext>
                  </a:extLst>
                </a:gridCol>
                <a:gridCol w="606924">
                  <a:extLst>
                    <a:ext uri="{9D8B030D-6E8A-4147-A177-3AD203B41FA5}">
                      <a16:colId xmlns:a16="http://schemas.microsoft.com/office/drawing/2014/main" val="1863271143"/>
                    </a:ext>
                  </a:extLst>
                </a:gridCol>
                <a:gridCol w="2273701">
                  <a:extLst>
                    <a:ext uri="{9D8B030D-6E8A-4147-A177-3AD203B41FA5}">
                      <a16:colId xmlns:a16="http://schemas.microsoft.com/office/drawing/2014/main" val="2914068450"/>
                    </a:ext>
                  </a:extLst>
                </a:gridCol>
                <a:gridCol w="969267">
                  <a:extLst>
                    <a:ext uri="{9D8B030D-6E8A-4147-A177-3AD203B41FA5}">
                      <a16:colId xmlns:a16="http://schemas.microsoft.com/office/drawing/2014/main" val="2811460517"/>
                    </a:ext>
                  </a:extLst>
                </a:gridCol>
                <a:gridCol w="969267">
                  <a:extLst>
                    <a:ext uri="{9D8B030D-6E8A-4147-A177-3AD203B41FA5}">
                      <a16:colId xmlns:a16="http://schemas.microsoft.com/office/drawing/2014/main" val="1033554960"/>
                    </a:ext>
                  </a:extLst>
                </a:gridCol>
                <a:gridCol w="3858613">
                  <a:extLst>
                    <a:ext uri="{9D8B030D-6E8A-4147-A177-3AD203B41FA5}">
                      <a16:colId xmlns:a16="http://schemas.microsoft.com/office/drawing/2014/main" val="646999473"/>
                    </a:ext>
                  </a:extLst>
                </a:gridCol>
              </a:tblGrid>
              <a:tr h="1840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Method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URI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Response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30319"/>
                  </a:ext>
                </a:extLst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필수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 </a:t>
                      </a:r>
                      <a:r>
                        <a:rPr lang="ko-KR" alt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선택</a:t>
                      </a:r>
                      <a:endParaRPr lang="ko-KR" alt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75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7497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user/join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4470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9704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{userId} </a:t>
                      </a:r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738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}/friends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의 친구목록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4037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/users/user/{</a:t>
                      </a:r>
                      <a:r>
                        <a:rPr lang="en-US" sz="1000" u="none" strike="noStrike" dirty="0" err="1">
                          <a:effectLst/>
                        </a:rPr>
                        <a:t>userName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이름으로 회원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70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 </a:t>
                      </a:r>
                      <a:r>
                        <a:rPr lang="ko-KR" altLang="en-US" sz="1000" u="none" strike="noStrike" dirty="0">
                          <a:effectLst/>
                        </a:rPr>
                        <a:t>맞춤 음식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267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일주일 식단 정보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540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2527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boolean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8902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/mealPlans/meal/{mealName}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mealName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음식 이름으로 </a:t>
                      </a:r>
                      <a:r>
                        <a:rPr lang="en-US" altLang="ko-KR" sz="1000" u="none" strike="noStrike">
                          <a:effectLst/>
                        </a:rPr>
                        <a:t>DB</a:t>
                      </a:r>
                      <a:r>
                        <a:rPr lang="ko-KR" altLang="en-US" sz="1000" u="none" strike="noStrike">
                          <a:effectLst/>
                        </a:rPr>
                        <a:t>에서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79506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/mealPlans/user/{userId}/meal/{date}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유저가 </a:t>
                      </a:r>
                      <a:r>
                        <a:rPr lang="en-US" altLang="ko-KR" sz="1000" u="none" strike="noStrike">
                          <a:effectLst/>
                        </a:rPr>
                        <a:t>{date}</a:t>
                      </a:r>
                      <a:r>
                        <a:rPr lang="ko-KR" altLang="en-US" sz="1000" u="none" strike="noStrike">
                          <a:effectLst/>
                        </a:rPr>
                        <a:t>에 먹은 음식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4388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/youtube/video/{userId}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List&lt;Video&gt;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가 가입 시 설정한 타입에 따라 운동 영상 랜덤 </a:t>
                      </a:r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개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57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/boards/board/{pagination}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pagination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List&lt;Board&gt;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{pagination}</a:t>
                      </a:r>
                      <a:r>
                        <a:rPr lang="ko-KR" altLang="en-US" sz="1000" u="none" strike="noStrike" dirty="0">
                          <a:effectLst/>
                        </a:rPr>
                        <a:t>에 해당하는 </a:t>
                      </a:r>
                      <a:r>
                        <a:rPr lang="en-US" altLang="ko-KR" sz="1000" u="none" strike="noStrike" dirty="0">
                          <a:effectLst/>
                        </a:rPr>
                        <a:t>board </a:t>
                      </a:r>
                      <a:r>
                        <a:rPr lang="ko-KR" altLang="en-US" sz="1000" u="none" strike="noStrike" dirty="0">
                          <a:effectLst/>
                        </a:rPr>
                        <a:t>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3242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45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401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/boards/board/{boardId}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869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likeBoard</a:t>
                      </a:r>
                      <a:r>
                        <a:rPr lang="en-US" sz="1000" u="none" strike="noStrike" dirty="0">
                          <a:effectLst/>
                        </a:rPr>
                        <a:t>/like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726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/likeBoard/like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취소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0698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/reviews/review/{boardId}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List&lt;Review&gt;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75443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540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6683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/reviews/review/{reviewId}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reviewId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4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ERD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B8173-C8E2-C07F-ADE9-40C5FE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985F0-A7DB-B35A-BCFA-9EF5837A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04" y="822122"/>
            <a:ext cx="7296880" cy="5737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93A5B-670B-3B34-3A92-A5F3B27E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04138"/>
              </p:ext>
            </p:extLst>
          </p:nvPr>
        </p:nvGraphicFramePr>
        <p:xfrm>
          <a:off x="1478004" y="822122"/>
          <a:ext cx="9824624" cy="42410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3915">
                  <a:extLst>
                    <a:ext uri="{9D8B030D-6E8A-4147-A177-3AD203B41FA5}">
                      <a16:colId xmlns:a16="http://schemas.microsoft.com/office/drawing/2014/main" val="1362443038"/>
                    </a:ext>
                  </a:extLst>
                </a:gridCol>
                <a:gridCol w="3193361">
                  <a:extLst>
                    <a:ext uri="{9D8B030D-6E8A-4147-A177-3AD203B41FA5}">
                      <a16:colId xmlns:a16="http://schemas.microsoft.com/office/drawing/2014/main" val="527046308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749509244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070341365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696132371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4208088833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010608179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10042236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189999439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 (</a:t>
                      </a:r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 (</a:t>
                      </a:r>
                      <a:r>
                        <a:rPr lang="ko-KR" altLang="en-US" sz="1200" u="none" strike="noStrike">
                          <a:effectLst/>
                        </a:rPr>
                        <a:t>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23 (</a:t>
                      </a:r>
                      <a:r>
                        <a:rPr lang="ko-KR" altLang="en-US" sz="1200" u="none" strike="noStrike">
                          <a:effectLst/>
                        </a:rPr>
                        <a:t>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 (</a:t>
                      </a:r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 (</a:t>
                      </a:r>
                      <a:r>
                        <a:rPr lang="ko-KR" altLang="en-US" sz="1200" u="none" strike="noStrike">
                          <a:effectLst/>
                        </a:rPr>
                        <a:t>목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91498662"/>
                  </a:ext>
                </a:extLst>
              </a:tr>
              <a:tr h="326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HTML, CSS : </a:t>
                      </a:r>
                      <a:r>
                        <a:rPr lang="ko-KR" altLang="en-US" sz="1200" u="none" strike="noStrike">
                          <a:effectLst/>
                        </a:rPr>
                        <a:t>기본 틀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34944383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API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활용한 </a:t>
                      </a:r>
                      <a:r>
                        <a:rPr lang="en-US" altLang="ko-KR" sz="1200" u="none" strike="noStrike" dirty="0">
                          <a:effectLst/>
                        </a:rPr>
                        <a:t>Vue Component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414560130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Component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통합하여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SPA</a:t>
                      </a:r>
                      <a:r>
                        <a:rPr lang="ko-KR" altLang="en-US" sz="1200" u="none" strike="noStrike" dirty="0">
                          <a:effectLst/>
                        </a:rPr>
                        <a:t>화 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14103553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자동완성 기능 만들기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56675956"/>
                  </a:ext>
                </a:extLst>
              </a:tr>
              <a:tr h="3262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</a:t>
                      </a:r>
                      <a:r>
                        <a:rPr lang="en-US" altLang="ko-KR" sz="1200" u="none" strike="noStrike" dirty="0"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2410412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SCHEMA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80483702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가공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896198390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게시판 </a:t>
                      </a:r>
                      <a:r>
                        <a:rPr lang="en-US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205683132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친구와 점수 비교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35300853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테스트코드를 활용한 </a:t>
                      </a:r>
                      <a:r>
                        <a:rPr lang="en-US" altLang="ko-KR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54237180"/>
                  </a:ext>
                </a:extLst>
              </a:tr>
              <a:tr h="326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버그 확인 및 </a:t>
                      </a:r>
                      <a:r>
                        <a:rPr lang="en-US" altLang="ko-KR" sz="1200" u="none" strike="noStrike">
                          <a:effectLst/>
                        </a:rPr>
                        <a:t>UX / UI </a:t>
                      </a:r>
                      <a:r>
                        <a:rPr lang="ko-KR" altLang="en-US" sz="1200" u="none" strike="noStrike">
                          <a:effectLst/>
                        </a:rPr>
                        <a:t>최종 점검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537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만들기</a:t>
                      </a: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BC283D4-0281-9D40-C4E4-8F6F7F3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15" y="2483658"/>
            <a:ext cx="4370770" cy="972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7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6F76-5295-D80B-723C-7C9A1E9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54E5-93E0-596E-BA5E-3542EC8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서비스 특징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프로토타입 소개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기타 세부계획 </a:t>
            </a:r>
            <a:r>
              <a:rPr lang="en-US" altLang="ko-KR" dirty="0"/>
              <a:t>(Vue </a:t>
            </a:r>
            <a:r>
              <a:rPr lang="ko-KR" altLang="en-US" dirty="0"/>
              <a:t>구조도</a:t>
            </a:r>
            <a:r>
              <a:rPr lang="en-US" altLang="ko-KR" dirty="0"/>
              <a:t>, API </a:t>
            </a:r>
            <a:r>
              <a:rPr lang="ko-KR" altLang="en-US" dirty="0"/>
              <a:t>명세</a:t>
            </a:r>
            <a:r>
              <a:rPr lang="en-US" altLang="ko-KR" dirty="0"/>
              <a:t>, ERD, </a:t>
            </a:r>
            <a:r>
              <a:rPr lang="ko-KR" altLang="en-US" dirty="0" err="1"/>
              <a:t>간트차트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148C8-26A3-B3A0-550A-EF2BB3E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그림 16" descr="배고픈 맥스 더 허스키">
            <a:extLst>
              <a:ext uri="{FF2B5EF4-FFF2-40B4-BE49-F238E27FC236}">
                <a16:creationId xmlns:a16="http://schemas.microsoft.com/office/drawing/2014/main" id="{6058E25C-7725-2C63-3498-CE8EF014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770573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FA2BC-F4CB-C6D8-6628-D7FC9B2483C5}"/>
              </a:ext>
            </a:extLst>
          </p:cNvPr>
          <p:cNvSpPr txBox="1"/>
          <p:nvPr/>
        </p:nvSpPr>
        <p:spPr>
          <a:xfrm>
            <a:off x="1077362" y="1247353"/>
            <a:ext cx="5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다이어트에 실패하는 원인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1D3D-5858-E628-E0D4-37947714E43E}"/>
              </a:ext>
            </a:extLst>
          </p:cNvPr>
          <p:cNvSpPr txBox="1"/>
          <p:nvPr/>
        </p:nvSpPr>
        <p:spPr>
          <a:xfrm>
            <a:off x="6277518" y="2604548"/>
            <a:ext cx="4492549" cy="19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 달 </a:t>
            </a:r>
            <a:r>
              <a:rPr lang="ko-KR" altLang="en-US" sz="2800" b="1" dirty="0" err="1"/>
              <a:t>목표감량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5%,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~ 12</a:t>
            </a:r>
            <a:r>
              <a:rPr lang="ko-KR" altLang="en-US" sz="2800" b="1" dirty="0"/>
              <a:t>개월 </a:t>
            </a:r>
            <a:r>
              <a:rPr lang="en-US" altLang="ko-KR" sz="2800" b="1" dirty="0"/>
              <a:t>10%,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장기적으로는 체중유지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76E2D-CCEB-8DAE-9C47-D0C8C217C0CB}"/>
              </a:ext>
            </a:extLst>
          </p:cNvPr>
          <p:cNvSpPr txBox="1"/>
          <p:nvPr/>
        </p:nvSpPr>
        <p:spPr>
          <a:xfrm>
            <a:off x="6178248" y="2468680"/>
            <a:ext cx="4492549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한달에 </a:t>
            </a:r>
            <a:r>
              <a:rPr lang="en-US" altLang="ko-KR" sz="2800" b="1" dirty="0"/>
              <a:t>20% </a:t>
            </a:r>
            <a:r>
              <a:rPr lang="ko-KR" altLang="en-US" sz="2800" b="1" dirty="0"/>
              <a:t>감량할거야</a:t>
            </a:r>
            <a:endParaRPr lang="en-US" altLang="ko-KR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2F0C-5338-FBC5-8312-6ADC520C8B1B}"/>
              </a:ext>
            </a:extLst>
          </p:cNvPr>
          <p:cNvSpPr txBox="1"/>
          <p:nvPr/>
        </p:nvSpPr>
        <p:spPr>
          <a:xfrm>
            <a:off x="5377221" y="3283696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밥 반공기만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먹을거야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B4E4-3CA4-0453-BE8B-562038F3D5C2}"/>
              </a:ext>
            </a:extLst>
          </p:cNvPr>
          <p:cNvSpPr txBox="1"/>
          <p:nvPr/>
        </p:nvSpPr>
        <p:spPr>
          <a:xfrm>
            <a:off x="5377221" y="4098712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하루에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2~3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시간씩 운동할거야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5488C-BC1E-5881-86C3-D3D5712CD04E}"/>
              </a:ext>
            </a:extLst>
          </p:cNvPr>
          <p:cNvSpPr txBox="1"/>
          <p:nvPr/>
        </p:nvSpPr>
        <p:spPr>
          <a:xfrm>
            <a:off x="5802718" y="1244477"/>
            <a:ext cx="543211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단기적이고 과도한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4620-C433-1C97-0C61-1146815E45CD}"/>
              </a:ext>
            </a:extLst>
          </p:cNvPr>
          <p:cNvSpPr txBox="1"/>
          <p:nvPr/>
        </p:nvSpPr>
        <p:spPr>
          <a:xfrm>
            <a:off x="5450957" y="1515423"/>
            <a:ext cx="633417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구체적이고 달성가능한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95AF4-FB7C-FEC2-E88D-8C524C520FDF}"/>
              </a:ext>
            </a:extLst>
          </p:cNvPr>
          <p:cNvGrpSpPr/>
          <p:nvPr/>
        </p:nvGrpSpPr>
        <p:grpSpPr>
          <a:xfrm>
            <a:off x="0" y="1341337"/>
            <a:ext cx="3491219" cy="2996504"/>
            <a:chOff x="0" y="1341337"/>
            <a:chExt cx="3491219" cy="2996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712013-FE7F-3C2D-F0ED-8D5546CB85A5}"/>
                </a:ext>
              </a:extLst>
            </p:cNvPr>
            <p:cNvSpPr txBox="1"/>
            <p:nvPr/>
          </p:nvSpPr>
          <p:spPr>
            <a:xfrm>
              <a:off x="0" y="3468051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목표량 가시화로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목표의식 고취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20ADA6-8066-DCF1-517C-92D20514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78" y="1341337"/>
              <a:ext cx="2430197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8415F9-6E2B-4484-74AB-B6FB305B19C7}"/>
              </a:ext>
            </a:extLst>
          </p:cNvPr>
          <p:cNvGrpSpPr/>
          <p:nvPr/>
        </p:nvGrpSpPr>
        <p:grpSpPr>
          <a:xfrm>
            <a:off x="5704096" y="1341336"/>
            <a:ext cx="3491219" cy="2885178"/>
            <a:chOff x="5704096" y="1341336"/>
            <a:chExt cx="3491219" cy="28851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A6650-D685-7CD3-1769-43754B5E4155}"/>
                </a:ext>
              </a:extLst>
            </p:cNvPr>
            <p:cNvSpPr txBox="1"/>
            <p:nvPr/>
          </p:nvSpPr>
          <p:spPr>
            <a:xfrm>
              <a:off x="5704096" y="3356724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식단 관리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추천 서비스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1E976B-C366-4C2B-3196-B42F895F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6497" y="1341336"/>
              <a:ext cx="2846418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BFF2BB-177F-BA5D-31A7-39F12610D790}"/>
              </a:ext>
            </a:extLst>
          </p:cNvPr>
          <p:cNvGrpSpPr/>
          <p:nvPr/>
        </p:nvGrpSpPr>
        <p:grpSpPr>
          <a:xfrm>
            <a:off x="2782036" y="3209383"/>
            <a:ext cx="3491219" cy="2961406"/>
            <a:chOff x="2782036" y="3209383"/>
            <a:chExt cx="3491219" cy="2961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96FA0-DC51-276A-AF81-26605AEA9C68}"/>
                </a:ext>
              </a:extLst>
            </p:cNvPr>
            <p:cNvSpPr txBox="1"/>
            <p:nvPr/>
          </p:nvSpPr>
          <p:spPr>
            <a:xfrm>
              <a:off x="2782036" y="5300999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맞춤형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 영상 추천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AD3B1C-A148-C471-6166-FFFCD531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435" y="3209383"/>
              <a:ext cx="2744423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4683BF-2258-592A-7D0D-3442A0F0C11B}"/>
              </a:ext>
            </a:extLst>
          </p:cNvPr>
          <p:cNvGrpSpPr/>
          <p:nvPr/>
        </p:nvGrpSpPr>
        <p:grpSpPr>
          <a:xfrm>
            <a:off x="8541590" y="3209383"/>
            <a:ext cx="3491219" cy="2826109"/>
            <a:chOff x="8541590" y="3209383"/>
            <a:chExt cx="3491219" cy="2826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8FA5-B4A5-B77E-4F6F-9AB44A22101B}"/>
                </a:ext>
              </a:extLst>
            </p:cNvPr>
            <p:cNvSpPr txBox="1"/>
            <p:nvPr/>
          </p:nvSpPr>
          <p:spPr>
            <a:xfrm>
              <a:off x="8541590" y="5165702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간 소통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건전한 경쟁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2D717D-598C-7CFF-E5B5-425CFB4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915" y="3209383"/>
              <a:ext cx="2828570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2577707" y="1455655"/>
            <a:ext cx="2455916" cy="164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사이트 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3266853" y="3425794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3266853" y="3889920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E4BA5-39BD-550E-D533-61B8E18A7AA7}"/>
              </a:ext>
            </a:extLst>
          </p:cNvPr>
          <p:cNvSpPr/>
          <p:nvPr/>
        </p:nvSpPr>
        <p:spPr>
          <a:xfrm>
            <a:off x="3106970" y="3278051"/>
            <a:ext cx="1372751" cy="1050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75600-0916-9365-7F41-099BA04C1AC4}"/>
              </a:ext>
            </a:extLst>
          </p:cNvPr>
          <p:cNvSpPr/>
          <p:nvPr/>
        </p:nvSpPr>
        <p:spPr>
          <a:xfrm>
            <a:off x="2268071" y="1275398"/>
            <a:ext cx="2958270" cy="31791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23E6B0-4877-D3E9-3E94-291B416C4F25}"/>
              </a:ext>
            </a:extLst>
          </p:cNvPr>
          <p:cNvCxnSpPr>
            <a:cxnSpLocks/>
          </p:cNvCxnSpPr>
          <p:nvPr/>
        </p:nvCxnSpPr>
        <p:spPr>
          <a:xfrm flipV="1">
            <a:off x="4479721" y="3099838"/>
            <a:ext cx="2958270" cy="3274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1923DA-EE07-A0D3-E051-150E5D4A93EB}"/>
              </a:ext>
            </a:extLst>
          </p:cNvPr>
          <p:cNvCxnSpPr>
            <a:cxnSpLocks/>
          </p:cNvCxnSpPr>
          <p:nvPr/>
        </p:nvCxnSpPr>
        <p:spPr>
          <a:xfrm flipV="1">
            <a:off x="5226341" y="1398632"/>
            <a:ext cx="2164360" cy="2207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B3894-EE1B-86F2-2FC0-76FF473ECF82}"/>
              </a:ext>
            </a:extLst>
          </p:cNvPr>
          <p:cNvSpPr txBox="1"/>
          <p:nvPr/>
        </p:nvSpPr>
        <p:spPr>
          <a:xfrm>
            <a:off x="7437991" y="1012593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회원가입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3925A-E012-101B-C3ED-2FD7AE958FA6}"/>
              </a:ext>
            </a:extLst>
          </p:cNvPr>
          <p:cNvSpPr txBox="1"/>
          <p:nvPr/>
        </p:nvSpPr>
        <p:spPr>
          <a:xfrm>
            <a:off x="7437991" y="2776672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E1B4B-D40C-1F13-42AA-99403A40A46E}"/>
              </a:ext>
            </a:extLst>
          </p:cNvPr>
          <p:cNvSpPr txBox="1"/>
          <p:nvPr/>
        </p:nvSpPr>
        <p:spPr>
          <a:xfrm>
            <a:off x="453514" y="4898588"/>
            <a:ext cx="757606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로그인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없음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1229002-91D4-F56D-AA7F-1A75B66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061F6-F915-A7A6-E2DB-2255FA2B0011}"/>
              </a:ext>
            </a:extLst>
          </p:cNvPr>
          <p:cNvSpPr/>
          <p:nvPr/>
        </p:nvSpPr>
        <p:spPr>
          <a:xfrm>
            <a:off x="5389303" y="1384184"/>
            <a:ext cx="1333248" cy="253347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A94560-D869-BCE6-092C-70752F18A4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22551" y="2315679"/>
            <a:ext cx="1330880" cy="737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E642D-6636-47BD-B06E-222FF6C6A35B}"/>
              </a:ext>
            </a:extLst>
          </p:cNvPr>
          <p:cNvSpPr txBox="1"/>
          <p:nvPr/>
        </p:nvSpPr>
        <p:spPr>
          <a:xfrm>
            <a:off x="8053431" y="2131013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네비게이션 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3467DE-BCB4-1567-9F54-8C7BEC41A9BE}"/>
              </a:ext>
            </a:extLst>
          </p:cNvPr>
          <p:cNvCxnSpPr>
            <a:cxnSpLocks/>
          </p:cNvCxnSpPr>
          <p:nvPr/>
        </p:nvCxnSpPr>
        <p:spPr>
          <a:xfrm flipV="1">
            <a:off x="4390863" y="710689"/>
            <a:ext cx="3662568" cy="10038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408669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클릭 시 랭킹 화면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시작 </a:t>
            </a:r>
            <a:r>
              <a:rPr lang="en-US" altLang="ko-KR" dirty="0"/>
              <a:t>kcal</a:t>
            </a:r>
            <a:r>
              <a:rPr lang="ko-KR" altLang="en-US" dirty="0"/>
              <a:t>와 감량한 </a:t>
            </a:r>
            <a:r>
              <a:rPr lang="en-US" altLang="ko-KR" dirty="0"/>
              <a:t>kcal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A2CDF-12D9-12A4-1495-AE7FE7B8269E}"/>
              </a:ext>
            </a:extLst>
          </p:cNvPr>
          <p:cNvSpPr/>
          <p:nvPr/>
        </p:nvSpPr>
        <p:spPr>
          <a:xfrm>
            <a:off x="3836285" y="2627776"/>
            <a:ext cx="1188720" cy="2190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</p:spTree>
    <p:extLst>
      <p:ext uri="{BB962C8B-B14F-4D97-AF65-F5344CB8AC3E}">
        <p14:creationId xmlns:p14="http://schemas.microsoft.com/office/powerpoint/2010/main" val="349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1350930"/>
            <a:ext cx="4344112" cy="2979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307917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055BD-3EB3-5021-4DDF-5DFD9E3CCD74}"/>
              </a:ext>
            </a:extLst>
          </p:cNvPr>
          <p:cNvSpPr/>
          <p:nvPr/>
        </p:nvSpPr>
        <p:spPr>
          <a:xfrm>
            <a:off x="4264091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79023-7C74-9140-448A-2AC4237E6E1B}"/>
              </a:ext>
            </a:extLst>
          </p:cNvPr>
          <p:cNvSpPr/>
          <p:nvPr/>
        </p:nvSpPr>
        <p:spPr>
          <a:xfrm>
            <a:off x="1193891" y="2897615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solidFill>
                  <a:schemeClr val="tx1"/>
                </a:solidFill>
              </a:rPr>
              <a:t>음식명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E601-BA8B-8EDD-A2C6-A8C5BD7B8505}"/>
              </a:ext>
            </a:extLst>
          </p:cNvPr>
          <p:cNvSpPr/>
          <p:nvPr/>
        </p:nvSpPr>
        <p:spPr>
          <a:xfrm>
            <a:off x="3205485" y="2897615"/>
            <a:ext cx="800744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검색버튼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E310E8-35B0-DC80-9F18-0F695E6A2106}"/>
              </a:ext>
            </a:extLst>
          </p:cNvPr>
          <p:cNvSpPr/>
          <p:nvPr/>
        </p:nvSpPr>
        <p:spPr>
          <a:xfrm>
            <a:off x="1193891" y="3316228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에서 가져온 음식정보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81A4A4-EE21-58C8-1751-879120A375F0}"/>
              </a:ext>
            </a:extLst>
          </p:cNvPr>
          <p:cNvSpPr/>
          <p:nvPr/>
        </p:nvSpPr>
        <p:spPr>
          <a:xfrm>
            <a:off x="3205486" y="3316227"/>
            <a:ext cx="800743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섭취량 </a:t>
            </a:r>
            <a:r>
              <a:rPr lang="en-US" altLang="ko-KR" sz="1050" dirty="0">
                <a:solidFill>
                  <a:schemeClr val="tx1"/>
                </a:solidFill>
              </a:rPr>
              <a:t>(g)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D06AE-5894-8D3C-2F59-DD7D66E8F919}"/>
              </a:ext>
            </a:extLst>
          </p:cNvPr>
          <p:cNvSpPr/>
          <p:nvPr/>
        </p:nvSpPr>
        <p:spPr>
          <a:xfrm>
            <a:off x="4138938" y="3316227"/>
            <a:ext cx="771206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3CBEAC-E1F8-8E55-09A9-F792B3D2A1FF}"/>
              </a:ext>
            </a:extLst>
          </p:cNvPr>
          <p:cNvSpPr/>
          <p:nvPr/>
        </p:nvSpPr>
        <p:spPr>
          <a:xfrm>
            <a:off x="1386839" y="1492660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ㅇ월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ㅇ일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9EBC59A-EFD4-8E40-F410-02244169BB91}"/>
              </a:ext>
            </a:extLst>
          </p:cNvPr>
          <p:cNvSpPr/>
          <p:nvPr/>
        </p:nvSpPr>
        <p:spPr>
          <a:xfrm rot="16200000">
            <a:off x="1120737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16392-3691-F932-E2F8-64239D106D4E}"/>
              </a:ext>
            </a:extLst>
          </p:cNvPr>
          <p:cNvSpPr/>
          <p:nvPr/>
        </p:nvSpPr>
        <p:spPr>
          <a:xfrm rot="5400000">
            <a:off x="2190693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9E8CF-51BD-07EC-F678-329A266712CE}"/>
              </a:ext>
            </a:extLst>
          </p:cNvPr>
          <p:cNvSpPr/>
          <p:nvPr/>
        </p:nvSpPr>
        <p:spPr>
          <a:xfrm>
            <a:off x="119389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입력된 음식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E2284-277C-A7F8-3D5B-7B084D311E2E}"/>
              </a:ext>
            </a:extLst>
          </p:cNvPr>
          <p:cNvSpPr/>
          <p:nvPr/>
        </p:nvSpPr>
        <p:spPr>
          <a:xfrm>
            <a:off x="216436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733E8-17C8-3EDF-336E-F01F79540ACE}"/>
              </a:ext>
            </a:extLst>
          </p:cNvPr>
          <p:cNvSpPr/>
          <p:nvPr/>
        </p:nvSpPr>
        <p:spPr>
          <a:xfrm>
            <a:off x="4132621" y="2894255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직접입력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3887C2-A838-2E63-CBCB-9C6E68D8D0B8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92930-3BFC-176A-8263-D025F71F29B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식단입력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날짜별</a:t>
            </a:r>
            <a:r>
              <a:rPr lang="ko-KR" altLang="en-US" dirty="0"/>
              <a:t> 입력한 식단 정보</a:t>
            </a:r>
            <a:r>
              <a:rPr lang="en-US" altLang="ko-KR" dirty="0"/>
              <a:t>, </a:t>
            </a:r>
            <a:r>
              <a:rPr lang="ko-KR" altLang="en-US" dirty="0"/>
              <a:t>검색된 음식 정보</a:t>
            </a: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3571D8F0-7CF4-5DE8-9A08-CC4F930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876155" y="1337135"/>
            <a:ext cx="1984396" cy="35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5" y="1866901"/>
            <a:ext cx="1984396" cy="225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친구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5AFD9-07C1-1BFC-5B1D-20FBF444E460}"/>
              </a:ext>
            </a:extLst>
          </p:cNvPr>
          <p:cNvSpPr/>
          <p:nvPr/>
        </p:nvSpPr>
        <p:spPr>
          <a:xfrm>
            <a:off x="3204105" y="1747549"/>
            <a:ext cx="990357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95A61-7D1F-3783-70B0-FB845C2560FE}"/>
              </a:ext>
            </a:extLst>
          </p:cNvPr>
          <p:cNvSpPr/>
          <p:nvPr/>
        </p:nvSpPr>
        <p:spPr>
          <a:xfrm>
            <a:off x="3204105" y="2186349"/>
            <a:ext cx="1677894" cy="187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유저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EDF928-4454-C206-0E1D-2D63FC6AA477}"/>
              </a:ext>
            </a:extLst>
          </p:cNvPr>
          <p:cNvSpPr/>
          <p:nvPr/>
        </p:nvSpPr>
        <p:spPr>
          <a:xfrm>
            <a:off x="3334694" y="2595305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63CD4-4BA7-8366-0027-760EB0AB214A}"/>
              </a:ext>
            </a:extLst>
          </p:cNvPr>
          <p:cNvSpPr/>
          <p:nvPr/>
        </p:nvSpPr>
        <p:spPr>
          <a:xfrm>
            <a:off x="3724026" y="2627777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9DEF12-2E3A-ACBF-E292-670C94E4C5FF}"/>
              </a:ext>
            </a:extLst>
          </p:cNvPr>
          <p:cNvSpPr/>
          <p:nvPr/>
        </p:nvSpPr>
        <p:spPr>
          <a:xfrm>
            <a:off x="4355124" y="2627777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C184E-8283-B2B6-77F0-3A8733D7EC9B}"/>
              </a:ext>
            </a:extLst>
          </p:cNvPr>
          <p:cNvSpPr/>
          <p:nvPr/>
        </p:nvSpPr>
        <p:spPr>
          <a:xfrm>
            <a:off x="4284574" y="1747549"/>
            <a:ext cx="597425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B2DACE-2468-66EE-54DA-0E0AD892E5C6}"/>
              </a:ext>
            </a:extLst>
          </p:cNvPr>
          <p:cNvSpPr/>
          <p:nvPr/>
        </p:nvSpPr>
        <p:spPr>
          <a:xfrm>
            <a:off x="1267024" y="2376212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EB229-EE95-AF76-2AD1-F55DDBA18DC0}"/>
              </a:ext>
            </a:extLst>
          </p:cNvPr>
          <p:cNvSpPr/>
          <p:nvPr/>
        </p:nvSpPr>
        <p:spPr>
          <a:xfrm>
            <a:off x="1656356" y="2408684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85B45-7890-91B1-6CBC-DD04EC88FD31}"/>
              </a:ext>
            </a:extLst>
          </p:cNvPr>
          <p:cNvSpPr/>
          <p:nvPr/>
        </p:nvSpPr>
        <p:spPr>
          <a:xfrm>
            <a:off x="2287454" y="2408684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921A-C0B2-E031-B8B0-0B735F7B89E6}"/>
              </a:ext>
            </a:extLst>
          </p:cNvPr>
          <p:cNvSpPr/>
          <p:nvPr/>
        </p:nvSpPr>
        <p:spPr>
          <a:xfrm>
            <a:off x="986750" y="2355344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005B07F-77AF-2DD9-529B-4E6C8D86CA69}"/>
              </a:ext>
            </a:extLst>
          </p:cNvPr>
          <p:cNvSpPr/>
          <p:nvPr/>
        </p:nvSpPr>
        <p:spPr>
          <a:xfrm>
            <a:off x="1267024" y="2777344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D8E4EE-AD6F-5576-CDBC-8A2F80E02692}"/>
              </a:ext>
            </a:extLst>
          </p:cNvPr>
          <p:cNvSpPr/>
          <p:nvPr/>
        </p:nvSpPr>
        <p:spPr>
          <a:xfrm>
            <a:off x="1656356" y="2809816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E673D7-4D5E-8367-0349-E43DDE080BE4}"/>
              </a:ext>
            </a:extLst>
          </p:cNvPr>
          <p:cNvSpPr/>
          <p:nvPr/>
        </p:nvSpPr>
        <p:spPr>
          <a:xfrm>
            <a:off x="986750" y="2756476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3A5C5E5-8D5C-A972-0264-DEDC79B46B75}"/>
              </a:ext>
            </a:extLst>
          </p:cNvPr>
          <p:cNvSpPr/>
          <p:nvPr/>
        </p:nvSpPr>
        <p:spPr>
          <a:xfrm>
            <a:off x="1267024" y="3221750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6C273-A18B-9CD4-60CB-1ED0DF19B130}"/>
              </a:ext>
            </a:extLst>
          </p:cNvPr>
          <p:cNvSpPr/>
          <p:nvPr/>
        </p:nvSpPr>
        <p:spPr>
          <a:xfrm>
            <a:off x="1656356" y="3254222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E83E7A-FB5F-2E25-98C4-4C13F1E4AA60}"/>
              </a:ext>
            </a:extLst>
          </p:cNvPr>
          <p:cNvSpPr/>
          <p:nvPr/>
        </p:nvSpPr>
        <p:spPr>
          <a:xfrm>
            <a:off x="2287454" y="3254222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C3C5AC-5D8C-D95E-35BD-43E920249543}"/>
              </a:ext>
            </a:extLst>
          </p:cNvPr>
          <p:cNvSpPr/>
          <p:nvPr/>
        </p:nvSpPr>
        <p:spPr>
          <a:xfrm>
            <a:off x="986750" y="3200882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04C1D-3BF9-BC77-2AA5-F1DD9DEF633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랭킹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 정보</a:t>
            </a:r>
            <a:r>
              <a:rPr lang="en-US" altLang="ko-KR" dirty="0"/>
              <a:t>, </a:t>
            </a:r>
            <a:r>
              <a:rPr lang="ko-KR" altLang="en-US" dirty="0"/>
              <a:t>검색된 회원 정보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38A87CC4-E0CA-3233-6CB5-F578B430135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프로토타입</a:t>
            </a:r>
            <a:endParaRPr lang="ko-KR" altLang="en-US" dirty="0"/>
          </a:p>
        </p:txBody>
      </p:sp>
      <p:sp>
        <p:nvSpPr>
          <p:cNvPr id="59" name="슬라이드 번호 개체 틀 58">
            <a:extLst>
              <a:ext uri="{FF2B5EF4-FFF2-40B4-BE49-F238E27FC236}">
                <a16:creationId xmlns:a16="http://schemas.microsoft.com/office/drawing/2014/main" id="{2098A343-C9C3-E17F-3D54-295A70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918</Words>
  <Application>Microsoft Office PowerPoint</Application>
  <PresentationFormat>와이드스크린</PresentationFormat>
  <Paragraphs>496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Amasis MT Pro Black</vt:lpstr>
      <vt:lpstr>Microsoft GothicNeo</vt:lpstr>
      <vt:lpstr>Microsoft GothicNeo Light</vt:lpstr>
      <vt:lpstr>맑은 고딕</vt:lpstr>
      <vt:lpstr>Arial</vt:lpstr>
      <vt:lpstr>BlocksVTI</vt:lpstr>
      <vt:lpstr>PowerPoint 프레젠테이션</vt:lpstr>
      <vt:lpstr>개요</vt:lpstr>
      <vt:lpstr>PowerPoint 프레젠테이션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두희</dc:creator>
  <cp:lastModifiedBy>SSAFY</cp:lastModifiedBy>
  <cp:revision>31</cp:revision>
  <dcterms:created xsi:type="dcterms:W3CDTF">2023-05-07T06:19:56Z</dcterms:created>
  <dcterms:modified xsi:type="dcterms:W3CDTF">2023-05-15T08:55:52Z</dcterms:modified>
</cp:coreProperties>
</file>