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8" r:id="rId3"/>
    <p:sldId id="289" r:id="rId4"/>
    <p:sldId id="307" r:id="rId5"/>
    <p:sldId id="318" r:id="rId6"/>
    <p:sldId id="319" r:id="rId7"/>
    <p:sldId id="299" r:id="rId8"/>
    <p:sldId id="300" r:id="rId9"/>
    <p:sldId id="308" r:id="rId10"/>
    <p:sldId id="309" r:id="rId11"/>
    <p:sldId id="310" r:id="rId12"/>
    <p:sldId id="311" r:id="rId13"/>
    <p:sldId id="303" r:id="rId14"/>
    <p:sldId id="312" r:id="rId15"/>
    <p:sldId id="313" r:id="rId16"/>
    <p:sldId id="314" r:id="rId17"/>
    <p:sldId id="315" r:id="rId18"/>
    <p:sldId id="316" r:id="rId19"/>
    <p:sldId id="317" r:id="rId20"/>
  </p:sldIdLst>
  <p:sldSz cx="12192000" cy="6858000"/>
  <p:notesSz cx="6858000" cy="9144000"/>
  <p:embeddedFontLs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6FF"/>
    <a:srgbClr val="0070C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25" d="100"/>
          <a:sy n="125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0504-A64B-4C09-5FF1-E2033FD2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979F24-9C04-E663-B515-61EA8711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391AB-4456-DE02-FB13-E22BAFBE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E37E-1CC5-3D75-5246-09D7915C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BB68C-0172-E67A-F099-22E4FDC9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4D7ED-B0B3-0805-9A43-8DA510C6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663C41-9031-5A04-FC63-FC14BD66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81A83-D824-DA48-06AF-99FFC143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42AB3-289C-967D-054F-FE15070B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2688A-2C0D-3084-FF30-848F0B13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7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F74A68-08A0-447E-529B-EA0A106D2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B5F64-E920-CE8E-80DD-EF0D22D6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01FB9-2707-FE83-BB8E-BEB5594E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46914-1B9E-09D6-A19A-DA59E85E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E430-7887-457E-E3EA-AE454F7A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9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D3966-3242-63CA-2317-099FA9D2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FD3AF-82D1-B9D1-0971-79B304D0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E0F80-0EB1-EF0B-185B-107FA67C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BD546-A1BE-B7E6-5386-8A6FE142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B1DBF-749D-AAB9-1609-0DF20173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90CE-32F5-CA1A-F049-715E4423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78513-C464-4C70-F556-6DE4DCE1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B7B6A-D0F7-B2E2-E47E-D541BBD3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D929-B38D-4016-9A90-0FD66031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7FE91-E2A9-A365-8456-A834382E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2574F-EF01-2994-016B-A2671AC6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6A52F-5D29-4873-9770-FAFA368B8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38A57-F5A7-2BCB-54EB-02890835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714E2-CCD4-7F38-4965-0846882B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5E649-3A62-A695-1FED-3BB1041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2A32E-FF88-68C1-EF16-E4080D92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2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C1D1D-0289-FD7E-0BCB-3FCDDA3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F5F82-18BD-4B47-E081-1F817079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72508-7556-3BE4-2313-1EB75E24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B2B78-843D-71B8-A1E7-B15DD0A0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D1ED5-9159-064E-4C46-0E837C205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0618B-EF0A-C286-0FFC-7C0BD135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32F81-3675-8FD1-DD05-C4EC8CB6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D0B69-3EBC-F11B-8E5A-E2FAAF7D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159C-F059-8B94-6E9D-1954C7D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396826-9636-98E4-A9E2-996EAAFB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7BDAD-0EEF-6512-4D58-860368B5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4F281-D1D1-A012-4D44-82EF7AC6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6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C96468-A338-7F8E-FEAE-22160B7C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AA901-6616-CB12-B29E-4EAC8549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86F1A-3B01-65DA-F900-3B9E8C9C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6EE59-789F-5492-CF9D-4F42AAB7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98495-5150-3D61-2245-2C8CA3B5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BE21F-8989-6319-1C33-CB526C125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BBD3F-A5B3-C88B-A84E-087D8D90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3C09C-484F-15EB-2303-FD53390C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85F9C-4003-D59F-4700-0C9BB00D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1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C0B69-16B8-39A9-30B1-35E36876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BAC10-7B1D-285F-A7A5-45F81D7C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767B6-B545-755F-F708-4E7EA7E8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C795-20BA-3F91-FAE3-8B3C8753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A77-45D0-422D-BC89-36E5BE42F37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9CF5E-E0E3-DC5D-D64E-143174FA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E9BB0-153A-63C1-CA74-B4FCF5DF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5B3-7E96-4F41-9E1B-CBE29E31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9A9D04-359A-2C29-06E6-3FCC07CC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DECF7-41CC-416D-3CC5-5DBC430D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04968-710D-1DE6-1966-7D5086BF1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EA48A77-45D0-422D-BC89-36E5BE42F370}" type="datetimeFigureOut">
              <a:rPr lang="ko-KR" altLang="en-US" smtClean="0"/>
              <a:pPr/>
              <a:t>2024-06-05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6C6D-F439-0FDF-A991-1862FF7B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ECBE5-2EB1-A5EE-0594-9A58720E3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3B295B3-7E96-4F41-9E1B-CBE29E31847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2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mv.io/pages/downloa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lkata.com/pages/download-cent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485538"/>
            <a:ext cx="12192000" cy="2387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37471-1FD5-77B0-F1F3-EC2AE8AE678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320835" y="1508036"/>
            <a:ext cx="755033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 협동로봇</a:t>
            </a:r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</a:t>
            </a:r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 </a:t>
            </a:r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243823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 구역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6BCDB-C9A1-91CB-92BD-BB461AC1CDEE}"/>
              </a:ext>
            </a:extLst>
          </p:cNvPr>
          <p:cNvSpPr txBox="1"/>
          <p:nvPr/>
        </p:nvSpPr>
        <p:spPr>
          <a:xfrm>
            <a:off x="5290390" y="5410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7C5C103-DDCE-DC9E-9E37-CF83C5752F7C}"/>
              </a:ext>
            </a:extLst>
          </p:cNvPr>
          <p:cNvSpPr txBox="1">
            <a:spLocks/>
          </p:cNvSpPr>
          <p:nvPr/>
        </p:nvSpPr>
        <p:spPr>
          <a:xfrm>
            <a:off x="235131" y="2390004"/>
            <a:ext cx="11660778" cy="426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3</a:t>
            </a:r>
            <a:r>
              <a:rPr lang="ko-KR" altLang="en-US" sz="2000" dirty="0"/>
              <a:t>번 구역에서 옮긴 박스를 </a:t>
            </a:r>
            <a:r>
              <a:rPr lang="en-US" altLang="ko-KR" sz="2000" dirty="0"/>
              <a:t>1</a:t>
            </a:r>
            <a:r>
              <a:rPr lang="ko-KR" altLang="en-US" sz="2000" dirty="0"/>
              <a:t>번 구역으로 이동시켜주는 레일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카메라에 잘 잡히도록 지지대를 고정 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오른쪽의 </a:t>
            </a:r>
            <a:r>
              <a:rPr lang="en-US" altLang="ko-KR" sz="2000" dirty="0" err="1"/>
              <a:t>stepmotor</a:t>
            </a:r>
            <a:r>
              <a:rPr lang="ko-KR" altLang="en-US" sz="2000" dirty="0"/>
              <a:t>의 버튼을 두 번 눌러야 </a:t>
            </a:r>
            <a:r>
              <a:rPr lang="en-US" altLang="ko-KR" sz="2000" dirty="0"/>
              <a:t>3</a:t>
            </a:r>
            <a:r>
              <a:rPr lang="ko-KR" altLang="en-US" sz="2000" dirty="0"/>
              <a:t>번 구역에서 </a:t>
            </a:r>
            <a:r>
              <a:rPr lang="en-US" altLang="ko-KR" sz="2000" dirty="0"/>
              <a:t>1</a:t>
            </a:r>
            <a:r>
              <a:rPr lang="ko-KR" altLang="en-US" sz="2000" dirty="0"/>
              <a:t>번 구역으로 회전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2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 구역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6BCDB-C9A1-91CB-92BD-BB461AC1CDEE}"/>
              </a:ext>
            </a:extLst>
          </p:cNvPr>
          <p:cNvSpPr txBox="1"/>
          <p:nvPr/>
        </p:nvSpPr>
        <p:spPr>
          <a:xfrm>
            <a:off x="5290390" y="5410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7C5C103-DDCE-DC9E-9E37-CF83C5752F7C}"/>
              </a:ext>
            </a:extLst>
          </p:cNvPr>
          <p:cNvSpPr txBox="1">
            <a:spLocks/>
          </p:cNvSpPr>
          <p:nvPr/>
        </p:nvSpPr>
        <p:spPr>
          <a:xfrm>
            <a:off x="235131" y="2390004"/>
            <a:ext cx="11660778" cy="426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번 구역에서 트레이에 올려놓은 블록을 랜덤으로 집어 </a:t>
            </a:r>
            <a:r>
              <a:rPr lang="en-US" altLang="ko-KR" sz="2000" dirty="0"/>
              <a:t>2</a:t>
            </a:r>
            <a:r>
              <a:rPr lang="ko-KR" altLang="en-US" sz="2000" dirty="0"/>
              <a:t>번 구역에 올리는 로봇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번 구역의 </a:t>
            </a:r>
            <a:r>
              <a:rPr lang="en-US" altLang="ko-KR" sz="2000" dirty="0"/>
              <a:t>Arduino mega</a:t>
            </a:r>
            <a:r>
              <a:rPr lang="ko-KR" altLang="en-US" sz="2000" dirty="0"/>
              <a:t>의 </a:t>
            </a:r>
            <a:r>
              <a:rPr lang="en-US" altLang="ko-KR" sz="2000" dirty="0"/>
              <a:t>serial </a:t>
            </a:r>
            <a:r>
              <a:rPr lang="ko-KR" altLang="en-US" sz="2000" dirty="0"/>
              <a:t>값을 받아 로봇 팔이 명령에 따라 집어 옮김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8769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구역 코드 </a:t>
            </a:r>
            <a:r>
              <a:rPr lang="ko-KR" altLang="en-US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수정법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6BCDB-C9A1-91CB-92BD-BB461AC1CDEE}"/>
              </a:ext>
            </a:extLst>
          </p:cNvPr>
          <p:cNvSpPr txBox="1"/>
          <p:nvPr/>
        </p:nvSpPr>
        <p:spPr>
          <a:xfrm>
            <a:off x="5290390" y="5410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7C5C103-DDCE-DC9E-9E37-CF83C5752F7C}"/>
              </a:ext>
            </a:extLst>
          </p:cNvPr>
          <p:cNvSpPr txBox="1">
            <a:spLocks/>
          </p:cNvSpPr>
          <p:nvPr/>
        </p:nvSpPr>
        <p:spPr>
          <a:xfrm>
            <a:off x="235131" y="2390004"/>
            <a:ext cx="11660778" cy="426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다운로드한 </a:t>
            </a:r>
            <a:r>
              <a:rPr lang="en-US" altLang="ko-KR" sz="2000" dirty="0" err="1"/>
              <a:t>OpenMV</a:t>
            </a:r>
            <a:r>
              <a:rPr lang="en-US" altLang="ko-KR" sz="2000" dirty="0"/>
              <a:t> IDE</a:t>
            </a:r>
            <a:r>
              <a:rPr lang="ko-KR" altLang="en-US" sz="2000" dirty="0"/>
              <a:t>를 실행</a:t>
            </a:r>
            <a:r>
              <a:rPr lang="en-US" altLang="ko-KR" sz="2000" dirty="0"/>
              <a:t>, ColorCode.py</a:t>
            </a:r>
            <a:r>
              <a:rPr lang="ko-KR" altLang="en-US" sz="2000" dirty="0"/>
              <a:t>를</a:t>
            </a:r>
            <a:br>
              <a:rPr lang="en-US" altLang="ko-KR" sz="2000" dirty="0"/>
            </a:br>
            <a:r>
              <a:rPr lang="en-US" altLang="ko-KR" sz="2000" dirty="0"/>
              <a:t>drag and drop </a:t>
            </a:r>
            <a:r>
              <a:rPr lang="ko-KR" altLang="en-US" sz="2000" dirty="0"/>
              <a:t>하여 줍니다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FAC40-6A9F-7EA1-CEFC-733DF7D1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95" y="2297302"/>
            <a:ext cx="418205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D37E2-48D5-C11A-AE3F-1DCAC8D9F980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openMV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IDE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D6A50-066A-34A7-5ED4-7AA20BBB3C0D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4DB8F29-CC2B-77FE-FAD8-162C5849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346" y="872482"/>
            <a:ext cx="6930934" cy="56677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773197-CABB-03B9-6847-3E1772B9D3B6}"/>
              </a:ext>
            </a:extLst>
          </p:cNvPr>
          <p:cNvSpPr/>
          <p:nvPr/>
        </p:nvSpPr>
        <p:spPr>
          <a:xfrm>
            <a:off x="4887347" y="1028560"/>
            <a:ext cx="1361529" cy="15743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9CF89B-2D76-E370-2E37-516A617B84AE}"/>
              </a:ext>
            </a:extLst>
          </p:cNvPr>
          <p:cNvSpPr/>
          <p:nvPr/>
        </p:nvSpPr>
        <p:spPr>
          <a:xfrm>
            <a:off x="5189814" y="1428966"/>
            <a:ext cx="3884604" cy="48668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04C0F7-4A5F-1EDF-56E8-DF96248F3749}"/>
              </a:ext>
            </a:extLst>
          </p:cNvPr>
          <p:cNvSpPr/>
          <p:nvPr/>
        </p:nvSpPr>
        <p:spPr>
          <a:xfrm>
            <a:off x="9110673" y="1429131"/>
            <a:ext cx="2653236" cy="1705796"/>
          </a:xfrm>
          <a:prstGeom prst="rect">
            <a:avLst/>
          </a:prstGeom>
          <a:noFill/>
          <a:ln w="38100">
            <a:solidFill>
              <a:srgbClr val="043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55FEA7-B2B3-355C-C845-BBE2B33D3D95}"/>
              </a:ext>
            </a:extLst>
          </p:cNvPr>
          <p:cNvSpPr/>
          <p:nvPr/>
        </p:nvSpPr>
        <p:spPr>
          <a:xfrm>
            <a:off x="9110673" y="3172672"/>
            <a:ext cx="2653236" cy="3324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D0D89-64AC-0C58-34D4-F398BB783EDF}"/>
              </a:ext>
            </a:extLst>
          </p:cNvPr>
          <p:cNvSpPr txBox="1"/>
          <p:nvPr/>
        </p:nvSpPr>
        <p:spPr>
          <a:xfrm>
            <a:off x="4611333" y="9226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387BA7-A97D-7C36-2EA3-A491082F586A}"/>
              </a:ext>
            </a:extLst>
          </p:cNvPr>
          <p:cNvSpPr txBox="1"/>
          <p:nvPr/>
        </p:nvSpPr>
        <p:spPr>
          <a:xfrm>
            <a:off x="8756702" y="14480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5B3BE-52BF-3B22-7D7A-30C2CD5DFFF1}"/>
              </a:ext>
            </a:extLst>
          </p:cNvPr>
          <p:cNvSpPr txBox="1"/>
          <p:nvPr/>
        </p:nvSpPr>
        <p:spPr>
          <a:xfrm>
            <a:off x="9118110" y="14420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4518D-F222-BFC5-3F13-E815EB010868}"/>
              </a:ext>
            </a:extLst>
          </p:cNvPr>
          <p:cNvSpPr txBox="1"/>
          <p:nvPr/>
        </p:nvSpPr>
        <p:spPr>
          <a:xfrm>
            <a:off x="9152943" y="31924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0EE51-9A85-1AF7-AF5A-61D2D478FF16}"/>
              </a:ext>
            </a:extLst>
          </p:cNvPr>
          <p:cNvSpPr txBox="1"/>
          <p:nvPr/>
        </p:nvSpPr>
        <p:spPr>
          <a:xfrm>
            <a:off x="186266" y="2178050"/>
            <a:ext cx="391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상단 </a:t>
            </a:r>
            <a:r>
              <a:rPr lang="ko-KR" altLang="en-US" dirty="0" err="1"/>
              <a:t>메뉴바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소스 코드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카메라 인식 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카메라 인식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50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수정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D37E2-48D5-C11A-AE3F-1DCAC8D9F980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픽업 좌표 값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D6A50-066A-34A7-5ED4-7AA20BBB3C0D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0EE51-9A85-1AF7-AF5A-61D2D478FF16}"/>
              </a:ext>
            </a:extLst>
          </p:cNvPr>
          <p:cNvSpPr txBox="1"/>
          <p:nvPr/>
        </p:nvSpPr>
        <p:spPr>
          <a:xfrm>
            <a:off x="186265" y="3152368"/>
            <a:ext cx="1131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들어올릴 블록의 위치를 설정하는 코드</a:t>
            </a:r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ko-KR" altLang="en-US" dirty="0" err="1"/>
              <a:t>로봇팔의</a:t>
            </a:r>
            <a:r>
              <a:rPr lang="ko-KR" altLang="en-US" dirty="0"/>
              <a:t> 중심 기준 </a:t>
            </a:r>
            <a:r>
              <a:rPr lang="en-US" altLang="ko-KR" dirty="0" err="1"/>
              <a:t>x,y</a:t>
            </a:r>
            <a:r>
              <a:rPr lang="ko-KR" altLang="en-US" dirty="0"/>
              <a:t>를 의미하므로</a:t>
            </a:r>
            <a:r>
              <a:rPr lang="en-US" altLang="ko-KR" dirty="0"/>
              <a:t>, </a:t>
            </a:r>
            <a:r>
              <a:rPr lang="ko-KR" altLang="en-US" dirty="0"/>
              <a:t>우리 기준 </a:t>
            </a:r>
            <a:r>
              <a:rPr lang="en-US" altLang="ko-KR" dirty="0" err="1"/>
              <a:t>x,y</a:t>
            </a:r>
            <a:r>
              <a:rPr lang="ko-KR" altLang="en-US" dirty="0"/>
              <a:t>가 아니므로 </a:t>
            </a:r>
            <a:r>
              <a:rPr lang="ko-KR" altLang="en-US" dirty="0" err="1"/>
              <a:t>일일히</a:t>
            </a:r>
            <a:r>
              <a:rPr lang="ko-KR" altLang="en-US" dirty="0"/>
              <a:t> 조절하면서 수정해야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로봇이 이상한 곳을 들어올리려 한다면</a:t>
            </a:r>
            <a:r>
              <a:rPr lang="en-US" altLang="ko-KR" dirty="0"/>
              <a:t>, </a:t>
            </a:r>
            <a:r>
              <a:rPr lang="ko-KR" altLang="en-US" dirty="0" err="1"/>
              <a:t>껐다켜보고</a:t>
            </a:r>
            <a:r>
              <a:rPr lang="en-US" altLang="ko-KR" dirty="0"/>
              <a:t>,</a:t>
            </a:r>
            <a:r>
              <a:rPr lang="ko-KR" altLang="en-US" dirty="0"/>
              <a:t> 그래도 안 되면 지지대를 옮기는 쪽으로 하는 것을 권장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B2D9153-2DBC-6B7C-32B2-73DCCFD9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2170908"/>
            <a:ext cx="3028950" cy="8572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FE163AD-928A-1962-3870-8E6C988D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4144816"/>
            <a:ext cx="1000125" cy="409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C8F313-5D29-BC97-9305-A9DA7E76BCD1}"/>
              </a:ext>
            </a:extLst>
          </p:cNvPr>
          <p:cNvSpPr txBox="1"/>
          <p:nvPr/>
        </p:nvSpPr>
        <p:spPr>
          <a:xfrm>
            <a:off x="173200" y="4654598"/>
            <a:ext cx="67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카메라가 블록을 인식하는 좌표</a:t>
            </a:r>
            <a:r>
              <a:rPr lang="en-US" altLang="ko-KR" dirty="0"/>
              <a:t>. </a:t>
            </a:r>
            <a:r>
              <a:rPr lang="ko-KR" altLang="en-US" dirty="0"/>
              <a:t>수정하지 않는 것을 권장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8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수정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D37E2-48D5-C11A-AE3F-1DCAC8D9F980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인식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D6A50-066A-34A7-5ED4-7AA20BBB3C0D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8F313-5D29-BC97-9305-A9DA7E76BCD1}"/>
              </a:ext>
            </a:extLst>
          </p:cNvPr>
          <p:cNvSpPr txBox="1"/>
          <p:nvPr/>
        </p:nvSpPr>
        <p:spPr>
          <a:xfrm>
            <a:off x="173200" y="3409271"/>
            <a:ext cx="6236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블록을 인식하는 범위를 입력하는 코드</a:t>
            </a:r>
            <a:endParaRPr lang="en-US" altLang="ko-KR" dirty="0"/>
          </a:p>
          <a:p>
            <a:r>
              <a:rPr lang="ko-KR" altLang="en-US" dirty="0"/>
              <a:t>블록을 인식 못하면 이 값을 수정해야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위에서부터 한 </a:t>
            </a:r>
            <a:r>
              <a:rPr lang="ko-KR" altLang="en-US" dirty="0" err="1"/>
              <a:t>줄씩</a:t>
            </a:r>
            <a:r>
              <a:rPr lang="ko-KR" altLang="en-US" dirty="0"/>
              <a:t> 빨강 검정 초록 파랑 보라의 범위이다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실행하고 카메라 인식 화면에 범위를 지정 한 후</a:t>
            </a:r>
            <a:endParaRPr lang="en-US" altLang="ko-KR" dirty="0"/>
          </a:p>
          <a:p>
            <a:r>
              <a:rPr lang="ko-KR" altLang="en-US" dirty="0"/>
              <a:t>아래의 </a:t>
            </a:r>
            <a:r>
              <a:rPr lang="en-US" altLang="ko-KR" dirty="0"/>
              <a:t>LAB </a:t>
            </a:r>
            <a:r>
              <a:rPr lang="ko-KR" altLang="en-US" dirty="0"/>
              <a:t>값을 보면서 적절한 값을 입력해야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188522-64AE-96C3-4390-9CD05F33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2216900"/>
            <a:ext cx="5019675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9C38C0-1896-8EF2-CBF5-17A9F577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525" y="1713549"/>
            <a:ext cx="382654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수정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D37E2-48D5-C11A-AE3F-1DCAC8D9F980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인식 범위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D6A50-066A-34A7-5ED4-7AA20BBB3C0D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8F313-5D29-BC97-9305-A9DA7E76BCD1}"/>
              </a:ext>
            </a:extLst>
          </p:cNvPr>
          <p:cNvSpPr txBox="1"/>
          <p:nvPr/>
        </p:nvSpPr>
        <p:spPr>
          <a:xfrm>
            <a:off x="173200" y="2303281"/>
            <a:ext cx="6236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마우스를 클릭하고 드래그해서 영역</a:t>
            </a:r>
            <a:endParaRPr lang="en-US" altLang="ko-KR" dirty="0"/>
          </a:p>
          <a:p>
            <a:r>
              <a:rPr lang="ko-KR" altLang="en-US" dirty="0"/>
              <a:t>지정할 수 있음</a:t>
            </a:r>
            <a:r>
              <a:rPr lang="en-US" altLang="ko-KR" dirty="0"/>
              <a:t>. </a:t>
            </a:r>
            <a:r>
              <a:rPr lang="ko-KR" altLang="en-US" dirty="0"/>
              <a:t>예시에는 범위를</a:t>
            </a:r>
            <a:endParaRPr lang="en-US" altLang="ko-KR" dirty="0"/>
          </a:p>
          <a:p>
            <a:r>
              <a:rPr lang="ko-KR" altLang="en-US" dirty="0"/>
              <a:t>넓게 했는데 빨간 네모 친 것처럼</a:t>
            </a:r>
            <a:endParaRPr lang="en-US" altLang="ko-KR" dirty="0"/>
          </a:p>
          <a:p>
            <a:r>
              <a:rPr lang="ko-KR" altLang="en-US" dirty="0"/>
              <a:t>작게 해야 값이 덜 튐</a:t>
            </a:r>
            <a:endParaRPr lang="en-US" altLang="ko-KR" dirty="0"/>
          </a:p>
          <a:p>
            <a:r>
              <a:rPr lang="ko-KR" altLang="en-US" dirty="0"/>
              <a:t>흰색 네모부분에 블록이 정확히 들어</a:t>
            </a:r>
            <a:endParaRPr lang="en-US" altLang="ko-KR" dirty="0"/>
          </a:p>
          <a:p>
            <a:r>
              <a:rPr lang="ko-KR" altLang="en-US" dirty="0" err="1"/>
              <a:t>와야함</a:t>
            </a:r>
            <a:r>
              <a:rPr lang="en-US" altLang="ko-KR" dirty="0"/>
              <a:t>. </a:t>
            </a:r>
            <a:r>
              <a:rPr lang="ko-KR" altLang="en-US" dirty="0"/>
              <a:t>보통 들어지면 카메라가 </a:t>
            </a:r>
            <a:r>
              <a:rPr lang="ko-KR" altLang="en-US" dirty="0" err="1"/>
              <a:t>움직</a:t>
            </a:r>
            <a:endParaRPr lang="en-US" altLang="ko-KR" dirty="0"/>
          </a:p>
          <a:p>
            <a:r>
              <a:rPr lang="ko-KR" altLang="en-US" dirty="0"/>
              <a:t>여진 경우이므로 카메라의 위치를</a:t>
            </a:r>
            <a:endParaRPr lang="en-US" altLang="ko-KR" dirty="0"/>
          </a:p>
          <a:p>
            <a:r>
              <a:rPr lang="ko-KR" altLang="en-US" dirty="0"/>
              <a:t>움직이는 것을 권장함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지지대가 바뀌면 코드를 전체적으로</a:t>
            </a:r>
            <a:endParaRPr lang="en-US" altLang="ko-KR" dirty="0"/>
          </a:p>
          <a:p>
            <a:r>
              <a:rPr lang="ko-KR" altLang="en-US" dirty="0"/>
              <a:t>수정해야 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E028E8-CD18-A23D-6937-2F25C10D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50" y="1277876"/>
            <a:ext cx="7889533" cy="4650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E79E69-E0CA-1266-3E5B-8431290F48E0}"/>
              </a:ext>
            </a:extLst>
          </p:cNvPr>
          <p:cNvSpPr/>
          <p:nvPr/>
        </p:nvSpPr>
        <p:spPr>
          <a:xfrm>
            <a:off x="7988716" y="3877189"/>
            <a:ext cx="4571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6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수정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D37E2-48D5-C11A-AE3F-1DCAC8D9F980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L.A.B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D6A50-066A-34A7-5ED4-7AA20BBB3C0D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8F313-5D29-BC97-9305-A9DA7E76BCD1}"/>
              </a:ext>
            </a:extLst>
          </p:cNvPr>
          <p:cNvSpPr txBox="1"/>
          <p:nvPr/>
        </p:nvSpPr>
        <p:spPr>
          <a:xfrm>
            <a:off x="173200" y="2303281"/>
            <a:ext cx="62363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골치 아프고 힘든 </a:t>
            </a:r>
            <a:r>
              <a:rPr lang="en-US" altLang="ko-KR" dirty="0"/>
              <a:t>LAB</a:t>
            </a:r>
            <a:r>
              <a:rPr lang="ko-KR" altLang="en-US" dirty="0"/>
              <a:t> 값 설정</a:t>
            </a:r>
            <a:endParaRPr lang="en-US" altLang="ko-KR" dirty="0"/>
          </a:p>
          <a:p>
            <a:r>
              <a:rPr lang="ko-KR" altLang="en-US" dirty="0"/>
              <a:t>범위를 작게 하는 것을 권장한 이유도</a:t>
            </a:r>
            <a:endParaRPr lang="en-US" altLang="ko-KR" dirty="0"/>
          </a:p>
          <a:p>
            <a:r>
              <a:rPr lang="ko-KR" altLang="en-US" dirty="0"/>
              <a:t>크게 할 경우 값 범위가 매우 넓어짐</a:t>
            </a:r>
            <a:endParaRPr lang="en-US" altLang="ko-KR" dirty="0"/>
          </a:p>
          <a:p>
            <a:r>
              <a:rPr lang="en-US" altLang="ko-KR" dirty="0"/>
              <a:t>LAB </a:t>
            </a:r>
            <a:r>
              <a:rPr lang="ko-KR" altLang="en-US" dirty="0"/>
              <a:t>각 그래프 아래에 보면</a:t>
            </a:r>
            <a:endParaRPr lang="en-US" altLang="ko-KR" dirty="0"/>
          </a:p>
          <a:p>
            <a:r>
              <a:rPr lang="en-US" altLang="ko-KR" dirty="0"/>
              <a:t>Min Max</a:t>
            </a:r>
            <a:r>
              <a:rPr lang="ko-KR" altLang="en-US" dirty="0"/>
              <a:t>가 있는데 이게 지금 출력의</a:t>
            </a:r>
            <a:endParaRPr lang="en-US" altLang="ko-KR" dirty="0"/>
          </a:p>
          <a:p>
            <a:r>
              <a:rPr lang="ko-KR" altLang="en-US" dirty="0"/>
              <a:t>최소와 최대라고 보면 됨</a:t>
            </a:r>
            <a:endParaRPr lang="en-US" altLang="ko-KR" dirty="0"/>
          </a:p>
          <a:p>
            <a:r>
              <a:rPr lang="ko-KR" altLang="en-US" dirty="0"/>
              <a:t>이 수치를 </a:t>
            </a:r>
            <a:r>
              <a:rPr lang="en-US" altLang="ko-KR" dirty="0"/>
              <a:t>thresholds</a:t>
            </a:r>
            <a:r>
              <a:rPr lang="ko-KR" altLang="en-US" dirty="0"/>
              <a:t>에 넣으면</a:t>
            </a:r>
            <a:endParaRPr lang="en-US" altLang="ko-KR" dirty="0"/>
          </a:p>
          <a:p>
            <a:r>
              <a:rPr lang="ko-KR" altLang="en-US" dirty="0"/>
              <a:t>잡음도 다 인식해서 이상하게 됨</a:t>
            </a:r>
            <a:endParaRPr lang="en-US" altLang="ko-KR" dirty="0"/>
          </a:p>
          <a:p>
            <a:r>
              <a:rPr lang="ko-KR" altLang="en-US" dirty="0"/>
              <a:t>그래서 피크치와</a:t>
            </a:r>
            <a:r>
              <a:rPr lang="en-US" altLang="ko-KR" dirty="0"/>
              <a:t> </a:t>
            </a:r>
            <a:r>
              <a:rPr lang="ko-KR" altLang="en-US" dirty="0"/>
              <a:t>분포도를 감안해서</a:t>
            </a:r>
            <a:endParaRPr lang="en-US" altLang="ko-KR" dirty="0"/>
          </a:p>
          <a:p>
            <a:r>
              <a:rPr lang="ko-KR" altLang="en-US" dirty="0"/>
              <a:t>어느정도 값들을 신뢰할 수 있는지</a:t>
            </a:r>
            <a:endParaRPr lang="en-US" altLang="ko-KR" dirty="0"/>
          </a:p>
          <a:p>
            <a:r>
              <a:rPr lang="ko-KR" altLang="en-US" dirty="0"/>
              <a:t>정해서 값을 정해야 함</a:t>
            </a:r>
            <a:endParaRPr lang="en-US" altLang="ko-KR" dirty="0"/>
          </a:p>
          <a:p>
            <a:r>
              <a:rPr lang="ko-KR" altLang="en-US" dirty="0"/>
              <a:t>결국엔 조금씩 수정해가면서</a:t>
            </a:r>
            <a:endParaRPr lang="en-US" altLang="ko-KR" dirty="0"/>
          </a:p>
          <a:p>
            <a:r>
              <a:rPr lang="ko-KR" altLang="en-US" dirty="0"/>
              <a:t>잘 될 때까지</a:t>
            </a:r>
            <a:r>
              <a:rPr lang="en-US" altLang="ko-KR" dirty="0"/>
              <a:t> </a:t>
            </a:r>
            <a:r>
              <a:rPr lang="ko-KR" altLang="en-US" dirty="0"/>
              <a:t>시행착오를 겪어야 함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E79E69-E0CA-1266-3E5B-8431290F48E0}"/>
              </a:ext>
            </a:extLst>
          </p:cNvPr>
          <p:cNvSpPr/>
          <p:nvPr/>
        </p:nvSpPr>
        <p:spPr>
          <a:xfrm>
            <a:off x="7988716" y="3877189"/>
            <a:ext cx="4571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A4C26-0B25-E76C-CE54-150B9AA6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29" y="1240702"/>
            <a:ext cx="7564181" cy="454423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2C69FFB-1989-0FB8-829A-ADDBC2B94AB8}"/>
              </a:ext>
            </a:extLst>
          </p:cNvPr>
          <p:cNvCxnSpPr/>
          <p:nvPr/>
        </p:nvCxnSpPr>
        <p:spPr>
          <a:xfrm>
            <a:off x="6858000" y="2026340"/>
            <a:ext cx="0" cy="63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34D008-B261-82BC-08CF-7529D47FF67F}"/>
              </a:ext>
            </a:extLst>
          </p:cNvPr>
          <p:cNvCxnSpPr/>
          <p:nvPr/>
        </p:nvCxnSpPr>
        <p:spPr>
          <a:xfrm>
            <a:off x="11760230" y="1592000"/>
            <a:ext cx="0" cy="63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C9ABC1-2BB8-56F2-2762-889EA40D91C1}"/>
              </a:ext>
            </a:extLst>
          </p:cNvPr>
          <p:cNvCxnSpPr/>
          <p:nvPr/>
        </p:nvCxnSpPr>
        <p:spPr>
          <a:xfrm>
            <a:off x="7703820" y="3291260"/>
            <a:ext cx="0" cy="63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A0571D-725F-BB47-F20D-4D9CDEA0E73E}"/>
              </a:ext>
            </a:extLst>
          </p:cNvPr>
          <p:cNvCxnSpPr/>
          <p:nvPr/>
        </p:nvCxnSpPr>
        <p:spPr>
          <a:xfrm>
            <a:off x="8938260" y="3222680"/>
            <a:ext cx="0" cy="63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6F02AC-3A81-332B-ABFB-F1DF11244E29}"/>
              </a:ext>
            </a:extLst>
          </p:cNvPr>
          <p:cNvCxnSpPr/>
          <p:nvPr/>
        </p:nvCxnSpPr>
        <p:spPr>
          <a:xfrm>
            <a:off x="6934200" y="4685720"/>
            <a:ext cx="0" cy="63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1E1735-C2BC-66A2-978B-F6AA8B5D5B8F}"/>
              </a:ext>
            </a:extLst>
          </p:cNvPr>
          <p:cNvCxnSpPr/>
          <p:nvPr/>
        </p:nvCxnSpPr>
        <p:spPr>
          <a:xfrm>
            <a:off x="8564880" y="4678100"/>
            <a:ext cx="0" cy="63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수정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D37E2-48D5-C11A-AE3F-1DCAC8D9F980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인식 필터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D6A50-066A-34A7-5ED4-7AA20BBB3C0D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8F313-5D29-BC97-9305-A9DA7E76BCD1}"/>
              </a:ext>
            </a:extLst>
          </p:cNvPr>
          <p:cNvSpPr txBox="1"/>
          <p:nvPr/>
        </p:nvSpPr>
        <p:spPr>
          <a:xfrm>
            <a:off x="173200" y="2303281"/>
            <a:ext cx="6236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원래코드는 인식하면 바로 동작하는데</a:t>
            </a:r>
            <a:endParaRPr lang="en-US" altLang="ko-KR" dirty="0"/>
          </a:p>
          <a:p>
            <a:r>
              <a:rPr lang="ko-KR" altLang="en-US" dirty="0"/>
              <a:t>가끔 잘못 인식하는 경우가 있어</a:t>
            </a:r>
            <a:r>
              <a:rPr lang="en-US" altLang="ko-KR" dirty="0"/>
              <a:t>, </a:t>
            </a:r>
            <a:r>
              <a:rPr lang="ko-KR" altLang="en-US" dirty="0"/>
              <a:t>카운트를 해서</a:t>
            </a:r>
            <a:endParaRPr lang="en-US" altLang="ko-KR" dirty="0"/>
          </a:p>
          <a:p>
            <a:r>
              <a:rPr lang="ko-KR" altLang="en-US" dirty="0" err="1"/>
              <a:t>몇번</a:t>
            </a:r>
            <a:r>
              <a:rPr lang="ko-KR" altLang="en-US" dirty="0"/>
              <a:t> 이상 </a:t>
            </a:r>
            <a:r>
              <a:rPr lang="ko-KR" altLang="en-US" dirty="0" err="1"/>
              <a:t>출력해야지</a:t>
            </a:r>
            <a:r>
              <a:rPr lang="ko-KR" altLang="en-US" dirty="0"/>
              <a:t> 동작하도록 필터를 만듦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Rc</a:t>
            </a:r>
            <a:r>
              <a:rPr lang="en-US" altLang="ko-KR" dirty="0"/>
              <a:t> &gt; 10 </a:t>
            </a:r>
            <a:r>
              <a:rPr lang="ko-KR" altLang="en-US" dirty="0"/>
              <a:t>이나 </a:t>
            </a:r>
            <a:r>
              <a:rPr lang="en-US" altLang="ko-KR" dirty="0"/>
              <a:t>if Dc &gt; 20 </a:t>
            </a:r>
            <a:r>
              <a:rPr lang="ko-KR" altLang="en-US" dirty="0"/>
              <a:t>의 숫자를 변경하면</a:t>
            </a:r>
            <a:endParaRPr lang="en-US" altLang="ko-KR" dirty="0"/>
          </a:p>
          <a:p>
            <a:r>
              <a:rPr lang="ko-KR" altLang="en-US" dirty="0"/>
              <a:t>필터를 수정할 수 있음</a:t>
            </a:r>
            <a:endParaRPr lang="en-US" altLang="ko-KR" dirty="0"/>
          </a:p>
          <a:p>
            <a:r>
              <a:rPr lang="ko-KR" altLang="en-US" dirty="0"/>
              <a:t>타겟 블록이 너무 안 잡히거나</a:t>
            </a:r>
            <a:r>
              <a:rPr lang="en-US" altLang="ko-KR" dirty="0"/>
              <a:t>, </a:t>
            </a:r>
            <a:r>
              <a:rPr lang="ko-KR" altLang="en-US" dirty="0"/>
              <a:t>늦게 반응하면 필터 값을</a:t>
            </a:r>
            <a:endParaRPr lang="en-US" altLang="ko-KR" dirty="0"/>
          </a:p>
          <a:p>
            <a:r>
              <a:rPr lang="ko-KR" altLang="en-US" dirty="0"/>
              <a:t>수정하면 됨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B793A0-9988-6F17-D019-1E32D661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32" y="2466022"/>
            <a:ext cx="6124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코드 수정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D37E2-48D5-C11A-AE3F-1DCAC8D9F980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인식 필터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D6A50-066A-34A7-5ED4-7AA20BBB3C0D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8F313-5D29-BC97-9305-A9DA7E76BCD1}"/>
              </a:ext>
            </a:extLst>
          </p:cNvPr>
          <p:cNvSpPr txBox="1"/>
          <p:nvPr/>
        </p:nvSpPr>
        <p:spPr>
          <a:xfrm>
            <a:off x="173200" y="2303281"/>
            <a:ext cx="6236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인식된 블록을 트레이 위치로 이동시켜주는 코드</a:t>
            </a:r>
            <a:endParaRPr lang="en-US" altLang="ko-KR" dirty="0"/>
          </a:p>
          <a:p>
            <a:r>
              <a:rPr lang="en-US" altLang="ko-KR" dirty="0" err="1"/>
              <a:t>uart.write</a:t>
            </a:r>
            <a:r>
              <a:rPr lang="en-US" altLang="ko-KR" dirty="0"/>
              <a:t>("X135 Y-58" + '</a:t>
            </a:r>
            <a:r>
              <a:rPr lang="en-US" altLang="ko-KR" dirty="0" err="1"/>
              <a:t>Z'+str</a:t>
            </a:r>
            <a:r>
              <a:rPr lang="en-US" altLang="ko-KR" dirty="0"/>
              <a:t>(z1)+'\n')</a:t>
            </a:r>
          </a:p>
          <a:p>
            <a:r>
              <a:rPr lang="en-US" altLang="ko-KR" dirty="0" err="1"/>
              <a:t>uart.write</a:t>
            </a:r>
            <a:r>
              <a:rPr lang="en-US" altLang="ko-KR" dirty="0"/>
              <a:t>("X186 Y-58" + '</a:t>
            </a:r>
            <a:r>
              <a:rPr lang="en-US" altLang="ko-KR" dirty="0" err="1"/>
              <a:t>Z'+str</a:t>
            </a:r>
            <a:r>
              <a:rPr lang="en-US" altLang="ko-KR" dirty="0"/>
              <a:t>(z1)+'\n’)</a:t>
            </a:r>
          </a:p>
          <a:p>
            <a:r>
              <a:rPr lang="ko-KR" altLang="en-US" dirty="0"/>
              <a:t>처음 꺼는 픽업한 위치에서 트레이 앞으로 이동하는 코드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두번째는 트레이에 놓는 좌표이다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축을 적절히 조절하여 걸쳐지거나 떨어지지 않게</a:t>
            </a:r>
            <a:endParaRPr lang="en-US" altLang="ko-KR" dirty="0"/>
          </a:p>
          <a:p>
            <a:r>
              <a:rPr lang="ko-KR" altLang="en-US" dirty="0"/>
              <a:t>수정해야 함</a:t>
            </a:r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축이 높이인데</a:t>
            </a:r>
            <a:r>
              <a:rPr lang="en-US" altLang="ko-KR" dirty="0"/>
              <a:t>, z</a:t>
            </a:r>
            <a:r>
              <a:rPr lang="ko-KR" altLang="en-US" dirty="0"/>
              <a:t>축은 초반의 </a:t>
            </a:r>
            <a:r>
              <a:rPr lang="en-US" altLang="ko-KR" dirty="0"/>
              <a:t>z1</a:t>
            </a:r>
            <a:r>
              <a:rPr lang="ko-KR" altLang="en-US" dirty="0"/>
              <a:t>의 값을 수정해야 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99801-7A30-6B43-F406-90BF60EB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76" y="1545804"/>
            <a:ext cx="5197888" cy="38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52AEB-07F6-AE1D-53E3-9FF2D8F36B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31" y="2390004"/>
            <a:ext cx="8699863" cy="35258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사전준비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전체적인 동작 </a:t>
            </a:r>
            <a:r>
              <a:rPr lang="en-US" altLang="ko-KR" sz="2000" dirty="0"/>
              <a:t>(</a:t>
            </a:r>
            <a:r>
              <a:rPr lang="ko-KR" altLang="en-US" sz="2000" dirty="0"/>
              <a:t>코드 및 원리 설명</a:t>
            </a:r>
            <a:r>
              <a:rPr lang="en-US" altLang="ko-KR" sz="20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자주 생기는 이슈와 </a:t>
            </a:r>
            <a:r>
              <a:rPr lang="en-US" altLang="ko-KR" sz="2000" dirty="0"/>
              <a:t>AS </a:t>
            </a:r>
            <a:r>
              <a:rPr lang="ko-KR" altLang="en-US" sz="2000" dirty="0"/>
              <a:t>하는 법</a:t>
            </a:r>
            <a:endParaRPr lang="en-US" altLang="ko-KR" sz="2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0196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/>
          <p:nvPr/>
        </p:nvCxnSpPr>
        <p:spPr>
          <a:xfrm>
            <a:off x="126206" y="2026340"/>
            <a:ext cx="343995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50C893-B9FF-E4E3-D5BF-44B48AD71902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52AEB-07F6-AE1D-53E3-9FF2D8F36B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31" y="2390004"/>
            <a:ext cx="11660778" cy="4260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https://openmv.io/pages/download</a:t>
            </a:r>
            <a:br>
              <a:rPr lang="en-US" altLang="ko-KR" sz="2000" dirty="0"/>
            </a:br>
            <a:r>
              <a:rPr lang="ko-KR" altLang="en-US" sz="2000" dirty="0"/>
              <a:t>위 사이트 접속해서 </a:t>
            </a:r>
            <a:r>
              <a:rPr lang="en-US" altLang="ko-KR" sz="2000" dirty="0"/>
              <a:t>Installer EXE </a:t>
            </a:r>
            <a:r>
              <a:rPr lang="ko-KR" altLang="en-US" sz="2000" dirty="0"/>
              <a:t>클릭하여 </a:t>
            </a:r>
            <a:r>
              <a:rPr lang="en-US" altLang="ko-KR" sz="2000" dirty="0" err="1"/>
              <a:t>OpenMV</a:t>
            </a:r>
            <a:r>
              <a:rPr lang="en-US" altLang="ko-KR" sz="2000" dirty="0"/>
              <a:t> IDE </a:t>
            </a:r>
            <a:r>
              <a:rPr lang="ko-KR" altLang="en-US" sz="2000" dirty="0"/>
              <a:t>다운로드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OpenMV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IDE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4337A-F219-5194-B1D4-4175A56A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3429000"/>
            <a:ext cx="7570273" cy="30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52AEB-07F6-AE1D-53E3-9FF2D8F36B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31" y="2390004"/>
            <a:ext cx="11660778" cy="4260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https://www.python.org/downloads/</a:t>
            </a:r>
            <a:br>
              <a:rPr lang="en-US" altLang="ko-KR" sz="2000" dirty="0"/>
            </a:br>
            <a:r>
              <a:rPr lang="ko-KR" altLang="en-US" sz="2000" dirty="0"/>
              <a:t>위 사이트 접속해서 </a:t>
            </a:r>
            <a:r>
              <a:rPr lang="en-US" altLang="ko-KR" sz="2000" dirty="0"/>
              <a:t>Download Python</a:t>
            </a:r>
            <a:r>
              <a:rPr lang="ko-KR" altLang="en-US" sz="2000" dirty="0"/>
              <a:t>을 눌러 파이썬 설치</a:t>
            </a:r>
            <a:endParaRPr lang="en-US" altLang="ko-KR" sz="2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설치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F9C02-EDDE-7DED-F165-4541E8D2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13" y="4010777"/>
            <a:ext cx="5647373" cy="26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1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52AEB-07F6-AE1D-53E3-9FF2D8F36B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31" y="2390004"/>
            <a:ext cx="11660778" cy="4260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https://www.arduino.cc/en/software</a:t>
            </a:r>
            <a:br>
              <a:rPr lang="en-US" altLang="ko-KR" sz="2000" dirty="0"/>
            </a:br>
            <a:r>
              <a:rPr lang="ko-KR" altLang="en-US" sz="2000" dirty="0"/>
              <a:t>버전 설치하고 </a:t>
            </a:r>
            <a:r>
              <a:rPr lang="en-US" altLang="ko-KR" sz="2000" dirty="0"/>
              <a:t>JUST DOWNLOAD</a:t>
            </a:r>
            <a:r>
              <a:rPr lang="ko-KR" altLang="en-US" sz="2000" dirty="0"/>
              <a:t>를 누름</a:t>
            </a:r>
            <a:br>
              <a:rPr lang="en-US" altLang="ko-KR" sz="2000" dirty="0"/>
            </a:br>
            <a:endParaRPr lang="en-US" altLang="ko-KR" sz="2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 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6E6F9C-F942-4D44-2897-BC72D8B170B6}"/>
              </a:ext>
            </a:extLst>
          </p:cNvPr>
          <p:cNvGrpSpPr/>
          <p:nvPr/>
        </p:nvGrpSpPr>
        <p:grpSpPr>
          <a:xfrm>
            <a:off x="461037" y="2878442"/>
            <a:ext cx="10226716" cy="3824252"/>
            <a:chOff x="461037" y="2878442"/>
            <a:chExt cx="10226716" cy="38242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EA604C3-279D-BC49-2D84-5C3A77486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037" y="3355215"/>
              <a:ext cx="5866961" cy="334747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93843E-8510-A869-2489-54B16DF900B1}"/>
                </a:ext>
              </a:extLst>
            </p:cNvPr>
            <p:cNvSpPr/>
            <p:nvPr/>
          </p:nvSpPr>
          <p:spPr>
            <a:xfrm>
              <a:off x="3886200" y="4236720"/>
              <a:ext cx="1432560" cy="198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D4159E-9ED7-28C4-8DD0-490A4CB0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2488" y="2878442"/>
              <a:ext cx="4215265" cy="375287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50380B0-0A12-3929-7256-BC949611FF42}"/>
                </a:ext>
              </a:extLst>
            </p:cNvPr>
            <p:cNvSpPr/>
            <p:nvPr/>
          </p:nvSpPr>
          <p:spPr>
            <a:xfrm>
              <a:off x="7828133" y="4661131"/>
              <a:ext cx="1183934" cy="2636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52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52AEB-07F6-AE1D-53E3-9FF2D8F36B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31" y="2390004"/>
            <a:ext cx="11660778" cy="4260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https://www.wlkata.com/pages/download-center</a:t>
            </a:r>
            <a:br>
              <a:rPr lang="en-US" altLang="ko-KR" sz="2000" dirty="0"/>
            </a:br>
            <a:r>
              <a:rPr lang="en-US" altLang="ko-KR" sz="2000" dirty="0"/>
              <a:t>CH340</a:t>
            </a:r>
            <a:r>
              <a:rPr lang="ko-KR" altLang="en-US" sz="2000" dirty="0"/>
              <a:t> 드라이버와 </a:t>
            </a:r>
            <a:r>
              <a:rPr lang="en-US" altLang="ko-KR" sz="2000" dirty="0"/>
              <a:t>Wlkata Studio </a:t>
            </a:r>
            <a:r>
              <a:rPr lang="ko-KR" altLang="en-US" sz="2000" dirty="0"/>
              <a:t>프로그램 설치</a:t>
            </a:r>
            <a:endParaRPr lang="en-US" altLang="ko-KR" sz="2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Wlkata Studio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E896E-DD46-EC3E-1D9F-0237DD55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36" y="3429000"/>
            <a:ext cx="4673046" cy="32632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98E450-64D3-201B-CA49-E08D8F12133C}"/>
              </a:ext>
            </a:extLst>
          </p:cNvPr>
          <p:cNvSpPr/>
          <p:nvPr/>
        </p:nvSpPr>
        <p:spPr>
          <a:xfrm>
            <a:off x="2910840" y="6156729"/>
            <a:ext cx="1432560" cy="350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6B27F9-4782-D28D-3E6A-AEB2E712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92" y="2486406"/>
            <a:ext cx="3838575" cy="42100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265F4C-E9BD-331D-42A9-E6C7AB1FD66D}"/>
              </a:ext>
            </a:extLst>
          </p:cNvPr>
          <p:cNvSpPr/>
          <p:nvPr/>
        </p:nvSpPr>
        <p:spPr>
          <a:xfrm>
            <a:off x="7588651" y="6066536"/>
            <a:ext cx="1906738" cy="424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52AEB-07F6-AE1D-53E3-9FF2D8F36B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31" y="2390004"/>
            <a:ext cx="11660778" cy="4260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동봉된 예산협동로봇</a:t>
            </a:r>
            <a:r>
              <a:rPr lang="en-US" altLang="ko-KR" sz="2000" dirty="0"/>
              <a:t>.zip</a:t>
            </a:r>
            <a:r>
              <a:rPr lang="ko-KR" altLang="en-US" sz="2000" dirty="0"/>
              <a:t>를 압축해제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ColorCode_py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random_grab</a:t>
            </a:r>
            <a:r>
              <a:rPr lang="en-US" altLang="ko-KR" sz="2000" dirty="0"/>
              <a:t>(</a:t>
            </a:r>
            <a:r>
              <a:rPr lang="ko-KR" altLang="en-US" sz="2000" dirty="0"/>
              <a:t>폴더</a:t>
            </a:r>
            <a:r>
              <a:rPr lang="en-US" altLang="ko-KR" sz="2000" dirty="0"/>
              <a:t>),</a:t>
            </a:r>
            <a:r>
              <a:rPr lang="ko-KR" altLang="en-US" sz="2000" dirty="0"/>
              <a:t> </a:t>
            </a:r>
            <a:r>
              <a:rPr lang="en-US" altLang="ko-KR" sz="2000" dirty="0"/>
              <a:t>position(</a:t>
            </a:r>
            <a:r>
              <a:rPr lang="ko-KR" altLang="en-US" sz="2000" dirty="0"/>
              <a:t>폴더</a:t>
            </a:r>
            <a:r>
              <a:rPr lang="en-US" altLang="ko-KR" sz="2000" dirty="0"/>
              <a:t>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소스코드 압축해제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F817E0-4EBD-92C7-F473-CB4E7FA9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579" y="2479179"/>
            <a:ext cx="1633414" cy="17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전체적인 동작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949DCF-AC3F-7A9F-8296-0478474E0002}"/>
              </a:ext>
            </a:extLst>
          </p:cNvPr>
          <p:cNvGrpSpPr/>
          <p:nvPr/>
        </p:nvGrpSpPr>
        <p:grpSpPr>
          <a:xfrm>
            <a:off x="1863525" y="2186988"/>
            <a:ext cx="8464951" cy="4504414"/>
            <a:chOff x="1863524" y="2186988"/>
            <a:chExt cx="8464951" cy="45044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1534D38-CD86-D90D-2B9F-6846F329F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3524" y="2186988"/>
              <a:ext cx="8464951" cy="450441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0E1E8EF-6D3E-10B7-6E50-FA469277A469}"/>
                </a:ext>
              </a:extLst>
            </p:cNvPr>
            <p:cNvSpPr/>
            <p:nvPr/>
          </p:nvSpPr>
          <p:spPr>
            <a:xfrm>
              <a:off x="2194560" y="2499360"/>
              <a:ext cx="3230880" cy="291737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50B39B-8B4E-B223-2498-5A9EE60B55A3}"/>
                </a:ext>
              </a:extLst>
            </p:cNvPr>
            <p:cNvSpPr/>
            <p:nvPr/>
          </p:nvSpPr>
          <p:spPr>
            <a:xfrm flipV="1">
              <a:off x="3487784" y="5468985"/>
              <a:ext cx="6170023" cy="85344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C15DDE-2E62-1FAF-822F-44BDD4507F55}"/>
                </a:ext>
              </a:extLst>
            </p:cNvPr>
            <p:cNvSpPr/>
            <p:nvPr/>
          </p:nvSpPr>
          <p:spPr>
            <a:xfrm>
              <a:off x="5477694" y="2499359"/>
              <a:ext cx="4180112" cy="2917371"/>
            </a:xfrm>
            <a:prstGeom prst="rect">
              <a:avLst/>
            </a:prstGeom>
            <a:noFill/>
            <a:ln w="57150">
              <a:solidFill>
                <a:srgbClr val="043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9A0053-F610-AE8E-FF38-00AD0843372E}"/>
              </a:ext>
            </a:extLst>
          </p:cNvPr>
          <p:cNvSpPr txBox="1"/>
          <p:nvPr/>
        </p:nvSpPr>
        <p:spPr>
          <a:xfrm>
            <a:off x="5032361" y="252983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E95EA9-9C29-FB3A-A898-59371DCF04BD}"/>
              </a:ext>
            </a:extLst>
          </p:cNvPr>
          <p:cNvSpPr txBox="1"/>
          <p:nvPr/>
        </p:nvSpPr>
        <p:spPr>
          <a:xfrm>
            <a:off x="5511370" y="252983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6BCDB-C9A1-91CB-92BD-BB461AC1CDEE}"/>
              </a:ext>
            </a:extLst>
          </p:cNvPr>
          <p:cNvSpPr txBox="1"/>
          <p:nvPr/>
        </p:nvSpPr>
        <p:spPr>
          <a:xfrm>
            <a:off x="5290390" y="5410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EF035BEE-F816-78D6-E5C1-18B7ECE362B3}"/>
              </a:ext>
            </a:extLst>
          </p:cNvPr>
          <p:cNvSpPr txBox="1">
            <a:spLocks/>
          </p:cNvSpPr>
          <p:nvPr/>
        </p:nvSpPr>
        <p:spPr>
          <a:xfrm>
            <a:off x="186266" y="700777"/>
            <a:ext cx="366292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 구역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3ED35-0A50-45D6-9809-029E09DD35E2}"/>
              </a:ext>
            </a:extLst>
          </p:cNvPr>
          <p:cNvSpPr/>
          <p:nvPr/>
        </p:nvSpPr>
        <p:spPr>
          <a:xfrm>
            <a:off x="126206" y="115193"/>
            <a:ext cx="11939584" cy="66276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5A5B73-9F77-5F0C-01C7-9C11A4D61CE3}"/>
              </a:ext>
            </a:extLst>
          </p:cNvPr>
          <p:cNvCxnSpPr>
            <a:cxnSpLocks/>
          </p:cNvCxnSpPr>
          <p:nvPr/>
        </p:nvCxnSpPr>
        <p:spPr>
          <a:xfrm>
            <a:off x="126206" y="2026340"/>
            <a:ext cx="36620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6206" y="115193"/>
            <a:ext cx="11939584" cy="554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072" y="2078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6BCDB-C9A1-91CB-92BD-BB461AC1CDEE}"/>
              </a:ext>
            </a:extLst>
          </p:cNvPr>
          <p:cNvSpPr txBox="1"/>
          <p:nvPr/>
        </p:nvSpPr>
        <p:spPr>
          <a:xfrm>
            <a:off x="5290390" y="5410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7C5C103-DDCE-DC9E-9E37-CF83C5752F7C}"/>
              </a:ext>
            </a:extLst>
          </p:cNvPr>
          <p:cNvSpPr txBox="1">
            <a:spLocks/>
          </p:cNvSpPr>
          <p:nvPr/>
        </p:nvSpPr>
        <p:spPr>
          <a:xfrm>
            <a:off x="235131" y="2390004"/>
            <a:ext cx="11660778" cy="426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도착한 박스의 색깔을 구분하여 분류하여 트레이에 올리는 </a:t>
            </a:r>
            <a:r>
              <a:rPr lang="ko-KR" altLang="en-US" sz="2000" dirty="0" err="1"/>
              <a:t>로봇팔</a:t>
            </a:r>
            <a:r>
              <a:rPr lang="ko-KR" altLang="en-US" sz="2000" dirty="0"/>
              <a:t> 구역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분류하는 로봇 팔과</a:t>
            </a:r>
            <a:r>
              <a:rPr lang="en-US" altLang="ko-KR" sz="2000" dirty="0"/>
              <a:t> </a:t>
            </a:r>
            <a:r>
              <a:rPr lang="ko-KR" altLang="en-US" sz="2000" dirty="0"/>
              <a:t>로봇 팔을 제어하는 카메라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openMV</a:t>
            </a:r>
            <a:r>
              <a:rPr lang="en-US" altLang="ko-KR" sz="2000" dirty="0"/>
              <a:t>)</a:t>
            </a:r>
            <a:r>
              <a:rPr lang="ko-KR" altLang="en-US" sz="2000" dirty="0"/>
              <a:t>로 구성되어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openMV</a:t>
            </a:r>
            <a:r>
              <a:rPr lang="ko-KR" altLang="en-US" sz="2000" dirty="0"/>
              <a:t>에 </a:t>
            </a:r>
            <a:r>
              <a:rPr lang="en-US" altLang="ko-KR" sz="2000" dirty="0"/>
              <a:t>micro5</a:t>
            </a:r>
            <a:r>
              <a:rPr lang="ko-KR" altLang="en-US" sz="2000" dirty="0"/>
              <a:t>핀 케이블을 연결하여 펌웨어 업로드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로봇 팔의 전원을 키면 작동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4304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672</Words>
  <Application>Microsoft Office PowerPoint</Application>
  <PresentationFormat>와이드스크린</PresentationFormat>
  <Paragraphs>118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나눔스퀘어 Bold</vt:lpstr>
      <vt:lpstr>나눔스퀘어 ExtraBold</vt:lpstr>
      <vt:lpstr>Arial</vt:lpstr>
      <vt:lpstr>Office 테마</vt:lpstr>
      <vt:lpstr>예산 협동로봇(분류) AS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AEIG1012</dc:creator>
  <cp:lastModifiedBy>AEIG1012</cp:lastModifiedBy>
  <cp:revision>61</cp:revision>
  <dcterms:created xsi:type="dcterms:W3CDTF">2024-05-06T08:11:10Z</dcterms:created>
  <dcterms:modified xsi:type="dcterms:W3CDTF">2024-06-05T07:49:39Z</dcterms:modified>
</cp:coreProperties>
</file>