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5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58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4A2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29" autoAdjust="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 userDrawn="1"/>
        </p:nvSpPr>
        <p:spPr>
          <a:xfrm>
            <a:off x="1796999" y="949690"/>
            <a:ext cx="10081655" cy="4784538"/>
          </a:xfrm>
          <a:prstGeom prst="roundRect">
            <a:avLst>
              <a:gd name="adj" fmla="val 84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Google Shape;103;p14"/>
          <p:cNvCxnSpPr/>
          <p:nvPr userDrawn="1"/>
        </p:nvCxnSpPr>
        <p:spPr>
          <a:xfrm flipH="1">
            <a:off x="496242" y="1663776"/>
            <a:ext cx="3533" cy="3340714"/>
          </a:xfrm>
          <a:prstGeom prst="straightConnector1">
            <a:avLst/>
          </a:prstGeom>
          <a:noFill/>
          <a:ln w="9525" cap="flat" cmpd="sng">
            <a:solidFill>
              <a:schemeClr val="bg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336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18A5-CCE2-4F99-88ED-0CB90B0E374C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2500-FDF4-4ADC-848E-24BCEC6D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33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18A5-CCE2-4F99-88ED-0CB90B0E374C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2500-FDF4-4ADC-848E-24BCEC6D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982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D6B6-2B70-435D-9A21-FAA303D6F7AA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C4D7-D992-46C2-80B3-FBE551EB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67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D6B6-2B70-435D-9A21-FAA303D6F7AA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C4D7-D992-46C2-80B3-FBE551EB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4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D6B6-2B70-435D-9A21-FAA303D6F7AA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C4D7-D992-46C2-80B3-FBE551EB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181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D6B6-2B70-435D-9A21-FAA303D6F7AA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C4D7-D992-46C2-80B3-FBE551EB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931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D6B6-2B70-435D-9A21-FAA303D6F7AA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C4D7-D992-46C2-80B3-FBE551EB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1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D6B6-2B70-435D-9A21-FAA303D6F7AA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C4D7-D992-46C2-80B3-FBE551EB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63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D6B6-2B70-435D-9A21-FAA303D6F7AA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C4D7-D992-46C2-80B3-FBE551EB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436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D6B6-2B70-435D-9A21-FAA303D6F7AA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C4D7-D992-46C2-80B3-FBE551EB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2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79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D6B6-2B70-435D-9A21-FAA303D6F7AA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C4D7-D992-46C2-80B3-FBE551EB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5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D6B6-2B70-435D-9A21-FAA303D6F7AA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C4D7-D992-46C2-80B3-FBE551EB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93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D6B6-2B70-435D-9A21-FAA303D6F7AA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C4D7-D992-46C2-80B3-FBE551EB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00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18A5-CCE2-4F99-88ED-0CB90B0E374C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2500-FDF4-4ADC-848E-24BCEC6D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18A5-CCE2-4F99-88ED-0CB90B0E374C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2500-FDF4-4ADC-848E-24BCEC6D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5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18A5-CCE2-4F99-88ED-0CB90B0E374C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2500-FDF4-4ADC-848E-24BCEC6D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18A5-CCE2-4F99-88ED-0CB90B0E374C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2500-FDF4-4ADC-848E-24BCEC6D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6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18A5-CCE2-4F99-88ED-0CB90B0E374C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2500-FDF4-4ADC-848E-24BCEC6D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96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18A5-CCE2-4F99-88ED-0CB90B0E374C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2500-FDF4-4ADC-848E-24BCEC6D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63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18A5-CCE2-4F99-88ED-0CB90B0E374C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2500-FDF4-4ADC-848E-24BCEC6D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18A5-CCE2-4F99-88ED-0CB90B0E374C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D2500-FDF4-4ADC-848E-24BCEC6D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61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7D6B6-2B70-435D-9A21-FAA303D6F7AA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AC4D7-D992-46C2-80B3-FBE551EB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1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400420" y="5007836"/>
            <a:ext cx="5391160" cy="675117"/>
            <a:chOff x="3650290" y="5007836"/>
            <a:chExt cx="5391160" cy="675117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3650290" y="5007836"/>
              <a:ext cx="1151211" cy="6751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 err="1" smtClean="0">
                  <a:solidFill>
                    <a:schemeClr val="tx1"/>
                  </a:solidFill>
                  <a:latin typeface="+mn-ea"/>
                </a:rPr>
                <a:t>팀명</a:t>
              </a:r>
              <a:endParaRPr lang="ko-KR" altLang="en-US" sz="3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905285" y="5007836"/>
              <a:ext cx="4136165" cy="6751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 smtClean="0">
                  <a:solidFill>
                    <a:schemeClr val="tx1"/>
                  </a:solidFill>
                  <a:latin typeface="+mn-ea"/>
                </a:rPr>
                <a:t>팀명을</a:t>
              </a:r>
              <a:r>
                <a:rPr lang="ko-KR" altLang="en-US" sz="2400" b="1" dirty="0" smtClean="0">
                  <a:solidFill>
                    <a:schemeClr val="tx1"/>
                  </a:solidFill>
                  <a:latin typeface="+mn-ea"/>
                </a:rPr>
                <a:t> 적어주세요</a:t>
              </a:r>
              <a:endParaRPr lang="ko-KR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41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8;p14"/>
          <p:cNvSpPr/>
          <p:nvPr/>
        </p:nvSpPr>
        <p:spPr>
          <a:xfrm>
            <a:off x="359047" y="1690204"/>
            <a:ext cx="276224" cy="277200"/>
          </a:xfrm>
          <a:prstGeom prst="ellipse">
            <a:avLst/>
          </a:prstGeom>
          <a:solidFill>
            <a:srgbClr val="04A4A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04;p14"/>
          <p:cNvSpPr txBox="1"/>
          <p:nvPr/>
        </p:nvSpPr>
        <p:spPr>
          <a:xfrm>
            <a:off x="318392" y="1664804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latin typeface="Arial"/>
                <a:ea typeface="Arial"/>
                <a:cs typeface="Arial"/>
                <a:sym typeface="Arial"/>
              </a:rPr>
              <a:t>01</a:t>
            </a:r>
            <a:endParaRPr sz="1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7;p14"/>
          <p:cNvSpPr txBox="1"/>
          <p:nvPr/>
        </p:nvSpPr>
        <p:spPr>
          <a:xfrm>
            <a:off x="635271" y="1671154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+mn-ea"/>
                <a:cs typeface="Arial"/>
                <a:sym typeface="Arial"/>
              </a:rPr>
              <a:t>팀 소개</a:t>
            </a:r>
            <a:endParaRPr sz="1000" b="1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6" name="Google Shape;109;p14"/>
          <p:cNvSpPr/>
          <p:nvPr/>
        </p:nvSpPr>
        <p:spPr>
          <a:xfrm>
            <a:off x="359047" y="2192684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10;p14"/>
          <p:cNvSpPr txBox="1"/>
          <p:nvPr/>
        </p:nvSpPr>
        <p:spPr>
          <a:xfrm>
            <a:off x="312042" y="2168635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latin typeface="Arial"/>
                <a:ea typeface="Arial"/>
                <a:cs typeface="Arial"/>
                <a:sym typeface="Arial"/>
              </a:rPr>
              <a:t>02</a:t>
            </a:r>
            <a:endParaRPr sz="1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1;p14"/>
          <p:cNvSpPr txBox="1"/>
          <p:nvPr/>
        </p:nvSpPr>
        <p:spPr>
          <a:xfrm>
            <a:off x="635271" y="2163672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제안 배경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9" name="Google Shape;112;p14"/>
          <p:cNvSpPr/>
          <p:nvPr/>
        </p:nvSpPr>
        <p:spPr>
          <a:xfrm>
            <a:off x="359047" y="2693960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13;p14"/>
          <p:cNvSpPr txBox="1"/>
          <p:nvPr/>
        </p:nvSpPr>
        <p:spPr>
          <a:xfrm>
            <a:off x="312042" y="2669911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03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4;p14"/>
          <p:cNvSpPr txBox="1"/>
          <p:nvPr/>
        </p:nvSpPr>
        <p:spPr>
          <a:xfrm>
            <a:off x="635271" y="2664948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아이템 소개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2" name="Google Shape;115;p14"/>
          <p:cNvSpPr/>
          <p:nvPr/>
        </p:nvSpPr>
        <p:spPr>
          <a:xfrm>
            <a:off x="359047" y="3195236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16;p14"/>
          <p:cNvSpPr txBox="1"/>
          <p:nvPr/>
        </p:nvSpPr>
        <p:spPr>
          <a:xfrm>
            <a:off x="312042" y="3171187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04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17;p14"/>
          <p:cNvSpPr txBox="1"/>
          <p:nvPr/>
        </p:nvSpPr>
        <p:spPr>
          <a:xfrm>
            <a:off x="635271" y="3166224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문제 상황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5" name="Google Shape;118;p14"/>
          <p:cNvSpPr/>
          <p:nvPr/>
        </p:nvSpPr>
        <p:spPr>
          <a:xfrm>
            <a:off x="359047" y="3696512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19;p14"/>
          <p:cNvSpPr txBox="1"/>
          <p:nvPr/>
        </p:nvSpPr>
        <p:spPr>
          <a:xfrm>
            <a:off x="312042" y="3672463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05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20;p14"/>
          <p:cNvSpPr txBox="1"/>
          <p:nvPr/>
        </p:nvSpPr>
        <p:spPr>
          <a:xfrm>
            <a:off x="635271" y="3667500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아이템 기능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8" name="Google Shape;121;p14"/>
          <p:cNvSpPr/>
          <p:nvPr/>
        </p:nvSpPr>
        <p:spPr>
          <a:xfrm>
            <a:off x="359047" y="4197788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22;p14"/>
          <p:cNvSpPr txBox="1"/>
          <p:nvPr/>
        </p:nvSpPr>
        <p:spPr>
          <a:xfrm>
            <a:off x="312042" y="4173739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06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23;p14"/>
          <p:cNvSpPr txBox="1"/>
          <p:nvPr/>
        </p:nvSpPr>
        <p:spPr>
          <a:xfrm>
            <a:off x="635271" y="4168776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디자인 스케치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1" name="Google Shape;124;p14"/>
          <p:cNvSpPr/>
          <p:nvPr/>
        </p:nvSpPr>
        <p:spPr>
          <a:xfrm>
            <a:off x="359047" y="4699064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05;p14"/>
          <p:cNvSpPr txBox="1"/>
          <p:nvPr/>
        </p:nvSpPr>
        <p:spPr>
          <a:xfrm>
            <a:off x="312042" y="4675015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07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25;p14"/>
          <p:cNvSpPr txBox="1"/>
          <p:nvPr/>
        </p:nvSpPr>
        <p:spPr>
          <a:xfrm>
            <a:off x="635271" y="4670052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기대 효과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5" name="Google Shape;106;p14"/>
          <p:cNvSpPr/>
          <p:nvPr/>
        </p:nvSpPr>
        <p:spPr>
          <a:xfrm>
            <a:off x="2076995" y="216833"/>
            <a:ext cx="174175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chemeClr val="bg1"/>
                </a:solidFill>
              </a:rPr>
              <a:t>팀 소개</a:t>
            </a:r>
            <a:endParaRPr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2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7;p14"/>
          <p:cNvSpPr txBox="1"/>
          <p:nvPr/>
        </p:nvSpPr>
        <p:spPr>
          <a:xfrm>
            <a:off x="635271" y="1671154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+mn-ea"/>
                <a:cs typeface="Arial"/>
                <a:sym typeface="Arial"/>
              </a:rPr>
              <a:t>팀 소개</a:t>
            </a:r>
            <a:endParaRPr sz="1000" b="1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8" name="Google Shape;111;p14"/>
          <p:cNvSpPr txBox="1"/>
          <p:nvPr/>
        </p:nvSpPr>
        <p:spPr>
          <a:xfrm>
            <a:off x="635271" y="2163672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제안 배경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9" name="Google Shape;112;p14"/>
          <p:cNvSpPr/>
          <p:nvPr/>
        </p:nvSpPr>
        <p:spPr>
          <a:xfrm>
            <a:off x="359047" y="2693960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13;p14"/>
          <p:cNvSpPr txBox="1"/>
          <p:nvPr/>
        </p:nvSpPr>
        <p:spPr>
          <a:xfrm>
            <a:off x="312042" y="2669911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03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4;p14"/>
          <p:cNvSpPr txBox="1"/>
          <p:nvPr/>
        </p:nvSpPr>
        <p:spPr>
          <a:xfrm>
            <a:off x="635271" y="2664948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아이템 소개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2" name="Google Shape;115;p14"/>
          <p:cNvSpPr/>
          <p:nvPr/>
        </p:nvSpPr>
        <p:spPr>
          <a:xfrm>
            <a:off x="359047" y="3195236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16;p14"/>
          <p:cNvSpPr txBox="1"/>
          <p:nvPr/>
        </p:nvSpPr>
        <p:spPr>
          <a:xfrm>
            <a:off x="312042" y="3171187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04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17;p14"/>
          <p:cNvSpPr txBox="1"/>
          <p:nvPr/>
        </p:nvSpPr>
        <p:spPr>
          <a:xfrm>
            <a:off x="635271" y="3166224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문제 상황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5" name="Google Shape;118;p14"/>
          <p:cNvSpPr/>
          <p:nvPr/>
        </p:nvSpPr>
        <p:spPr>
          <a:xfrm>
            <a:off x="359047" y="3696512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19;p14"/>
          <p:cNvSpPr txBox="1"/>
          <p:nvPr/>
        </p:nvSpPr>
        <p:spPr>
          <a:xfrm>
            <a:off x="312042" y="3672463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05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20;p14"/>
          <p:cNvSpPr txBox="1"/>
          <p:nvPr/>
        </p:nvSpPr>
        <p:spPr>
          <a:xfrm>
            <a:off x="635271" y="3667500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아이템 기능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8" name="Google Shape;121;p14"/>
          <p:cNvSpPr/>
          <p:nvPr/>
        </p:nvSpPr>
        <p:spPr>
          <a:xfrm>
            <a:off x="359047" y="4197788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22;p14"/>
          <p:cNvSpPr txBox="1"/>
          <p:nvPr/>
        </p:nvSpPr>
        <p:spPr>
          <a:xfrm>
            <a:off x="312042" y="4173739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06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23;p14"/>
          <p:cNvSpPr txBox="1"/>
          <p:nvPr/>
        </p:nvSpPr>
        <p:spPr>
          <a:xfrm>
            <a:off x="635271" y="4168776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디자인 스케치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1" name="Google Shape;124;p14"/>
          <p:cNvSpPr/>
          <p:nvPr/>
        </p:nvSpPr>
        <p:spPr>
          <a:xfrm>
            <a:off x="359047" y="4699064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05;p14"/>
          <p:cNvSpPr txBox="1"/>
          <p:nvPr/>
        </p:nvSpPr>
        <p:spPr>
          <a:xfrm>
            <a:off x="312042" y="4675015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07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25;p14"/>
          <p:cNvSpPr txBox="1"/>
          <p:nvPr/>
        </p:nvSpPr>
        <p:spPr>
          <a:xfrm>
            <a:off x="635271" y="4670052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기대 효과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5" name="Google Shape;106;p14"/>
          <p:cNvSpPr/>
          <p:nvPr/>
        </p:nvSpPr>
        <p:spPr>
          <a:xfrm>
            <a:off x="2076995" y="216833"/>
            <a:ext cx="174175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chemeClr val="bg1"/>
                </a:solidFill>
              </a:rPr>
              <a:t>제안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배경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4" name="Google Shape;108;p14"/>
          <p:cNvSpPr/>
          <p:nvPr/>
        </p:nvSpPr>
        <p:spPr>
          <a:xfrm>
            <a:off x="352697" y="2191553"/>
            <a:ext cx="276224" cy="277200"/>
          </a:xfrm>
          <a:prstGeom prst="ellipse">
            <a:avLst/>
          </a:prstGeom>
          <a:solidFill>
            <a:srgbClr val="04A4A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4;p14"/>
          <p:cNvSpPr txBox="1"/>
          <p:nvPr/>
        </p:nvSpPr>
        <p:spPr>
          <a:xfrm>
            <a:off x="312042" y="2166153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smtClean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10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09;p14"/>
          <p:cNvSpPr/>
          <p:nvPr/>
        </p:nvSpPr>
        <p:spPr>
          <a:xfrm>
            <a:off x="359487" y="1696598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10;p14"/>
          <p:cNvSpPr txBox="1"/>
          <p:nvPr/>
        </p:nvSpPr>
        <p:spPr>
          <a:xfrm>
            <a:off x="312482" y="1672549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smtClean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1000" b="1" dirty="0" smtClean="0"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041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7;p14"/>
          <p:cNvSpPr txBox="1"/>
          <p:nvPr/>
        </p:nvSpPr>
        <p:spPr>
          <a:xfrm>
            <a:off x="635271" y="1671154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+mn-ea"/>
                <a:cs typeface="Arial"/>
                <a:sym typeface="Arial"/>
              </a:rPr>
              <a:t>팀 소개</a:t>
            </a:r>
            <a:endParaRPr sz="1000" b="1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6" name="Google Shape;109;p14"/>
          <p:cNvSpPr/>
          <p:nvPr/>
        </p:nvSpPr>
        <p:spPr>
          <a:xfrm>
            <a:off x="359047" y="2192684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10;p14"/>
          <p:cNvSpPr txBox="1"/>
          <p:nvPr/>
        </p:nvSpPr>
        <p:spPr>
          <a:xfrm>
            <a:off x="312042" y="2168635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latin typeface="Arial"/>
                <a:ea typeface="Arial"/>
                <a:cs typeface="Arial"/>
                <a:sym typeface="Arial"/>
              </a:rPr>
              <a:t>02</a:t>
            </a:r>
            <a:endParaRPr sz="1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1;p14"/>
          <p:cNvSpPr txBox="1"/>
          <p:nvPr/>
        </p:nvSpPr>
        <p:spPr>
          <a:xfrm>
            <a:off x="635271" y="2163672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제안 배경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1" name="Google Shape;114;p14"/>
          <p:cNvSpPr txBox="1"/>
          <p:nvPr/>
        </p:nvSpPr>
        <p:spPr>
          <a:xfrm>
            <a:off x="635271" y="2664948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아이템 소개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2" name="Google Shape;115;p14"/>
          <p:cNvSpPr/>
          <p:nvPr/>
        </p:nvSpPr>
        <p:spPr>
          <a:xfrm>
            <a:off x="359047" y="3195236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16;p14"/>
          <p:cNvSpPr txBox="1"/>
          <p:nvPr/>
        </p:nvSpPr>
        <p:spPr>
          <a:xfrm>
            <a:off x="312042" y="3171187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04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17;p14"/>
          <p:cNvSpPr txBox="1"/>
          <p:nvPr/>
        </p:nvSpPr>
        <p:spPr>
          <a:xfrm>
            <a:off x="635271" y="3166224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문제 상황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5" name="Google Shape;118;p14"/>
          <p:cNvSpPr/>
          <p:nvPr/>
        </p:nvSpPr>
        <p:spPr>
          <a:xfrm>
            <a:off x="359047" y="3696512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19;p14"/>
          <p:cNvSpPr txBox="1"/>
          <p:nvPr/>
        </p:nvSpPr>
        <p:spPr>
          <a:xfrm>
            <a:off x="312042" y="3672463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05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20;p14"/>
          <p:cNvSpPr txBox="1"/>
          <p:nvPr/>
        </p:nvSpPr>
        <p:spPr>
          <a:xfrm>
            <a:off x="635271" y="3667500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아이템 기능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8" name="Google Shape;121;p14"/>
          <p:cNvSpPr/>
          <p:nvPr/>
        </p:nvSpPr>
        <p:spPr>
          <a:xfrm>
            <a:off x="359047" y="4197788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22;p14"/>
          <p:cNvSpPr txBox="1"/>
          <p:nvPr/>
        </p:nvSpPr>
        <p:spPr>
          <a:xfrm>
            <a:off x="312042" y="4173739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06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23;p14"/>
          <p:cNvSpPr txBox="1"/>
          <p:nvPr/>
        </p:nvSpPr>
        <p:spPr>
          <a:xfrm>
            <a:off x="635271" y="4168776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디자인 스케치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1" name="Google Shape;124;p14"/>
          <p:cNvSpPr/>
          <p:nvPr/>
        </p:nvSpPr>
        <p:spPr>
          <a:xfrm>
            <a:off x="359047" y="4699064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05;p14"/>
          <p:cNvSpPr txBox="1"/>
          <p:nvPr/>
        </p:nvSpPr>
        <p:spPr>
          <a:xfrm>
            <a:off x="312042" y="4675015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07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25;p14"/>
          <p:cNvSpPr txBox="1"/>
          <p:nvPr/>
        </p:nvSpPr>
        <p:spPr>
          <a:xfrm>
            <a:off x="635271" y="4670052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기대 효과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5" name="Google Shape;106;p14"/>
          <p:cNvSpPr/>
          <p:nvPr/>
        </p:nvSpPr>
        <p:spPr>
          <a:xfrm>
            <a:off x="2076995" y="216833"/>
            <a:ext cx="211899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smtClean="0">
                <a:solidFill>
                  <a:schemeClr val="bg1"/>
                </a:solidFill>
              </a:rPr>
              <a:t>아이템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소개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4" name="Google Shape;108;p14"/>
          <p:cNvSpPr/>
          <p:nvPr/>
        </p:nvSpPr>
        <p:spPr>
          <a:xfrm>
            <a:off x="359047" y="2709418"/>
            <a:ext cx="276224" cy="277200"/>
          </a:xfrm>
          <a:prstGeom prst="ellipse">
            <a:avLst/>
          </a:prstGeom>
          <a:solidFill>
            <a:srgbClr val="04A4A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4;p14"/>
          <p:cNvSpPr txBox="1"/>
          <p:nvPr/>
        </p:nvSpPr>
        <p:spPr>
          <a:xfrm>
            <a:off x="318392" y="2684018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smtClean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1000" b="1" dirty="0" smtClean="0">
                <a:latin typeface="Arial"/>
                <a:ea typeface="Arial"/>
                <a:cs typeface="Arial"/>
                <a:sym typeface="Arial"/>
              </a:rPr>
              <a:t>3</a:t>
            </a:r>
            <a:endParaRPr sz="1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09;p14"/>
          <p:cNvSpPr/>
          <p:nvPr/>
        </p:nvSpPr>
        <p:spPr>
          <a:xfrm>
            <a:off x="365397" y="1695930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10;p14"/>
          <p:cNvSpPr txBox="1"/>
          <p:nvPr/>
        </p:nvSpPr>
        <p:spPr>
          <a:xfrm>
            <a:off x="318392" y="1671881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smtClean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1000" b="1" dirty="0" smtClean="0"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98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7;p14"/>
          <p:cNvSpPr txBox="1"/>
          <p:nvPr/>
        </p:nvSpPr>
        <p:spPr>
          <a:xfrm>
            <a:off x="635271" y="1671154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+mn-ea"/>
                <a:cs typeface="Arial"/>
                <a:sym typeface="Arial"/>
              </a:rPr>
              <a:t>팀 소개</a:t>
            </a:r>
            <a:endParaRPr sz="1000" b="1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6" name="Google Shape;109;p14"/>
          <p:cNvSpPr/>
          <p:nvPr/>
        </p:nvSpPr>
        <p:spPr>
          <a:xfrm>
            <a:off x="359047" y="2192684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10;p14"/>
          <p:cNvSpPr txBox="1"/>
          <p:nvPr/>
        </p:nvSpPr>
        <p:spPr>
          <a:xfrm>
            <a:off x="312042" y="2168635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latin typeface="Arial"/>
                <a:ea typeface="Arial"/>
                <a:cs typeface="Arial"/>
                <a:sym typeface="Arial"/>
              </a:rPr>
              <a:t>02</a:t>
            </a:r>
            <a:endParaRPr sz="1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1;p14"/>
          <p:cNvSpPr txBox="1"/>
          <p:nvPr/>
        </p:nvSpPr>
        <p:spPr>
          <a:xfrm>
            <a:off x="635271" y="2163672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제안 배경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9" name="Google Shape;112;p14"/>
          <p:cNvSpPr/>
          <p:nvPr/>
        </p:nvSpPr>
        <p:spPr>
          <a:xfrm>
            <a:off x="359047" y="2693960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13;p14"/>
          <p:cNvSpPr txBox="1"/>
          <p:nvPr/>
        </p:nvSpPr>
        <p:spPr>
          <a:xfrm>
            <a:off x="312042" y="2669911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03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4;p14"/>
          <p:cNvSpPr txBox="1"/>
          <p:nvPr/>
        </p:nvSpPr>
        <p:spPr>
          <a:xfrm>
            <a:off x="635271" y="2664948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아이템 소개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4" name="Google Shape;117;p14"/>
          <p:cNvSpPr txBox="1"/>
          <p:nvPr/>
        </p:nvSpPr>
        <p:spPr>
          <a:xfrm>
            <a:off x="635271" y="3166224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문제 상황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5" name="Google Shape;118;p14"/>
          <p:cNvSpPr/>
          <p:nvPr/>
        </p:nvSpPr>
        <p:spPr>
          <a:xfrm>
            <a:off x="359047" y="3696512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19;p14"/>
          <p:cNvSpPr txBox="1"/>
          <p:nvPr/>
        </p:nvSpPr>
        <p:spPr>
          <a:xfrm>
            <a:off x="312042" y="3672463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05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20;p14"/>
          <p:cNvSpPr txBox="1"/>
          <p:nvPr/>
        </p:nvSpPr>
        <p:spPr>
          <a:xfrm>
            <a:off x="635271" y="3667500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아이템 기능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8" name="Google Shape;121;p14"/>
          <p:cNvSpPr/>
          <p:nvPr/>
        </p:nvSpPr>
        <p:spPr>
          <a:xfrm>
            <a:off x="359047" y="4197788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22;p14"/>
          <p:cNvSpPr txBox="1"/>
          <p:nvPr/>
        </p:nvSpPr>
        <p:spPr>
          <a:xfrm>
            <a:off x="312042" y="4173739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06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23;p14"/>
          <p:cNvSpPr txBox="1"/>
          <p:nvPr/>
        </p:nvSpPr>
        <p:spPr>
          <a:xfrm>
            <a:off x="635271" y="4168776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디자인 스케치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1" name="Google Shape;124;p14"/>
          <p:cNvSpPr/>
          <p:nvPr/>
        </p:nvSpPr>
        <p:spPr>
          <a:xfrm>
            <a:off x="359047" y="4699064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05;p14"/>
          <p:cNvSpPr txBox="1"/>
          <p:nvPr/>
        </p:nvSpPr>
        <p:spPr>
          <a:xfrm>
            <a:off x="312042" y="4675015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07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25;p14"/>
          <p:cNvSpPr txBox="1"/>
          <p:nvPr/>
        </p:nvSpPr>
        <p:spPr>
          <a:xfrm>
            <a:off x="635271" y="4670052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기대 효과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5" name="Google Shape;106;p14"/>
          <p:cNvSpPr/>
          <p:nvPr/>
        </p:nvSpPr>
        <p:spPr>
          <a:xfrm>
            <a:off x="2076995" y="216833"/>
            <a:ext cx="174175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chemeClr val="bg1"/>
                </a:solidFill>
              </a:rPr>
              <a:t>문제 상황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4" name="Google Shape;108;p14"/>
          <p:cNvSpPr/>
          <p:nvPr/>
        </p:nvSpPr>
        <p:spPr>
          <a:xfrm>
            <a:off x="359047" y="3191624"/>
            <a:ext cx="276224" cy="277200"/>
          </a:xfrm>
          <a:prstGeom prst="ellipse">
            <a:avLst/>
          </a:prstGeom>
          <a:solidFill>
            <a:srgbClr val="04A4A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4;p14"/>
          <p:cNvSpPr txBox="1"/>
          <p:nvPr/>
        </p:nvSpPr>
        <p:spPr>
          <a:xfrm>
            <a:off x="318392" y="3166224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smtClean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1000" b="1" dirty="0" smtClean="0">
                <a:latin typeface="Arial"/>
                <a:ea typeface="Arial"/>
                <a:cs typeface="Arial"/>
                <a:sym typeface="Arial"/>
              </a:rPr>
              <a:t>4</a:t>
            </a:r>
            <a:endParaRPr sz="1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09;p14"/>
          <p:cNvSpPr/>
          <p:nvPr/>
        </p:nvSpPr>
        <p:spPr>
          <a:xfrm>
            <a:off x="359047" y="1695981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10;p14"/>
          <p:cNvSpPr txBox="1"/>
          <p:nvPr/>
        </p:nvSpPr>
        <p:spPr>
          <a:xfrm>
            <a:off x="312042" y="1671932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smtClean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1000" b="1" dirty="0" smtClean="0"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054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7;p14"/>
          <p:cNvSpPr txBox="1"/>
          <p:nvPr/>
        </p:nvSpPr>
        <p:spPr>
          <a:xfrm>
            <a:off x="635271" y="1671154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+mn-ea"/>
                <a:cs typeface="Arial"/>
                <a:sym typeface="Arial"/>
              </a:rPr>
              <a:t>팀 소개</a:t>
            </a:r>
            <a:endParaRPr sz="1000" b="1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6" name="Google Shape;109;p14"/>
          <p:cNvSpPr/>
          <p:nvPr/>
        </p:nvSpPr>
        <p:spPr>
          <a:xfrm>
            <a:off x="359047" y="2192684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10;p14"/>
          <p:cNvSpPr txBox="1"/>
          <p:nvPr/>
        </p:nvSpPr>
        <p:spPr>
          <a:xfrm>
            <a:off x="312042" y="2168635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latin typeface="Arial"/>
                <a:ea typeface="Arial"/>
                <a:cs typeface="Arial"/>
                <a:sym typeface="Arial"/>
              </a:rPr>
              <a:t>02</a:t>
            </a:r>
            <a:endParaRPr sz="1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1;p14"/>
          <p:cNvSpPr txBox="1"/>
          <p:nvPr/>
        </p:nvSpPr>
        <p:spPr>
          <a:xfrm>
            <a:off x="635271" y="2163672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제안 배경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9" name="Google Shape;112;p14"/>
          <p:cNvSpPr/>
          <p:nvPr/>
        </p:nvSpPr>
        <p:spPr>
          <a:xfrm>
            <a:off x="359047" y="2693960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13;p14"/>
          <p:cNvSpPr txBox="1"/>
          <p:nvPr/>
        </p:nvSpPr>
        <p:spPr>
          <a:xfrm>
            <a:off x="312042" y="2669911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03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4;p14"/>
          <p:cNvSpPr txBox="1"/>
          <p:nvPr/>
        </p:nvSpPr>
        <p:spPr>
          <a:xfrm>
            <a:off x="635271" y="2664948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아이템 소개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2" name="Google Shape;115;p14"/>
          <p:cNvSpPr/>
          <p:nvPr/>
        </p:nvSpPr>
        <p:spPr>
          <a:xfrm>
            <a:off x="359047" y="3195236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16;p14"/>
          <p:cNvSpPr txBox="1"/>
          <p:nvPr/>
        </p:nvSpPr>
        <p:spPr>
          <a:xfrm>
            <a:off x="312042" y="3171187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04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17;p14"/>
          <p:cNvSpPr txBox="1"/>
          <p:nvPr/>
        </p:nvSpPr>
        <p:spPr>
          <a:xfrm>
            <a:off x="635271" y="3166224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문제 상황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7" name="Google Shape;120;p14"/>
          <p:cNvSpPr txBox="1"/>
          <p:nvPr/>
        </p:nvSpPr>
        <p:spPr>
          <a:xfrm>
            <a:off x="635271" y="3667500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아이템 기능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8" name="Google Shape;121;p14"/>
          <p:cNvSpPr/>
          <p:nvPr/>
        </p:nvSpPr>
        <p:spPr>
          <a:xfrm>
            <a:off x="359047" y="4197788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22;p14"/>
          <p:cNvSpPr txBox="1"/>
          <p:nvPr/>
        </p:nvSpPr>
        <p:spPr>
          <a:xfrm>
            <a:off x="312042" y="4173739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06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23;p14"/>
          <p:cNvSpPr txBox="1"/>
          <p:nvPr/>
        </p:nvSpPr>
        <p:spPr>
          <a:xfrm>
            <a:off x="635271" y="4168776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디자인 스케치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1" name="Google Shape;124;p14"/>
          <p:cNvSpPr/>
          <p:nvPr/>
        </p:nvSpPr>
        <p:spPr>
          <a:xfrm>
            <a:off x="359047" y="4699064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05;p14"/>
          <p:cNvSpPr txBox="1"/>
          <p:nvPr/>
        </p:nvSpPr>
        <p:spPr>
          <a:xfrm>
            <a:off x="312042" y="4675015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07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25;p14"/>
          <p:cNvSpPr txBox="1"/>
          <p:nvPr/>
        </p:nvSpPr>
        <p:spPr>
          <a:xfrm>
            <a:off x="635271" y="4670052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기대 효과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5" name="Google Shape;106;p14"/>
          <p:cNvSpPr/>
          <p:nvPr/>
        </p:nvSpPr>
        <p:spPr>
          <a:xfrm>
            <a:off x="2076995" y="216833"/>
            <a:ext cx="2161719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smtClean="0">
                <a:solidFill>
                  <a:schemeClr val="bg1"/>
                </a:solidFill>
              </a:rPr>
              <a:t>아이템 기능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4" name="Google Shape;108;p14"/>
          <p:cNvSpPr/>
          <p:nvPr/>
        </p:nvSpPr>
        <p:spPr>
          <a:xfrm>
            <a:off x="351556" y="3702826"/>
            <a:ext cx="276224" cy="277200"/>
          </a:xfrm>
          <a:prstGeom prst="ellipse">
            <a:avLst/>
          </a:prstGeom>
          <a:solidFill>
            <a:srgbClr val="04A4A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4;p14"/>
          <p:cNvSpPr txBox="1"/>
          <p:nvPr/>
        </p:nvSpPr>
        <p:spPr>
          <a:xfrm>
            <a:off x="310901" y="3677426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smtClean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1000" b="1" dirty="0" smtClean="0">
                <a:latin typeface="Arial"/>
                <a:ea typeface="Arial"/>
                <a:cs typeface="Arial"/>
                <a:sym typeface="Arial"/>
              </a:rPr>
              <a:t>5</a:t>
            </a:r>
            <a:endParaRPr sz="1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09;p14"/>
          <p:cNvSpPr/>
          <p:nvPr/>
        </p:nvSpPr>
        <p:spPr>
          <a:xfrm>
            <a:off x="359047" y="1688927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10;p14"/>
          <p:cNvSpPr txBox="1"/>
          <p:nvPr/>
        </p:nvSpPr>
        <p:spPr>
          <a:xfrm>
            <a:off x="312042" y="1664878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smtClean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1000" b="1" dirty="0" smtClean="0"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153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7;p14"/>
          <p:cNvSpPr txBox="1"/>
          <p:nvPr/>
        </p:nvSpPr>
        <p:spPr>
          <a:xfrm>
            <a:off x="635271" y="1671154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+mn-ea"/>
                <a:cs typeface="Arial"/>
                <a:sym typeface="Arial"/>
              </a:rPr>
              <a:t>팀 소개</a:t>
            </a:r>
            <a:endParaRPr sz="1000" b="1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6" name="Google Shape;109;p14"/>
          <p:cNvSpPr/>
          <p:nvPr/>
        </p:nvSpPr>
        <p:spPr>
          <a:xfrm>
            <a:off x="359047" y="2192684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10;p14"/>
          <p:cNvSpPr txBox="1"/>
          <p:nvPr/>
        </p:nvSpPr>
        <p:spPr>
          <a:xfrm>
            <a:off x="312042" y="2168635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latin typeface="Arial"/>
                <a:ea typeface="Arial"/>
                <a:cs typeface="Arial"/>
                <a:sym typeface="Arial"/>
              </a:rPr>
              <a:t>02</a:t>
            </a:r>
            <a:endParaRPr sz="1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1;p14"/>
          <p:cNvSpPr txBox="1"/>
          <p:nvPr/>
        </p:nvSpPr>
        <p:spPr>
          <a:xfrm>
            <a:off x="635271" y="2163672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제안 배경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9" name="Google Shape;112;p14"/>
          <p:cNvSpPr/>
          <p:nvPr/>
        </p:nvSpPr>
        <p:spPr>
          <a:xfrm>
            <a:off x="359047" y="2693960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13;p14"/>
          <p:cNvSpPr txBox="1"/>
          <p:nvPr/>
        </p:nvSpPr>
        <p:spPr>
          <a:xfrm>
            <a:off x="312042" y="2669911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03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4;p14"/>
          <p:cNvSpPr txBox="1"/>
          <p:nvPr/>
        </p:nvSpPr>
        <p:spPr>
          <a:xfrm>
            <a:off x="635271" y="2664948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아이템 소개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2" name="Google Shape;115;p14"/>
          <p:cNvSpPr/>
          <p:nvPr/>
        </p:nvSpPr>
        <p:spPr>
          <a:xfrm>
            <a:off x="359047" y="3195236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16;p14"/>
          <p:cNvSpPr txBox="1"/>
          <p:nvPr/>
        </p:nvSpPr>
        <p:spPr>
          <a:xfrm>
            <a:off x="312042" y="3171187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04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17;p14"/>
          <p:cNvSpPr txBox="1"/>
          <p:nvPr/>
        </p:nvSpPr>
        <p:spPr>
          <a:xfrm>
            <a:off x="635271" y="3166224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문제 상황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5" name="Google Shape;118;p14"/>
          <p:cNvSpPr/>
          <p:nvPr/>
        </p:nvSpPr>
        <p:spPr>
          <a:xfrm>
            <a:off x="359047" y="3696512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19;p14"/>
          <p:cNvSpPr txBox="1"/>
          <p:nvPr/>
        </p:nvSpPr>
        <p:spPr>
          <a:xfrm>
            <a:off x="312042" y="3672463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05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20;p14"/>
          <p:cNvSpPr txBox="1"/>
          <p:nvPr/>
        </p:nvSpPr>
        <p:spPr>
          <a:xfrm>
            <a:off x="635271" y="3667500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아이템 기능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0" name="Google Shape;123;p14"/>
          <p:cNvSpPr txBox="1"/>
          <p:nvPr/>
        </p:nvSpPr>
        <p:spPr>
          <a:xfrm>
            <a:off x="635271" y="4168776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디자인 스케치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1" name="Google Shape;124;p14"/>
          <p:cNvSpPr/>
          <p:nvPr/>
        </p:nvSpPr>
        <p:spPr>
          <a:xfrm>
            <a:off x="359047" y="4699064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05;p14"/>
          <p:cNvSpPr txBox="1"/>
          <p:nvPr/>
        </p:nvSpPr>
        <p:spPr>
          <a:xfrm>
            <a:off x="312042" y="4675015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07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25;p14"/>
          <p:cNvSpPr txBox="1"/>
          <p:nvPr/>
        </p:nvSpPr>
        <p:spPr>
          <a:xfrm>
            <a:off x="635271" y="4670052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기대 효과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5" name="Google Shape;106;p14"/>
          <p:cNvSpPr/>
          <p:nvPr/>
        </p:nvSpPr>
        <p:spPr>
          <a:xfrm>
            <a:off x="2076995" y="216833"/>
            <a:ext cx="246936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smtClean="0">
                <a:solidFill>
                  <a:schemeClr val="bg1"/>
                </a:solidFill>
              </a:rPr>
              <a:t>디자인 스케치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4" name="Google Shape;108;p14"/>
          <p:cNvSpPr/>
          <p:nvPr/>
        </p:nvSpPr>
        <p:spPr>
          <a:xfrm>
            <a:off x="359047" y="4202677"/>
            <a:ext cx="276224" cy="277200"/>
          </a:xfrm>
          <a:prstGeom prst="ellipse">
            <a:avLst/>
          </a:prstGeom>
          <a:solidFill>
            <a:srgbClr val="04A4A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4;p14"/>
          <p:cNvSpPr txBox="1"/>
          <p:nvPr/>
        </p:nvSpPr>
        <p:spPr>
          <a:xfrm>
            <a:off x="318392" y="4177277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smtClean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1000" b="1" dirty="0" smtClean="0">
                <a:latin typeface="Arial"/>
                <a:ea typeface="Arial"/>
                <a:cs typeface="Arial"/>
                <a:sym typeface="Arial"/>
              </a:rPr>
              <a:t>6</a:t>
            </a:r>
            <a:endParaRPr sz="1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09;p14"/>
          <p:cNvSpPr/>
          <p:nvPr/>
        </p:nvSpPr>
        <p:spPr>
          <a:xfrm>
            <a:off x="366451" y="1696371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10;p14"/>
          <p:cNvSpPr txBox="1"/>
          <p:nvPr/>
        </p:nvSpPr>
        <p:spPr>
          <a:xfrm>
            <a:off x="319446" y="1672322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smtClean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1000" b="1" dirty="0" smtClean="0"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477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7;p14"/>
          <p:cNvSpPr txBox="1"/>
          <p:nvPr/>
        </p:nvSpPr>
        <p:spPr>
          <a:xfrm>
            <a:off x="635271" y="1671154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bg1"/>
                </a:solidFill>
                <a:latin typeface="+mn-ea"/>
                <a:cs typeface="Arial"/>
                <a:sym typeface="Arial"/>
              </a:rPr>
              <a:t>팀 소개</a:t>
            </a:r>
            <a:endParaRPr sz="1000" b="1" dirty="0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6" name="Google Shape;109;p14"/>
          <p:cNvSpPr/>
          <p:nvPr/>
        </p:nvSpPr>
        <p:spPr>
          <a:xfrm>
            <a:off x="359047" y="2192684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10;p14"/>
          <p:cNvSpPr txBox="1"/>
          <p:nvPr/>
        </p:nvSpPr>
        <p:spPr>
          <a:xfrm>
            <a:off x="312042" y="2168635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latin typeface="Arial"/>
                <a:ea typeface="Arial"/>
                <a:cs typeface="Arial"/>
                <a:sym typeface="Arial"/>
              </a:rPr>
              <a:t>02</a:t>
            </a:r>
            <a:endParaRPr sz="1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1;p14"/>
          <p:cNvSpPr txBox="1"/>
          <p:nvPr/>
        </p:nvSpPr>
        <p:spPr>
          <a:xfrm>
            <a:off x="635271" y="2163672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제안 배경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9" name="Google Shape;112;p14"/>
          <p:cNvSpPr/>
          <p:nvPr/>
        </p:nvSpPr>
        <p:spPr>
          <a:xfrm>
            <a:off x="359047" y="2693960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13;p14"/>
          <p:cNvSpPr txBox="1"/>
          <p:nvPr/>
        </p:nvSpPr>
        <p:spPr>
          <a:xfrm>
            <a:off x="312042" y="2669911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03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4;p14"/>
          <p:cNvSpPr txBox="1"/>
          <p:nvPr/>
        </p:nvSpPr>
        <p:spPr>
          <a:xfrm>
            <a:off x="635271" y="2664948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아이템 소개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2" name="Google Shape;115;p14"/>
          <p:cNvSpPr/>
          <p:nvPr/>
        </p:nvSpPr>
        <p:spPr>
          <a:xfrm>
            <a:off x="359047" y="3195236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16;p14"/>
          <p:cNvSpPr txBox="1"/>
          <p:nvPr/>
        </p:nvSpPr>
        <p:spPr>
          <a:xfrm>
            <a:off x="312042" y="3171187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04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17;p14"/>
          <p:cNvSpPr txBox="1"/>
          <p:nvPr/>
        </p:nvSpPr>
        <p:spPr>
          <a:xfrm>
            <a:off x="635271" y="3166224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문제 상황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5" name="Google Shape;118;p14"/>
          <p:cNvSpPr/>
          <p:nvPr/>
        </p:nvSpPr>
        <p:spPr>
          <a:xfrm>
            <a:off x="359047" y="3696512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19;p14"/>
          <p:cNvSpPr txBox="1"/>
          <p:nvPr/>
        </p:nvSpPr>
        <p:spPr>
          <a:xfrm>
            <a:off x="312042" y="3672463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05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20;p14"/>
          <p:cNvSpPr txBox="1"/>
          <p:nvPr/>
        </p:nvSpPr>
        <p:spPr>
          <a:xfrm>
            <a:off x="635271" y="3667500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아이템 기능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8" name="Google Shape;121;p14"/>
          <p:cNvSpPr/>
          <p:nvPr/>
        </p:nvSpPr>
        <p:spPr>
          <a:xfrm>
            <a:off x="359047" y="4197788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22;p14"/>
          <p:cNvSpPr txBox="1"/>
          <p:nvPr/>
        </p:nvSpPr>
        <p:spPr>
          <a:xfrm>
            <a:off x="312042" y="4173739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Arial"/>
                <a:ea typeface="Arial"/>
                <a:cs typeface="Arial"/>
                <a:sym typeface="Arial"/>
              </a:rPr>
              <a:t>06</a:t>
            </a:r>
            <a:endParaRPr sz="1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23;p14"/>
          <p:cNvSpPr txBox="1"/>
          <p:nvPr/>
        </p:nvSpPr>
        <p:spPr>
          <a:xfrm>
            <a:off x="635271" y="4168776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디자인 스케치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3" name="Google Shape;125;p14"/>
          <p:cNvSpPr txBox="1"/>
          <p:nvPr/>
        </p:nvSpPr>
        <p:spPr>
          <a:xfrm>
            <a:off x="635271" y="4670052"/>
            <a:ext cx="10227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bg1"/>
                </a:solidFill>
                <a:latin typeface="+mn-ea"/>
                <a:cs typeface="Arial"/>
                <a:sym typeface="Arial"/>
              </a:rPr>
              <a:t>기대 효과</a:t>
            </a:r>
            <a:endParaRPr sz="1000" b="1">
              <a:solidFill>
                <a:schemeClr val="bg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5" name="Google Shape;106;p14"/>
          <p:cNvSpPr/>
          <p:nvPr/>
        </p:nvSpPr>
        <p:spPr>
          <a:xfrm>
            <a:off x="2076995" y="216833"/>
            <a:ext cx="174175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chemeClr val="bg1"/>
                </a:solidFill>
              </a:rPr>
              <a:t>기대 효과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4" name="Google Shape;108;p14"/>
          <p:cNvSpPr/>
          <p:nvPr/>
        </p:nvSpPr>
        <p:spPr>
          <a:xfrm>
            <a:off x="351556" y="4700415"/>
            <a:ext cx="276224" cy="277200"/>
          </a:xfrm>
          <a:prstGeom prst="ellipse">
            <a:avLst/>
          </a:prstGeom>
          <a:solidFill>
            <a:srgbClr val="04A4A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4;p14"/>
          <p:cNvSpPr txBox="1"/>
          <p:nvPr/>
        </p:nvSpPr>
        <p:spPr>
          <a:xfrm>
            <a:off x="310901" y="4675015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smtClean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1000" b="1" dirty="0" smtClean="0">
                <a:latin typeface="Arial"/>
                <a:ea typeface="Arial"/>
                <a:cs typeface="Arial"/>
                <a:sym typeface="Arial"/>
              </a:rPr>
              <a:t>7</a:t>
            </a:r>
            <a:endParaRPr sz="1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09;p14"/>
          <p:cNvSpPr/>
          <p:nvPr/>
        </p:nvSpPr>
        <p:spPr>
          <a:xfrm>
            <a:off x="357906" y="1695203"/>
            <a:ext cx="276224" cy="27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10;p14"/>
          <p:cNvSpPr txBox="1"/>
          <p:nvPr/>
        </p:nvSpPr>
        <p:spPr>
          <a:xfrm>
            <a:off x="310901" y="1671154"/>
            <a:ext cx="3684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smtClean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1000" b="1" dirty="0" smtClean="0"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164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3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176</Words>
  <Application>Microsoft Office PowerPoint</Application>
  <PresentationFormat>와이드스크린</PresentationFormat>
  <Paragraphs>107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맑은 고딕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enoz1f01</cp:lastModifiedBy>
  <cp:revision>8</cp:revision>
  <dcterms:created xsi:type="dcterms:W3CDTF">2023-07-18T04:33:01Z</dcterms:created>
  <dcterms:modified xsi:type="dcterms:W3CDTF">2023-08-07T03:17:23Z</dcterms:modified>
</cp:coreProperties>
</file>