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69" autoAdjust="0"/>
  </p:normalViewPr>
  <p:slideViewPr>
    <p:cSldViewPr snapToGrid="0">
      <p:cViewPr varScale="1">
        <p:scale>
          <a:sx n="60" d="100"/>
          <a:sy n="60" d="100"/>
        </p:scale>
        <p:origin x="7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7E590-9E48-476D-A8A9-C60B5FFF87B2}" type="datetimeFigureOut">
              <a:rPr lang="nl-NL" smtClean="0"/>
              <a:t>16-8-2021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C03BD-AFD6-4307-AABA-674D5D7BC0AC}" type="slidenum">
              <a:rPr lang="nl-NL" smtClean="0"/>
              <a:t>‹nr.›</a:t>
            </a:fld>
            <a:endParaRPr lang="nl-NL"/>
          </a:p>
        </p:txBody>
      </p:sp>
    </p:spTree>
    <p:extLst>
      <p:ext uri="{BB962C8B-B14F-4D97-AF65-F5344CB8AC3E}">
        <p14:creationId xmlns:p14="http://schemas.microsoft.com/office/powerpoint/2010/main" val="385188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Voor het op te zetten van </a:t>
            </a:r>
            <a:r>
              <a:rPr lang="nl-BE" dirty="0" err="1"/>
              <a:t>cosmicjs</a:t>
            </a:r>
            <a:r>
              <a:rPr lang="nl-BE" dirty="0"/>
              <a:t> maken we eenvoudig een account aan, voegen een nieuw project toe en we kunnen direct kiezen tussen een nieuw of een bestaand project. Dit laatste kan zeer handig zijn om te zien hoe het werkt.</a:t>
            </a:r>
            <a:endParaRPr lang="nl-NL" dirty="0"/>
          </a:p>
        </p:txBody>
      </p:sp>
      <p:sp>
        <p:nvSpPr>
          <p:cNvPr id="4" name="Tijdelijke aanduiding voor dianummer 3"/>
          <p:cNvSpPr>
            <a:spLocks noGrp="1"/>
          </p:cNvSpPr>
          <p:nvPr>
            <p:ph type="sldNum" sz="quarter" idx="5"/>
          </p:nvPr>
        </p:nvSpPr>
        <p:spPr/>
        <p:txBody>
          <a:bodyPr/>
          <a:lstStyle/>
          <a:p>
            <a:fld id="{1E9C03BD-AFD6-4307-AABA-674D5D7BC0AC}" type="slidenum">
              <a:rPr lang="nl-NL" smtClean="0"/>
              <a:t>2</a:t>
            </a:fld>
            <a:endParaRPr lang="nl-NL"/>
          </a:p>
        </p:txBody>
      </p:sp>
    </p:spTree>
    <p:extLst>
      <p:ext uri="{BB962C8B-B14F-4D97-AF65-F5344CB8AC3E}">
        <p14:creationId xmlns:p14="http://schemas.microsoft.com/office/powerpoint/2010/main" val="172822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Zo als je kan zien is er een ruim aanbod van projecten en programmeertalen/</a:t>
            </a:r>
            <a:r>
              <a:rPr lang="nl-BE" dirty="0" err="1"/>
              <a:t>frameworks</a:t>
            </a:r>
            <a:r>
              <a:rPr lang="nl-BE" dirty="0"/>
              <a:t>. Als je een app kiest krijg je het gedeelte van op </a:t>
            </a:r>
            <a:r>
              <a:rPr lang="nl-BE" dirty="0" err="1"/>
              <a:t>cosmicjs</a:t>
            </a:r>
            <a:r>
              <a:rPr lang="nl-BE" dirty="0"/>
              <a:t> en de </a:t>
            </a:r>
            <a:r>
              <a:rPr lang="nl-BE" dirty="0" err="1"/>
              <a:t>frontend</a:t>
            </a:r>
            <a:r>
              <a:rPr lang="nl-BE" dirty="0"/>
              <a:t> kan je bekijken of downloaden op git.</a:t>
            </a:r>
            <a:endParaRPr lang="nl-NL" dirty="0"/>
          </a:p>
        </p:txBody>
      </p:sp>
      <p:sp>
        <p:nvSpPr>
          <p:cNvPr id="4" name="Tijdelijke aanduiding voor dianummer 3"/>
          <p:cNvSpPr>
            <a:spLocks noGrp="1"/>
          </p:cNvSpPr>
          <p:nvPr>
            <p:ph type="sldNum" sz="quarter" idx="5"/>
          </p:nvPr>
        </p:nvSpPr>
        <p:spPr/>
        <p:txBody>
          <a:bodyPr/>
          <a:lstStyle/>
          <a:p>
            <a:fld id="{1E9C03BD-AFD6-4307-AABA-674D5D7BC0AC}" type="slidenum">
              <a:rPr lang="nl-NL" smtClean="0"/>
              <a:t>3</a:t>
            </a:fld>
            <a:endParaRPr lang="nl-NL"/>
          </a:p>
        </p:txBody>
      </p:sp>
    </p:spTree>
    <p:extLst>
      <p:ext uri="{BB962C8B-B14F-4D97-AF65-F5344CB8AC3E}">
        <p14:creationId xmlns:p14="http://schemas.microsoft.com/office/powerpoint/2010/main" val="281166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a:t>
            </a:r>
            <a:r>
              <a:rPr lang="nl-BE" dirty="0" err="1"/>
              <a:t>api</a:t>
            </a:r>
            <a:r>
              <a:rPr lang="nl-BE" dirty="0"/>
              <a:t> is gemakkelijk te gebruiken en goed gedocumenteerd. Zo kan je een postman downloaden met alle bewerkingen voor beide apis. Er is ook een </a:t>
            </a:r>
            <a:r>
              <a:rPr lang="nl-BE" dirty="0" err="1"/>
              <a:t>npm</a:t>
            </a:r>
            <a:r>
              <a:rPr lang="nl-BE" dirty="0"/>
              <a:t> module beschikbaar.</a:t>
            </a:r>
            <a:endParaRPr lang="nl-NL" dirty="0"/>
          </a:p>
        </p:txBody>
      </p:sp>
      <p:sp>
        <p:nvSpPr>
          <p:cNvPr id="4" name="Tijdelijke aanduiding voor dianummer 3"/>
          <p:cNvSpPr>
            <a:spLocks noGrp="1"/>
          </p:cNvSpPr>
          <p:nvPr>
            <p:ph type="sldNum" sz="quarter" idx="5"/>
          </p:nvPr>
        </p:nvSpPr>
        <p:spPr/>
        <p:txBody>
          <a:bodyPr/>
          <a:lstStyle/>
          <a:p>
            <a:fld id="{1E9C03BD-AFD6-4307-AABA-674D5D7BC0AC}" type="slidenum">
              <a:rPr lang="nl-NL" smtClean="0"/>
              <a:t>4</a:t>
            </a:fld>
            <a:endParaRPr lang="nl-NL"/>
          </a:p>
        </p:txBody>
      </p:sp>
    </p:spTree>
    <p:extLst>
      <p:ext uri="{BB962C8B-B14F-4D97-AF65-F5344CB8AC3E}">
        <p14:creationId xmlns:p14="http://schemas.microsoft.com/office/powerpoint/2010/main" val="215385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nog eens de </a:t>
            </a:r>
            <a:r>
              <a:rPr lang="nl-BE" dirty="0" err="1"/>
              <a:t>postmans</a:t>
            </a:r>
            <a:r>
              <a:rPr lang="nl-BE" dirty="0"/>
              <a:t>, dit kan ook handig zijn om extra functies te ontdekken.</a:t>
            </a:r>
            <a:endParaRPr lang="nl-NL" dirty="0"/>
          </a:p>
        </p:txBody>
      </p:sp>
      <p:sp>
        <p:nvSpPr>
          <p:cNvPr id="4" name="Tijdelijke aanduiding voor dianummer 3"/>
          <p:cNvSpPr>
            <a:spLocks noGrp="1"/>
          </p:cNvSpPr>
          <p:nvPr>
            <p:ph type="sldNum" sz="quarter" idx="5"/>
          </p:nvPr>
        </p:nvSpPr>
        <p:spPr/>
        <p:txBody>
          <a:bodyPr/>
          <a:lstStyle/>
          <a:p>
            <a:fld id="{1E9C03BD-AFD6-4307-AABA-674D5D7BC0AC}" type="slidenum">
              <a:rPr lang="nl-NL" smtClean="0"/>
              <a:t>5</a:t>
            </a:fld>
            <a:endParaRPr lang="nl-NL"/>
          </a:p>
        </p:txBody>
      </p:sp>
    </p:spTree>
    <p:extLst>
      <p:ext uri="{BB962C8B-B14F-4D97-AF65-F5344CB8AC3E}">
        <p14:creationId xmlns:p14="http://schemas.microsoft.com/office/powerpoint/2010/main" val="145312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Enkele handige features zijn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revision</a:t>
            </a:r>
            <a:r>
              <a:rPr lang="nl-BE" sz="1800" dirty="0">
                <a:effectLst/>
                <a:latin typeface="Calibri" panose="020F0502020204030204" pitchFamily="34" charset="0"/>
                <a:ea typeface="Calibri" panose="020F0502020204030204" pitchFamily="34" charset="0"/>
                <a:cs typeface="Times New Roman" panose="02020603050405020304" pitchFamily="18" charset="0"/>
              </a:rPr>
              <a:t>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history</a:t>
            </a:r>
            <a:r>
              <a:rPr lang="nl-BE" sz="1800" dirty="0">
                <a:effectLst/>
                <a:latin typeface="Calibri" panose="020F0502020204030204" pitchFamily="34" charset="0"/>
                <a:ea typeface="Calibri" panose="020F0502020204030204" pitchFamily="34" charset="0"/>
                <a:cs typeface="Times New Roman" panose="02020603050405020304" pitchFamily="18" charset="0"/>
              </a:rPr>
              <a:t>.</a:t>
            </a:r>
            <a:br>
              <a:rPr lang="nl-BE" sz="1800" dirty="0">
                <a:effectLst/>
                <a:latin typeface="Calibri" panose="020F0502020204030204" pitchFamily="34" charset="0"/>
                <a:ea typeface="Calibri" panose="020F0502020204030204" pitchFamily="34" charset="0"/>
                <a:cs typeface="Times New Roman" panose="02020603050405020304" pitchFamily="18" charset="0"/>
              </a:rPr>
            </a:br>
            <a:r>
              <a:rPr lang="nl-BE" sz="1800" dirty="0" err="1">
                <a:effectLst/>
                <a:latin typeface="Calibri" panose="020F0502020204030204" pitchFamily="34" charset="0"/>
                <a:ea typeface="Calibri" panose="020F0502020204030204" pitchFamily="34" charset="0"/>
                <a:cs typeface="Times New Roman" panose="02020603050405020304" pitchFamily="18" charset="0"/>
              </a:rPr>
              <a:t>Webhooks</a:t>
            </a:r>
            <a:r>
              <a:rPr lang="nl-BE" sz="1800" dirty="0">
                <a:effectLst/>
                <a:latin typeface="Calibri" panose="020F0502020204030204" pitchFamily="34" charset="0"/>
                <a:ea typeface="Calibri" panose="020F0502020204030204" pitchFamily="34" charset="0"/>
                <a:cs typeface="Times New Roman" panose="02020603050405020304" pitchFamily="18" charset="0"/>
              </a:rPr>
              <a:t>.</a:t>
            </a:r>
            <a:br>
              <a:rPr lang="nl-BE" sz="1800" dirty="0">
                <a:effectLst/>
                <a:latin typeface="Calibri" panose="020F0502020204030204" pitchFamily="34" charset="0"/>
                <a:ea typeface="Calibri" panose="020F0502020204030204" pitchFamily="34" charset="0"/>
                <a:cs typeface="Times New Roman" panose="02020603050405020304" pitchFamily="18" charset="0"/>
              </a:rPr>
            </a:br>
            <a:r>
              <a:rPr lang="nl-BE" sz="1800" dirty="0" err="1">
                <a:effectLst/>
                <a:latin typeface="Calibri" panose="020F0502020204030204" pitchFamily="34" charset="0"/>
                <a:ea typeface="Calibri" panose="020F0502020204030204" pitchFamily="34" charset="0"/>
                <a:cs typeface="Times New Roman" panose="02020603050405020304" pitchFamily="18" charset="0"/>
              </a:rPr>
              <a:t>Localization</a:t>
            </a:r>
            <a:r>
              <a:rPr lang="nl-BE" sz="1800" dirty="0">
                <a:effectLst/>
                <a:latin typeface="Calibri" panose="020F0502020204030204" pitchFamily="34" charset="0"/>
                <a:ea typeface="Calibri" panose="020F0502020204030204" pitchFamily="34" charset="0"/>
                <a:cs typeface="Times New Roman" panose="02020603050405020304" pitchFamily="18" charset="0"/>
              </a:rPr>
              <a:t> voor andere content weer te geven op andere plaatsen</a:t>
            </a:r>
            <a:br>
              <a:rPr lang="nl-BE" sz="1800" dirty="0">
                <a:effectLst/>
                <a:latin typeface="Calibri" panose="020F0502020204030204" pitchFamily="34" charset="0"/>
                <a:ea typeface="Calibri" panose="020F0502020204030204" pitchFamily="34" charset="0"/>
                <a:cs typeface="Times New Roman" panose="02020603050405020304" pitchFamily="18" charset="0"/>
              </a:rPr>
            </a:br>
            <a:r>
              <a:rPr lang="nl-BE" sz="1800" dirty="0">
                <a:effectLst/>
                <a:latin typeface="Calibri" panose="020F0502020204030204" pitchFamily="34" charset="0"/>
                <a:ea typeface="Calibri" panose="020F0502020204030204" pitchFamily="34" charset="0"/>
                <a:cs typeface="Times New Roman" panose="02020603050405020304" pitchFamily="18" charset="0"/>
              </a:rPr>
              <a:t>Easy Media Management</a:t>
            </a:r>
            <a:br>
              <a:rPr lang="nl-BE" sz="1800" dirty="0">
                <a:effectLst/>
                <a:latin typeface="Calibri" panose="020F0502020204030204" pitchFamily="34" charset="0"/>
                <a:ea typeface="Calibri" panose="020F0502020204030204" pitchFamily="34" charset="0"/>
                <a:cs typeface="Times New Roman" panose="02020603050405020304" pitchFamily="18" charset="0"/>
              </a:rPr>
            </a:br>
            <a:r>
              <a:rPr lang="nl-BE" sz="1800" dirty="0">
                <a:effectLst/>
                <a:latin typeface="Calibri" panose="020F0502020204030204" pitchFamily="34" charset="0"/>
                <a:ea typeface="Calibri" panose="020F0502020204030204" pitchFamily="34" charset="0"/>
                <a:cs typeface="Times New Roman" panose="02020603050405020304" pitchFamily="18" charset="0"/>
              </a:rPr>
              <a:t>Ook handige modules voor b.v. snel te deployen op het web,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analythics</a:t>
            </a:r>
            <a:r>
              <a:rPr lang="nl-BE" sz="1800" dirty="0">
                <a:effectLst/>
                <a:latin typeface="Calibri" panose="020F0502020204030204" pitchFamily="34" charset="0"/>
                <a:ea typeface="Calibri" panose="020F0502020204030204" pitchFamily="34" charset="0"/>
                <a:cs typeface="Times New Roman" panose="02020603050405020304" pitchFamily="18" charset="0"/>
              </a:rPr>
              <a:t>,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seo</a:t>
            </a:r>
            <a:r>
              <a:rPr lang="nl-BE" sz="1800" dirty="0">
                <a:effectLst/>
                <a:latin typeface="Calibri" panose="020F0502020204030204" pitchFamily="34" charset="0"/>
                <a:ea typeface="Calibri" panose="020F0502020204030204" pitchFamily="34" charset="0"/>
                <a:cs typeface="Times New Roman" panose="02020603050405020304" pitchFamily="18" charset="0"/>
              </a:rPr>
              <a:t>,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wordpress</a:t>
            </a:r>
            <a:r>
              <a:rPr lang="nl-BE" sz="1800" dirty="0">
                <a:effectLst/>
                <a:latin typeface="Calibri" panose="020F0502020204030204" pitchFamily="34" charset="0"/>
                <a:ea typeface="Calibri" panose="020F0502020204030204" pitchFamily="34" charset="0"/>
                <a:cs typeface="Times New Roman" panose="02020603050405020304" pitchFamily="18" charset="0"/>
              </a:rPr>
              <a:t>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importer</a:t>
            </a:r>
            <a:r>
              <a:rPr lang="nl-BE" sz="1800" dirty="0">
                <a:effectLst/>
                <a:latin typeface="Calibri" panose="020F0502020204030204" pitchFamily="34" charset="0"/>
                <a:ea typeface="Calibri" panose="020F0502020204030204" pitchFamily="34" charset="0"/>
                <a:cs typeface="Times New Roman" panose="02020603050405020304" pitchFamily="18" charset="0"/>
              </a:rPr>
              <a:t>,…</a:t>
            </a:r>
            <a:br>
              <a:rPr lang="nl-BE" sz="1800" dirty="0">
                <a:effectLst/>
                <a:latin typeface="Calibri" panose="020F0502020204030204" pitchFamily="34" charset="0"/>
                <a:ea typeface="Calibri" panose="020F0502020204030204" pitchFamily="34" charset="0"/>
                <a:cs typeface="Times New Roman" panose="02020603050405020304" pitchFamily="18" charset="0"/>
              </a:rPr>
            </a:br>
            <a:r>
              <a:rPr lang="nl-BE" sz="1800" dirty="0">
                <a:effectLst/>
                <a:latin typeface="Calibri" panose="020F0502020204030204" pitchFamily="34" charset="0"/>
                <a:ea typeface="Calibri" panose="020F0502020204030204" pitchFamily="34" charset="0"/>
                <a:cs typeface="Times New Roman" panose="02020603050405020304" pitchFamily="18" charset="0"/>
              </a:rPr>
              <a:t>Deze zijn open source en je kan er ook zelf maken.</a:t>
            </a:r>
            <a:endParaRPr lang="nl-NL" dirty="0"/>
          </a:p>
        </p:txBody>
      </p:sp>
      <p:sp>
        <p:nvSpPr>
          <p:cNvPr id="4" name="Tijdelijke aanduiding voor dianummer 3"/>
          <p:cNvSpPr>
            <a:spLocks noGrp="1"/>
          </p:cNvSpPr>
          <p:nvPr>
            <p:ph type="sldNum" sz="quarter" idx="5"/>
          </p:nvPr>
        </p:nvSpPr>
        <p:spPr/>
        <p:txBody>
          <a:bodyPr/>
          <a:lstStyle/>
          <a:p>
            <a:fld id="{1E9C03BD-AFD6-4307-AABA-674D5D7BC0AC}" type="slidenum">
              <a:rPr lang="nl-NL" smtClean="0"/>
              <a:t>6</a:t>
            </a:fld>
            <a:endParaRPr lang="nl-NL"/>
          </a:p>
        </p:txBody>
      </p:sp>
    </p:spTree>
    <p:extLst>
      <p:ext uri="{BB962C8B-B14F-4D97-AF65-F5344CB8AC3E}">
        <p14:creationId xmlns:p14="http://schemas.microsoft.com/office/powerpoint/2010/main" val="13353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latin typeface="Calibri" panose="020F0502020204030204" pitchFamily="34" charset="0"/>
                <a:ea typeface="Calibri" panose="020F0502020204030204" pitchFamily="34" charset="0"/>
                <a:cs typeface="Times New Roman" panose="02020603050405020304" pitchFamily="18" charset="0"/>
              </a:rPr>
              <a:t>Om nieuwe content toe te voegen moet je eerst een Object Type aanmaken, deze heeft enkele standaard vakjes zoals name en type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slug</a:t>
            </a:r>
            <a:r>
              <a:rPr lang="nl-BE" sz="1800" dirty="0">
                <a:effectLst/>
                <a:latin typeface="Calibri" panose="020F0502020204030204" pitchFamily="34" charset="0"/>
                <a:ea typeface="Calibri" panose="020F0502020204030204" pitchFamily="34" charset="0"/>
                <a:cs typeface="Times New Roman" panose="02020603050405020304" pitchFamily="18" charset="0"/>
              </a:rPr>
              <a:t>. Verder moet je metafields toevoegen, zoals tekst, nummer,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json</a:t>
            </a:r>
            <a:r>
              <a:rPr lang="nl-BE" sz="1800" dirty="0">
                <a:effectLst/>
                <a:latin typeface="Calibri" panose="020F0502020204030204" pitchFamily="34" charset="0"/>
                <a:ea typeface="Calibri" panose="020F0502020204030204" pitchFamily="34" charset="0"/>
                <a:cs typeface="Times New Roman" panose="02020603050405020304" pitchFamily="18" charset="0"/>
              </a:rPr>
              <a:t>, html tekst, image/file, form,…</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1E9C03BD-AFD6-4307-AABA-674D5D7BC0AC}" type="slidenum">
              <a:rPr lang="nl-NL" smtClean="0"/>
              <a:t>7</a:t>
            </a:fld>
            <a:endParaRPr lang="nl-NL"/>
          </a:p>
        </p:txBody>
      </p:sp>
    </p:spTree>
    <p:extLst>
      <p:ext uri="{BB962C8B-B14F-4D97-AF65-F5344CB8AC3E}">
        <p14:creationId xmlns:p14="http://schemas.microsoft.com/office/powerpoint/2010/main" val="24428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800" dirty="0">
                <a:effectLst/>
                <a:latin typeface="Calibri" panose="020F0502020204030204" pitchFamily="34" charset="0"/>
                <a:ea typeface="Calibri" panose="020F0502020204030204" pitchFamily="34" charset="0"/>
                <a:cs typeface="Times New Roman" panose="02020603050405020304" pitchFamily="18" charset="0"/>
              </a:rPr>
              <a:t>Het personal plan is gratis maar bevat al redelijk veel, de goedkoopste betalende is 99 dollar per maand.</a:t>
            </a:r>
            <a:endParaRPr lang="nl-NL" dirty="0"/>
          </a:p>
        </p:txBody>
      </p:sp>
      <p:sp>
        <p:nvSpPr>
          <p:cNvPr id="4" name="Tijdelijke aanduiding voor dianummer 3"/>
          <p:cNvSpPr>
            <a:spLocks noGrp="1"/>
          </p:cNvSpPr>
          <p:nvPr>
            <p:ph type="sldNum" sz="quarter" idx="5"/>
          </p:nvPr>
        </p:nvSpPr>
        <p:spPr/>
        <p:txBody>
          <a:bodyPr/>
          <a:lstStyle/>
          <a:p>
            <a:fld id="{1E9C03BD-AFD6-4307-AABA-674D5D7BC0AC}" type="slidenum">
              <a:rPr lang="nl-NL" smtClean="0"/>
              <a:t>8</a:t>
            </a:fld>
            <a:endParaRPr lang="nl-NL"/>
          </a:p>
        </p:txBody>
      </p:sp>
    </p:spTree>
    <p:extLst>
      <p:ext uri="{BB962C8B-B14F-4D97-AF65-F5344CB8AC3E}">
        <p14:creationId xmlns:p14="http://schemas.microsoft.com/office/powerpoint/2010/main" val="344996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E9C03BD-AFD6-4307-AABA-674D5D7BC0AC}" type="slidenum">
              <a:rPr lang="nl-NL" smtClean="0"/>
              <a:t>9</a:t>
            </a:fld>
            <a:endParaRPr lang="nl-NL"/>
          </a:p>
        </p:txBody>
      </p:sp>
    </p:spTree>
    <p:extLst>
      <p:ext uri="{BB962C8B-B14F-4D97-AF65-F5344CB8AC3E}">
        <p14:creationId xmlns:p14="http://schemas.microsoft.com/office/powerpoint/2010/main" val="1299715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C3A6-7ECE-4181-8815-8DCD7F41D445}"/>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07053037-D689-4A18-8B9B-1534EEE99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0C78E04-6354-4CEE-BDDC-AB03C51DE496}"/>
              </a:ext>
            </a:extLst>
          </p:cNvPr>
          <p:cNvSpPr>
            <a:spLocks noGrp="1"/>
          </p:cNvSpPr>
          <p:nvPr>
            <p:ph type="dt" sz="half" idx="10"/>
          </p:nvPr>
        </p:nvSpPr>
        <p:spPr/>
        <p:txBody>
          <a:bodyPr/>
          <a:lstStyle/>
          <a:p>
            <a:fld id="{A2BF74F8-E4B9-4228-8C55-545D410A8B45}" type="datetimeFigureOut">
              <a:rPr lang="nl-NL" smtClean="0"/>
              <a:t>16-8-2021</a:t>
            </a:fld>
            <a:endParaRPr lang="nl-NL"/>
          </a:p>
        </p:txBody>
      </p:sp>
      <p:sp>
        <p:nvSpPr>
          <p:cNvPr id="5" name="Tijdelijke aanduiding voor voettekst 4">
            <a:extLst>
              <a:ext uri="{FF2B5EF4-FFF2-40B4-BE49-F238E27FC236}">
                <a16:creationId xmlns:a16="http://schemas.microsoft.com/office/drawing/2014/main" id="{C2FD36C3-A4C0-4EE0-A26E-C92C70633CE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51B2721-1FD6-43D6-9DC7-645F084B8FCE}"/>
              </a:ext>
            </a:extLst>
          </p:cNvPr>
          <p:cNvSpPr>
            <a:spLocks noGrp="1"/>
          </p:cNvSpPr>
          <p:nvPr>
            <p:ph type="sldNum" sz="quarter" idx="12"/>
          </p:nvPr>
        </p:nvSpPr>
        <p:spPr/>
        <p:txBody>
          <a:bodyPr/>
          <a:lstStyle/>
          <a:p>
            <a:fld id="{837DA9F3-B024-493D-97E7-E82182B5C999}" type="slidenum">
              <a:rPr lang="nl-NL" smtClean="0"/>
              <a:t>‹nr.›</a:t>
            </a:fld>
            <a:endParaRPr lang="nl-NL"/>
          </a:p>
        </p:txBody>
      </p:sp>
    </p:spTree>
    <p:extLst>
      <p:ext uri="{BB962C8B-B14F-4D97-AF65-F5344CB8AC3E}">
        <p14:creationId xmlns:p14="http://schemas.microsoft.com/office/powerpoint/2010/main" val="243795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919B9-13D4-4DD2-9E41-B14FC9009194}"/>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746A61B-8EDE-46F9-80B1-20942ED2EB8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52B9E4D-DB9F-426D-A3EE-13DEB4DD12E9}"/>
              </a:ext>
            </a:extLst>
          </p:cNvPr>
          <p:cNvSpPr>
            <a:spLocks noGrp="1"/>
          </p:cNvSpPr>
          <p:nvPr>
            <p:ph type="dt" sz="half" idx="10"/>
          </p:nvPr>
        </p:nvSpPr>
        <p:spPr/>
        <p:txBody>
          <a:bodyPr/>
          <a:lstStyle/>
          <a:p>
            <a:fld id="{A2BF74F8-E4B9-4228-8C55-545D410A8B45}" type="datetimeFigureOut">
              <a:rPr lang="nl-NL" smtClean="0"/>
              <a:t>16-8-2021</a:t>
            </a:fld>
            <a:endParaRPr lang="nl-NL"/>
          </a:p>
        </p:txBody>
      </p:sp>
      <p:sp>
        <p:nvSpPr>
          <p:cNvPr id="5" name="Tijdelijke aanduiding voor voettekst 4">
            <a:extLst>
              <a:ext uri="{FF2B5EF4-FFF2-40B4-BE49-F238E27FC236}">
                <a16:creationId xmlns:a16="http://schemas.microsoft.com/office/drawing/2014/main" id="{2F354F57-0405-4C9F-AB90-2C7EFAC62E5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5C31ADC-24BA-4F31-90C1-86535F2E927F}"/>
              </a:ext>
            </a:extLst>
          </p:cNvPr>
          <p:cNvSpPr>
            <a:spLocks noGrp="1"/>
          </p:cNvSpPr>
          <p:nvPr>
            <p:ph type="sldNum" sz="quarter" idx="12"/>
          </p:nvPr>
        </p:nvSpPr>
        <p:spPr/>
        <p:txBody>
          <a:bodyPr/>
          <a:lstStyle/>
          <a:p>
            <a:fld id="{837DA9F3-B024-493D-97E7-E82182B5C999}" type="slidenum">
              <a:rPr lang="nl-NL" smtClean="0"/>
              <a:t>‹nr.›</a:t>
            </a:fld>
            <a:endParaRPr lang="nl-NL"/>
          </a:p>
        </p:txBody>
      </p:sp>
    </p:spTree>
    <p:extLst>
      <p:ext uri="{BB962C8B-B14F-4D97-AF65-F5344CB8AC3E}">
        <p14:creationId xmlns:p14="http://schemas.microsoft.com/office/powerpoint/2010/main" val="181372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8E4D4961-D2B0-4BCB-917A-C95A54F5DCD3}"/>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228C1A2C-D1A7-4207-B0F9-10059378C19A}"/>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21E5BB1-9905-45EB-9616-1CF0BD419868}"/>
              </a:ext>
            </a:extLst>
          </p:cNvPr>
          <p:cNvSpPr>
            <a:spLocks noGrp="1"/>
          </p:cNvSpPr>
          <p:nvPr>
            <p:ph type="dt" sz="half" idx="10"/>
          </p:nvPr>
        </p:nvSpPr>
        <p:spPr/>
        <p:txBody>
          <a:bodyPr/>
          <a:lstStyle/>
          <a:p>
            <a:fld id="{A2BF74F8-E4B9-4228-8C55-545D410A8B45}" type="datetimeFigureOut">
              <a:rPr lang="nl-NL" smtClean="0"/>
              <a:t>16-8-2021</a:t>
            </a:fld>
            <a:endParaRPr lang="nl-NL"/>
          </a:p>
        </p:txBody>
      </p:sp>
      <p:sp>
        <p:nvSpPr>
          <p:cNvPr id="5" name="Tijdelijke aanduiding voor voettekst 4">
            <a:extLst>
              <a:ext uri="{FF2B5EF4-FFF2-40B4-BE49-F238E27FC236}">
                <a16:creationId xmlns:a16="http://schemas.microsoft.com/office/drawing/2014/main" id="{09335004-2EE5-4C98-B037-C53D392F6AE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10DF57E-D087-4A4E-A465-3E9D081CD0AC}"/>
              </a:ext>
            </a:extLst>
          </p:cNvPr>
          <p:cNvSpPr>
            <a:spLocks noGrp="1"/>
          </p:cNvSpPr>
          <p:nvPr>
            <p:ph type="sldNum" sz="quarter" idx="12"/>
          </p:nvPr>
        </p:nvSpPr>
        <p:spPr/>
        <p:txBody>
          <a:bodyPr/>
          <a:lstStyle/>
          <a:p>
            <a:fld id="{837DA9F3-B024-493D-97E7-E82182B5C999}" type="slidenum">
              <a:rPr lang="nl-NL" smtClean="0"/>
              <a:t>‹nr.›</a:t>
            </a:fld>
            <a:endParaRPr lang="nl-NL"/>
          </a:p>
        </p:txBody>
      </p:sp>
    </p:spTree>
    <p:extLst>
      <p:ext uri="{BB962C8B-B14F-4D97-AF65-F5344CB8AC3E}">
        <p14:creationId xmlns:p14="http://schemas.microsoft.com/office/powerpoint/2010/main" val="185076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37459-D5C2-4872-AD94-D4B88E16C4B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676B47F-5420-42AD-AF0A-C2D7C1D3595F}"/>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36CFE41-7C4E-45B4-AD69-FB1C129073F2}"/>
              </a:ext>
            </a:extLst>
          </p:cNvPr>
          <p:cNvSpPr>
            <a:spLocks noGrp="1"/>
          </p:cNvSpPr>
          <p:nvPr>
            <p:ph type="dt" sz="half" idx="10"/>
          </p:nvPr>
        </p:nvSpPr>
        <p:spPr/>
        <p:txBody>
          <a:bodyPr/>
          <a:lstStyle/>
          <a:p>
            <a:fld id="{A2BF74F8-E4B9-4228-8C55-545D410A8B45}" type="datetimeFigureOut">
              <a:rPr lang="nl-NL" smtClean="0"/>
              <a:t>16-8-2021</a:t>
            </a:fld>
            <a:endParaRPr lang="nl-NL"/>
          </a:p>
        </p:txBody>
      </p:sp>
      <p:sp>
        <p:nvSpPr>
          <p:cNvPr id="5" name="Tijdelijke aanduiding voor voettekst 4">
            <a:extLst>
              <a:ext uri="{FF2B5EF4-FFF2-40B4-BE49-F238E27FC236}">
                <a16:creationId xmlns:a16="http://schemas.microsoft.com/office/drawing/2014/main" id="{5552D271-CBD1-4C30-91F0-45A12848161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4F1C449-C559-4FAA-940E-EEE1EA52E3F4}"/>
              </a:ext>
            </a:extLst>
          </p:cNvPr>
          <p:cNvSpPr>
            <a:spLocks noGrp="1"/>
          </p:cNvSpPr>
          <p:nvPr>
            <p:ph type="sldNum" sz="quarter" idx="12"/>
          </p:nvPr>
        </p:nvSpPr>
        <p:spPr/>
        <p:txBody>
          <a:bodyPr/>
          <a:lstStyle/>
          <a:p>
            <a:fld id="{837DA9F3-B024-493D-97E7-E82182B5C999}" type="slidenum">
              <a:rPr lang="nl-NL" smtClean="0"/>
              <a:t>‹nr.›</a:t>
            </a:fld>
            <a:endParaRPr lang="nl-NL"/>
          </a:p>
        </p:txBody>
      </p:sp>
    </p:spTree>
    <p:extLst>
      <p:ext uri="{BB962C8B-B14F-4D97-AF65-F5344CB8AC3E}">
        <p14:creationId xmlns:p14="http://schemas.microsoft.com/office/powerpoint/2010/main" val="91664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6DAC0D-49B5-4D05-AF68-13B5AE0D8EB4}"/>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955C8C69-606A-4938-8E50-803C255D2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54E0698-5A11-4B71-AD7E-96308D731ACF}"/>
              </a:ext>
            </a:extLst>
          </p:cNvPr>
          <p:cNvSpPr>
            <a:spLocks noGrp="1"/>
          </p:cNvSpPr>
          <p:nvPr>
            <p:ph type="dt" sz="half" idx="10"/>
          </p:nvPr>
        </p:nvSpPr>
        <p:spPr/>
        <p:txBody>
          <a:bodyPr/>
          <a:lstStyle/>
          <a:p>
            <a:fld id="{A2BF74F8-E4B9-4228-8C55-545D410A8B45}" type="datetimeFigureOut">
              <a:rPr lang="nl-NL" smtClean="0"/>
              <a:t>16-8-2021</a:t>
            </a:fld>
            <a:endParaRPr lang="nl-NL"/>
          </a:p>
        </p:txBody>
      </p:sp>
      <p:sp>
        <p:nvSpPr>
          <p:cNvPr id="5" name="Tijdelijke aanduiding voor voettekst 4">
            <a:extLst>
              <a:ext uri="{FF2B5EF4-FFF2-40B4-BE49-F238E27FC236}">
                <a16:creationId xmlns:a16="http://schemas.microsoft.com/office/drawing/2014/main" id="{26C10C05-ECA3-460C-8BDE-02C54307D1C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98D55E0-A5C9-41D6-9861-AC593EA83976}"/>
              </a:ext>
            </a:extLst>
          </p:cNvPr>
          <p:cNvSpPr>
            <a:spLocks noGrp="1"/>
          </p:cNvSpPr>
          <p:nvPr>
            <p:ph type="sldNum" sz="quarter" idx="12"/>
          </p:nvPr>
        </p:nvSpPr>
        <p:spPr/>
        <p:txBody>
          <a:bodyPr/>
          <a:lstStyle/>
          <a:p>
            <a:fld id="{837DA9F3-B024-493D-97E7-E82182B5C999}" type="slidenum">
              <a:rPr lang="nl-NL" smtClean="0"/>
              <a:t>‹nr.›</a:t>
            </a:fld>
            <a:endParaRPr lang="nl-NL"/>
          </a:p>
        </p:txBody>
      </p:sp>
    </p:spTree>
    <p:extLst>
      <p:ext uri="{BB962C8B-B14F-4D97-AF65-F5344CB8AC3E}">
        <p14:creationId xmlns:p14="http://schemas.microsoft.com/office/powerpoint/2010/main" val="26596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0F201F-2C52-48D4-8D3E-D4598EBA520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F4D70475-9882-47FF-9789-4B050136D58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52950173-B4BD-41D0-AA86-B4C94A2B5C1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469ACFA4-73C3-4B2A-8C66-8DA7859C5D4C}"/>
              </a:ext>
            </a:extLst>
          </p:cNvPr>
          <p:cNvSpPr>
            <a:spLocks noGrp="1"/>
          </p:cNvSpPr>
          <p:nvPr>
            <p:ph type="dt" sz="half" idx="10"/>
          </p:nvPr>
        </p:nvSpPr>
        <p:spPr/>
        <p:txBody>
          <a:bodyPr/>
          <a:lstStyle/>
          <a:p>
            <a:fld id="{A2BF74F8-E4B9-4228-8C55-545D410A8B45}" type="datetimeFigureOut">
              <a:rPr lang="nl-NL" smtClean="0"/>
              <a:t>16-8-2021</a:t>
            </a:fld>
            <a:endParaRPr lang="nl-NL"/>
          </a:p>
        </p:txBody>
      </p:sp>
      <p:sp>
        <p:nvSpPr>
          <p:cNvPr id="6" name="Tijdelijke aanduiding voor voettekst 5">
            <a:extLst>
              <a:ext uri="{FF2B5EF4-FFF2-40B4-BE49-F238E27FC236}">
                <a16:creationId xmlns:a16="http://schemas.microsoft.com/office/drawing/2014/main" id="{77134C70-5A79-4057-A176-BCA8DA31348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7FAB94E-E8F0-4F34-A157-794D5292F95C}"/>
              </a:ext>
            </a:extLst>
          </p:cNvPr>
          <p:cNvSpPr>
            <a:spLocks noGrp="1"/>
          </p:cNvSpPr>
          <p:nvPr>
            <p:ph type="sldNum" sz="quarter" idx="12"/>
          </p:nvPr>
        </p:nvSpPr>
        <p:spPr/>
        <p:txBody>
          <a:bodyPr/>
          <a:lstStyle/>
          <a:p>
            <a:fld id="{837DA9F3-B024-493D-97E7-E82182B5C999}" type="slidenum">
              <a:rPr lang="nl-NL" smtClean="0"/>
              <a:t>‹nr.›</a:t>
            </a:fld>
            <a:endParaRPr lang="nl-NL"/>
          </a:p>
        </p:txBody>
      </p:sp>
    </p:spTree>
    <p:extLst>
      <p:ext uri="{BB962C8B-B14F-4D97-AF65-F5344CB8AC3E}">
        <p14:creationId xmlns:p14="http://schemas.microsoft.com/office/powerpoint/2010/main" val="171419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5583A2-7BA2-443B-877E-97DE0EEA3DDD}"/>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2F324EAF-BA06-4CDA-9B23-BA6C62425E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915AE85-18B0-4817-BEC1-8AF5E4744665}"/>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E5B3F4E7-EE72-41BE-B27C-F89B4A2D8D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F229AAB1-6065-4A03-92F0-0DEDF9283FC3}"/>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F7537F40-9CFF-40CA-8D1F-AC1B1880B7A0}"/>
              </a:ext>
            </a:extLst>
          </p:cNvPr>
          <p:cNvSpPr>
            <a:spLocks noGrp="1"/>
          </p:cNvSpPr>
          <p:nvPr>
            <p:ph type="dt" sz="half" idx="10"/>
          </p:nvPr>
        </p:nvSpPr>
        <p:spPr/>
        <p:txBody>
          <a:bodyPr/>
          <a:lstStyle/>
          <a:p>
            <a:fld id="{A2BF74F8-E4B9-4228-8C55-545D410A8B45}" type="datetimeFigureOut">
              <a:rPr lang="nl-NL" smtClean="0"/>
              <a:t>16-8-2021</a:t>
            </a:fld>
            <a:endParaRPr lang="nl-NL"/>
          </a:p>
        </p:txBody>
      </p:sp>
      <p:sp>
        <p:nvSpPr>
          <p:cNvPr id="8" name="Tijdelijke aanduiding voor voettekst 7">
            <a:extLst>
              <a:ext uri="{FF2B5EF4-FFF2-40B4-BE49-F238E27FC236}">
                <a16:creationId xmlns:a16="http://schemas.microsoft.com/office/drawing/2014/main" id="{708F5F20-FB86-4266-970E-901BF754A0CA}"/>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C46BD733-02E7-4779-A0C2-9E3E9C8DA2A2}"/>
              </a:ext>
            </a:extLst>
          </p:cNvPr>
          <p:cNvSpPr>
            <a:spLocks noGrp="1"/>
          </p:cNvSpPr>
          <p:nvPr>
            <p:ph type="sldNum" sz="quarter" idx="12"/>
          </p:nvPr>
        </p:nvSpPr>
        <p:spPr/>
        <p:txBody>
          <a:bodyPr/>
          <a:lstStyle/>
          <a:p>
            <a:fld id="{837DA9F3-B024-493D-97E7-E82182B5C999}" type="slidenum">
              <a:rPr lang="nl-NL" smtClean="0"/>
              <a:t>‹nr.›</a:t>
            </a:fld>
            <a:endParaRPr lang="nl-NL"/>
          </a:p>
        </p:txBody>
      </p:sp>
    </p:spTree>
    <p:extLst>
      <p:ext uri="{BB962C8B-B14F-4D97-AF65-F5344CB8AC3E}">
        <p14:creationId xmlns:p14="http://schemas.microsoft.com/office/powerpoint/2010/main" val="228509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1F6CB7-812E-4733-8AF6-039EEE5D2781}"/>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50AC3122-D6AA-4AA7-8627-AD138AEA512A}"/>
              </a:ext>
            </a:extLst>
          </p:cNvPr>
          <p:cNvSpPr>
            <a:spLocks noGrp="1"/>
          </p:cNvSpPr>
          <p:nvPr>
            <p:ph type="dt" sz="half" idx="10"/>
          </p:nvPr>
        </p:nvSpPr>
        <p:spPr/>
        <p:txBody>
          <a:bodyPr/>
          <a:lstStyle/>
          <a:p>
            <a:fld id="{A2BF74F8-E4B9-4228-8C55-545D410A8B45}" type="datetimeFigureOut">
              <a:rPr lang="nl-NL" smtClean="0"/>
              <a:t>16-8-2021</a:t>
            </a:fld>
            <a:endParaRPr lang="nl-NL"/>
          </a:p>
        </p:txBody>
      </p:sp>
      <p:sp>
        <p:nvSpPr>
          <p:cNvPr id="4" name="Tijdelijke aanduiding voor voettekst 3">
            <a:extLst>
              <a:ext uri="{FF2B5EF4-FFF2-40B4-BE49-F238E27FC236}">
                <a16:creationId xmlns:a16="http://schemas.microsoft.com/office/drawing/2014/main" id="{33526F9A-EBDE-456D-A1A9-25620585164D}"/>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D988AB5D-485B-457D-804E-CE7BBDECA022}"/>
              </a:ext>
            </a:extLst>
          </p:cNvPr>
          <p:cNvSpPr>
            <a:spLocks noGrp="1"/>
          </p:cNvSpPr>
          <p:nvPr>
            <p:ph type="sldNum" sz="quarter" idx="12"/>
          </p:nvPr>
        </p:nvSpPr>
        <p:spPr/>
        <p:txBody>
          <a:bodyPr/>
          <a:lstStyle/>
          <a:p>
            <a:fld id="{837DA9F3-B024-493D-97E7-E82182B5C999}" type="slidenum">
              <a:rPr lang="nl-NL" smtClean="0"/>
              <a:t>‹nr.›</a:t>
            </a:fld>
            <a:endParaRPr lang="nl-NL"/>
          </a:p>
        </p:txBody>
      </p:sp>
    </p:spTree>
    <p:extLst>
      <p:ext uri="{BB962C8B-B14F-4D97-AF65-F5344CB8AC3E}">
        <p14:creationId xmlns:p14="http://schemas.microsoft.com/office/powerpoint/2010/main" val="72228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85ED268-88AC-4D35-BEFF-C623B8B3D1B9}"/>
              </a:ext>
            </a:extLst>
          </p:cNvPr>
          <p:cNvSpPr>
            <a:spLocks noGrp="1"/>
          </p:cNvSpPr>
          <p:nvPr>
            <p:ph type="dt" sz="half" idx="10"/>
          </p:nvPr>
        </p:nvSpPr>
        <p:spPr/>
        <p:txBody>
          <a:bodyPr/>
          <a:lstStyle/>
          <a:p>
            <a:fld id="{A2BF74F8-E4B9-4228-8C55-545D410A8B45}" type="datetimeFigureOut">
              <a:rPr lang="nl-NL" smtClean="0"/>
              <a:t>16-8-2021</a:t>
            </a:fld>
            <a:endParaRPr lang="nl-NL"/>
          </a:p>
        </p:txBody>
      </p:sp>
      <p:sp>
        <p:nvSpPr>
          <p:cNvPr id="3" name="Tijdelijke aanduiding voor voettekst 2">
            <a:extLst>
              <a:ext uri="{FF2B5EF4-FFF2-40B4-BE49-F238E27FC236}">
                <a16:creationId xmlns:a16="http://schemas.microsoft.com/office/drawing/2014/main" id="{1245174A-1B7E-4582-966B-F5EC23274784}"/>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B0E25E2-0DBA-4154-A69D-C00BEE0A1283}"/>
              </a:ext>
            </a:extLst>
          </p:cNvPr>
          <p:cNvSpPr>
            <a:spLocks noGrp="1"/>
          </p:cNvSpPr>
          <p:nvPr>
            <p:ph type="sldNum" sz="quarter" idx="12"/>
          </p:nvPr>
        </p:nvSpPr>
        <p:spPr/>
        <p:txBody>
          <a:bodyPr/>
          <a:lstStyle/>
          <a:p>
            <a:fld id="{837DA9F3-B024-493D-97E7-E82182B5C999}" type="slidenum">
              <a:rPr lang="nl-NL" smtClean="0"/>
              <a:t>‹nr.›</a:t>
            </a:fld>
            <a:endParaRPr lang="nl-NL"/>
          </a:p>
        </p:txBody>
      </p:sp>
    </p:spTree>
    <p:extLst>
      <p:ext uri="{BB962C8B-B14F-4D97-AF65-F5344CB8AC3E}">
        <p14:creationId xmlns:p14="http://schemas.microsoft.com/office/powerpoint/2010/main" val="87687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3D8B93-A5EC-4D07-8B08-906F9756CD3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9E615CD3-6BF2-49D9-B580-3A7E690B2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57A72D11-B92F-4EBD-9A97-642AFB689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78DD921-E5EE-4604-A139-AEE8431E061D}"/>
              </a:ext>
            </a:extLst>
          </p:cNvPr>
          <p:cNvSpPr>
            <a:spLocks noGrp="1"/>
          </p:cNvSpPr>
          <p:nvPr>
            <p:ph type="dt" sz="half" idx="10"/>
          </p:nvPr>
        </p:nvSpPr>
        <p:spPr/>
        <p:txBody>
          <a:bodyPr/>
          <a:lstStyle/>
          <a:p>
            <a:fld id="{A2BF74F8-E4B9-4228-8C55-545D410A8B45}" type="datetimeFigureOut">
              <a:rPr lang="nl-NL" smtClean="0"/>
              <a:t>16-8-2021</a:t>
            </a:fld>
            <a:endParaRPr lang="nl-NL"/>
          </a:p>
        </p:txBody>
      </p:sp>
      <p:sp>
        <p:nvSpPr>
          <p:cNvPr id="6" name="Tijdelijke aanduiding voor voettekst 5">
            <a:extLst>
              <a:ext uri="{FF2B5EF4-FFF2-40B4-BE49-F238E27FC236}">
                <a16:creationId xmlns:a16="http://schemas.microsoft.com/office/drawing/2014/main" id="{8BC8764A-79A5-422A-A488-B0E7D314C0A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5233E26-E20E-4212-96E8-E43CF1524F15}"/>
              </a:ext>
            </a:extLst>
          </p:cNvPr>
          <p:cNvSpPr>
            <a:spLocks noGrp="1"/>
          </p:cNvSpPr>
          <p:nvPr>
            <p:ph type="sldNum" sz="quarter" idx="12"/>
          </p:nvPr>
        </p:nvSpPr>
        <p:spPr/>
        <p:txBody>
          <a:bodyPr/>
          <a:lstStyle/>
          <a:p>
            <a:fld id="{837DA9F3-B024-493D-97E7-E82182B5C999}" type="slidenum">
              <a:rPr lang="nl-NL" smtClean="0"/>
              <a:t>‹nr.›</a:t>
            </a:fld>
            <a:endParaRPr lang="nl-NL"/>
          </a:p>
        </p:txBody>
      </p:sp>
    </p:spTree>
    <p:extLst>
      <p:ext uri="{BB962C8B-B14F-4D97-AF65-F5344CB8AC3E}">
        <p14:creationId xmlns:p14="http://schemas.microsoft.com/office/powerpoint/2010/main" val="96214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C23150-E252-45DE-9D5F-86B9E515450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14ED092D-AD48-4839-BA61-42A276784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561BB19-DF2C-4A77-AF7C-B640F11EB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56F596F-A92C-44A9-95A3-E7C3727FF50C}"/>
              </a:ext>
            </a:extLst>
          </p:cNvPr>
          <p:cNvSpPr>
            <a:spLocks noGrp="1"/>
          </p:cNvSpPr>
          <p:nvPr>
            <p:ph type="dt" sz="half" idx="10"/>
          </p:nvPr>
        </p:nvSpPr>
        <p:spPr/>
        <p:txBody>
          <a:bodyPr/>
          <a:lstStyle/>
          <a:p>
            <a:fld id="{A2BF74F8-E4B9-4228-8C55-545D410A8B45}" type="datetimeFigureOut">
              <a:rPr lang="nl-NL" smtClean="0"/>
              <a:t>16-8-2021</a:t>
            </a:fld>
            <a:endParaRPr lang="nl-NL"/>
          </a:p>
        </p:txBody>
      </p:sp>
      <p:sp>
        <p:nvSpPr>
          <p:cNvPr id="6" name="Tijdelijke aanduiding voor voettekst 5">
            <a:extLst>
              <a:ext uri="{FF2B5EF4-FFF2-40B4-BE49-F238E27FC236}">
                <a16:creationId xmlns:a16="http://schemas.microsoft.com/office/drawing/2014/main" id="{3E7DBEDA-9E10-4399-820F-BB19B195373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E51447E-1C50-4A61-95E3-8308DE8E7551}"/>
              </a:ext>
            </a:extLst>
          </p:cNvPr>
          <p:cNvSpPr>
            <a:spLocks noGrp="1"/>
          </p:cNvSpPr>
          <p:nvPr>
            <p:ph type="sldNum" sz="quarter" idx="12"/>
          </p:nvPr>
        </p:nvSpPr>
        <p:spPr/>
        <p:txBody>
          <a:bodyPr/>
          <a:lstStyle/>
          <a:p>
            <a:fld id="{837DA9F3-B024-493D-97E7-E82182B5C999}" type="slidenum">
              <a:rPr lang="nl-NL" smtClean="0"/>
              <a:t>‹nr.›</a:t>
            </a:fld>
            <a:endParaRPr lang="nl-NL"/>
          </a:p>
        </p:txBody>
      </p:sp>
    </p:spTree>
    <p:extLst>
      <p:ext uri="{BB962C8B-B14F-4D97-AF65-F5344CB8AC3E}">
        <p14:creationId xmlns:p14="http://schemas.microsoft.com/office/powerpoint/2010/main" val="92891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5EAD682-B3C1-4DF4-94EB-6AA4050E02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CB14B546-F126-49A2-96A3-AF65CA023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B5F7906-29E8-4586-8E80-DC61ADD00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F74F8-E4B9-4228-8C55-545D410A8B45}" type="datetimeFigureOut">
              <a:rPr lang="nl-NL" smtClean="0"/>
              <a:t>16-8-2021</a:t>
            </a:fld>
            <a:endParaRPr lang="nl-NL"/>
          </a:p>
        </p:txBody>
      </p:sp>
      <p:sp>
        <p:nvSpPr>
          <p:cNvPr id="5" name="Tijdelijke aanduiding voor voettekst 4">
            <a:extLst>
              <a:ext uri="{FF2B5EF4-FFF2-40B4-BE49-F238E27FC236}">
                <a16:creationId xmlns:a16="http://schemas.microsoft.com/office/drawing/2014/main" id="{380177A1-DA3B-4FB1-947B-5E599AAD0F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9688ADBD-E809-4472-A392-3F9FD6F9EE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DA9F3-B024-493D-97E7-E82182B5C999}" type="slidenum">
              <a:rPr lang="nl-NL" smtClean="0"/>
              <a:t>‹nr.›</a:t>
            </a:fld>
            <a:endParaRPr lang="nl-NL"/>
          </a:p>
        </p:txBody>
      </p:sp>
    </p:spTree>
    <p:extLst>
      <p:ext uri="{BB962C8B-B14F-4D97-AF65-F5344CB8AC3E}">
        <p14:creationId xmlns:p14="http://schemas.microsoft.com/office/powerpoint/2010/main" val="32023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8A5991-6452-4918-856B-684460CC964D}"/>
              </a:ext>
            </a:extLst>
          </p:cNvPr>
          <p:cNvSpPr>
            <a:spLocks noGrp="1"/>
          </p:cNvSpPr>
          <p:nvPr>
            <p:ph type="ctrTitle"/>
          </p:nvPr>
        </p:nvSpPr>
        <p:spPr/>
        <p:txBody>
          <a:bodyPr/>
          <a:lstStyle/>
          <a:p>
            <a:endParaRPr lang="nl-NL"/>
          </a:p>
        </p:txBody>
      </p:sp>
      <p:sp>
        <p:nvSpPr>
          <p:cNvPr id="3" name="Ondertitel 2">
            <a:extLst>
              <a:ext uri="{FF2B5EF4-FFF2-40B4-BE49-F238E27FC236}">
                <a16:creationId xmlns:a16="http://schemas.microsoft.com/office/drawing/2014/main" id="{1251BD07-31A1-4154-9979-11458F76D193}"/>
              </a:ext>
            </a:extLst>
          </p:cNvPr>
          <p:cNvSpPr>
            <a:spLocks noGrp="1"/>
          </p:cNvSpPr>
          <p:nvPr>
            <p:ph type="subTitle" idx="1"/>
          </p:nvPr>
        </p:nvSpPr>
        <p:spPr/>
        <p:txBody>
          <a:bodyPr/>
          <a:lstStyle/>
          <a:p>
            <a:endParaRPr lang="nl-NL"/>
          </a:p>
        </p:txBody>
      </p:sp>
      <p:pic>
        <p:nvPicPr>
          <p:cNvPr id="5" name="Afbeelding 4">
            <a:extLst>
              <a:ext uri="{FF2B5EF4-FFF2-40B4-BE49-F238E27FC236}">
                <a16:creationId xmlns:a16="http://schemas.microsoft.com/office/drawing/2014/main" id="{4A247882-4153-4C9D-877B-800736F74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 y="0"/>
            <a:ext cx="12205607" cy="6858000"/>
          </a:xfrm>
          <a:prstGeom prst="rect">
            <a:avLst/>
          </a:prstGeom>
        </p:spPr>
      </p:pic>
    </p:spTree>
    <p:extLst>
      <p:ext uri="{BB962C8B-B14F-4D97-AF65-F5344CB8AC3E}">
        <p14:creationId xmlns:p14="http://schemas.microsoft.com/office/powerpoint/2010/main" val="340518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A48AE-E290-4865-B7F4-11429109E502}"/>
              </a:ext>
            </a:extLst>
          </p:cNvPr>
          <p:cNvSpPr>
            <a:spLocks noGrp="1"/>
          </p:cNvSpPr>
          <p:nvPr>
            <p:ph type="title"/>
          </p:nvPr>
        </p:nvSpPr>
        <p:spPr>
          <a:xfrm>
            <a:off x="838200" y="341062"/>
            <a:ext cx="10515600" cy="1325563"/>
          </a:xfrm>
        </p:spPr>
        <p:txBody>
          <a:bodyPr/>
          <a:lstStyle/>
          <a:p>
            <a:r>
              <a:rPr lang="nl-BE" dirty="0"/>
              <a:t>Setup</a:t>
            </a:r>
            <a:endParaRPr lang="nl-NL" dirty="0"/>
          </a:p>
        </p:txBody>
      </p:sp>
      <p:sp>
        <p:nvSpPr>
          <p:cNvPr id="3" name="Tijdelijke aanduiding voor inhoud 2">
            <a:extLst>
              <a:ext uri="{FF2B5EF4-FFF2-40B4-BE49-F238E27FC236}">
                <a16:creationId xmlns:a16="http://schemas.microsoft.com/office/drawing/2014/main" id="{41DF83EB-BFEF-4CBE-8BF9-F233B27FCBE0}"/>
              </a:ext>
            </a:extLst>
          </p:cNvPr>
          <p:cNvSpPr>
            <a:spLocks noGrp="1"/>
          </p:cNvSpPr>
          <p:nvPr>
            <p:ph idx="1"/>
          </p:nvPr>
        </p:nvSpPr>
        <p:spPr>
          <a:xfrm>
            <a:off x="0" y="2110936"/>
            <a:ext cx="5936565" cy="652880"/>
          </a:xfrm>
        </p:spPr>
        <p:txBody>
          <a:bodyPr/>
          <a:lstStyle/>
          <a:p>
            <a:r>
              <a:rPr lang="nl-BE" dirty="0"/>
              <a:t>Dashboard</a:t>
            </a:r>
            <a:endParaRPr lang="nl-NL" dirty="0"/>
          </a:p>
        </p:txBody>
      </p:sp>
      <p:pic>
        <p:nvPicPr>
          <p:cNvPr id="5" name="Afbeelding 4" descr="Afbeelding met tekst&#10;&#10;Automatisch gegenereerde beschrijving">
            <a:extLst>
              <a:ext uri="{FF2B5EF4-FFF2-40B4-BE49-F238E27FC236}">
                <a16:creationId xmlns:a16="http://schemas.microsoft.com/office/drawing/2014/main" id="{EDEA4EBC-8A16-4D57-A3B7-AE37CA4A83E8}"/>
              </a:ext>
            </a:extLst>
          </p:cNvPr>
          <p:cNvPicPr>
            <a:picLocks noChangeAspect="1"/>
          </p:cNvPicPr>
          <p:nvPr/>
        </p:nvPicPr>
        <p:blipFill>
          <a:blip r:embed="rId3"/>
          <a:stretch>
            <a:fillRect/>
          </a:stretch>
        </p:blipFill>
        <p:spPr>
          <a:xfrm>
            <a:off x="536655" y="2763816"/>
            <a:ext cx="5936566" cy="4094183"/>
          </a:xfrm>
          <a:prstGeom prst="rect">
            <a:avLst/>
          </a:prstGeom>
        </p:spPr>
      </p:pic>
      <p:pic>
        <p:nvPicPr>
          <p:cNvPr id="7" name="Afbeelding 6">
            <a:extLst>
              <a:ext uri="{FF2B5EF4-FFF2-40B4-BE49-F238E27FC236}">
                <a16:creationId xmlns:a16="http://schemas.microsoft.com/office/drawing/2014/main" id="{9A9F2619-8E75-404D-9174-454C68662D8F}"/>
              </a:ext>
            </a:extLst>
          </p:cNvPr>
          <p:cNvPicPr>
            <a:picLocks noChangeAspect="1"/>
          </p:cNvPicPr>
          <p:nvPr/>
        </p:nvPicPr>
        <p:blipFill>
          <a:blip r:embed="rId4"/>
          <a:stretch>
            <a:fillRect/>
          </a:stretch>
        </p:blipFill>
        <p:spPr>
          <a:xfrm>
            <a:off x="7009876" y="2763816"/>
            <a:ext cx="4619203" cy="4094184"/>
          </a:xfrm>
          <a:prstGeom prst="rect">
            <a:avLst/>
          </a:prstGeom>
        </p:spPr>
      </p:pic>
      <p:sp>
        <p:nvSpPr>
          <p:cNvPr id="8" name="Tijdelijke aanduiding voor inhoud 2">
            <a:extLst>
              <a:ext uri="{FF2B5EF4-FFF2-40B4-BE49-F238E27FC236}">
                <a16:creationId xmlns:a16="http://schemas.microsoft.com/office/drawing/2014/main" id="{5B1ED467-D173-49E7-AC1B-ED0AE522C177}"/>
              </a:ext>
            </a:extLst>
          </p:cNvPr>
          <p:cNvSpPr txBox="1">
            <a:spLocks/>
          </p:cNvSpPr>
          <p:nvPr/>
        </p:nvSpPr>
        <p:spPr>
          <a:xfrm>
            <a:off x="6079496" y="2110936"/>
            <a:ext cx="5936565" cy="652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New Project</a:t>
            </a:r>
          </a:p>
          <a:p>
            <a:pPr marL="0" indent="0">
              <a:buNone/>
            </a:pPr>
            <a:endParaRPr lang="nl-NL" dirty="0"/>
          </a:p>
        </p:txBody>
      </p:sp>
      <p:sp>
        <p:nvSpPr>
          <p:cNvPr id="11" name="Pijl: rechts 10">
            <a:extLst>
              <a:ext uri="{FF2B5EF4-FFF2-40B4-BE49-F238E27FC236}">
                <a16:creationId xmlns:a16="http://schemas.microsoft.com/office/drawing/2014/main" id="{1AF5B887-9DE4-4E96-8D20-9AD77E561F16}"/>
              </a:ext>
            </a:extLst>
          </p:cNvPr>
          <p:cNvSpPr/>
          <p:nvPr/>
        </p:nvSpPr>
        <p:spPr>
          <a:xfrm>
            <a:off x="5519701" y="3212704"/>
            <a:ext cx="1699246" cy="203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4569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Afbeelding met tafel&#10;&#10;Automatisch gegenereerde beschrijving">
            <a:extLst>
              <a:ext uri="{FF2B5EF4-FFF2-40B4-BE49-F238E27FC236}">
                <a16:creationId xmlns:a16="http://schemas.microsoft.com/office/drawing/2014/main" id="{BC51D262-C8BB-481F-95AC-C8F8CFB66F79}"/>
              </a:ext>
            </a:extLst>
          </p:cNvPr>
          <p:cNvPicPr>
            <a:picLocks noChangeAspect="1"/>
          </p:cNvPicPr>
          <p:nvPr/>
        </p:nvPicPr>
        <p:blipFill>
          <a:blip r:embed="rId3"/>
          <a:stretch>
            <a:fillRect/>
          </a:stretch>
        </p:blipFill>
        <p:spPr>
          <a:xfrm>
            <a:off x="2264872" y="1790566"/>
            <a:ext cx="2768954" cy="3276868"/>
          </a:xfrm>
          <a:prstGeom prst="rect">
            <a:avLst/>
          </a:prstGeom>
        </p:spPr>
      </p:pic>
      <p:pic>
        <p:nvPicPr>
          <p:cNvPr id="7" name="Afbeelding 6">
            <a:extLst>
              <a:ext uri="{FF2B5EF4-FFF2-40B4-BE49-F238E27FC236}">
                <a16:creationId xmlns:a16="http://schemas.microsoft.com/office/drawing/2014/main" id="{4FFD4FD0-408D-4AA9-AC82-083EF75E13E3}"/>
              </a:ext>
            </a:extLst>
          </p:cNvPr>
          <p:cNvPicPr>
            <a:picLocks noChangeAspect="1"/>
          </p:cNvPicPr>
          <p:nvPr/>
        </p:nvPicPr>
        <p:blipFill>
          <a:blip r:embed="rId4"/>
          <a:stretch>
            <a:fillRect/>
          </a:stretch>
        </p:blipFill>
        <p:spPr>
          <a:xfrm>
            <a:off x="0" y="0"/>
            <a:ext cx="1246909" cy="6858000"/>
          </a:xfrm>
          <a:prstGeom prst="rect">
            <a:avLst/>
          </a:prstGeom>
        </p:spPr>
      </p:pic>
      <p:pic>
        <p:nvPicPr>
          <p:cNvPr id="9" name="Afbeelding 8">
            <a:extLst>
              <a:ext uri="{FF2B5EF4-FFF2-40B4-BE49-F238E27FC236}">
                <a16:creationId xmlns:a16="http://schemas.microsoft.com/office/drawing/2014/main" id="{4181434C-6BE3-4434-BD73-34FCAF169ADC}"/>
              </a:ext>
            </a:extLst>
          </p:cNvPr>
          <p:cNvPicPr>
            <a:picLocks noChangeAspect="1"/>
          </p:cNvPicPr>
          <p:nvPr/>
        </p:nvPicPr>
        <p:blipFill>
          <a:blip r:embed="rId5"/>
          <a:stretch>
            <a:fillRect/>
          </a:stretch>
        </p:blipFill>
        <p:spPr>
          <a:xfrm>
            <a:off x="6413131" y="0"/>
            <a:ext cx="5602413" cy="6858000"/>
          </a:xfrm>
          <a:prstGeom prst="rect">
            <a:avLst/>
          </a:prstGeom>
        </p:spPr>
      </p:pic>
    </p:spTree>
    <p:extLst>
      <p:ext uri="{BB962C8B-B14F-4D97-AF65-F5344CB8AC3E}">
        <p14:creationId xmlns:p14="http://schemas.microsoft.com/office/powerpoint/2010/main" val="356417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407D31-8C95-4D51-A22C-A5533C9B6D3F}"/>
              </a:ext>
            </a:extLst>
          </p:cNvPr>
          <p:cNvSpPr>
            <a:spLocks noGrp="1"/>
          </p:cNvSpPr>
          <p:nvPr>
            <p:ph type="title"/>
          </p:nvPr>
        </p:nvSpPr>
        <p:spPr/>
        <p:txBody>
          <a:bodyPr/>
          <a:lstStyle/>
          <a:p>
            <a:r>
              <a:rPr lang="nl-BE" dirty="0"/>
              <a:t>API</a:t>
            </a:r>
            <a:endParaRPr lang="nl-NL" dirty="0"/>
          </a:p>
        </p:txBody>
      </p:sp>
      <p:pic>
        <p:nvPicPr>
          <p:cNvPr id="11" name="Afbeelding 10" descr="Afbeelding met tekst&#10;&#10;Automatisch gegenereerde beschrijving">
            <a:extLst>
              <a:ext uri="{FF2B5EF4-FFF2-40B4-BE49-F238E27FC236}">
                <a16:creationId xmlns:a16="http://schemas.microsoft.com/office/drawing/2014/main" id="{5B30002C-FDB7-4A64-8A73-621D52616B7A}"/>
              </a:ext>
            </a:extLst>
          </p:cNvPr>
          <p:cNvPicPr>
            <a:picLocks noChangeAspect="1"/>
          </p:cNvPicPr>
          <p:nvPr/>
        </p:nvPicPr>
        <p:blipFill>
          <a:blip r:embed="rId3"/>
          <a:stretch>
            <a:fillRect/>
          </a:stretch>
        </p:blipFill>
        <p:spPr>
          <a:xfrm>
            <a:off x="0" y="1647012"/>
            <a:ext cx="12169100" cy="5210988"/>
          </a:xfrm>
          <a:prstGeom prst="rect">
            <a:avLst/>
          </a:prstGeom>
        </p:spPr>
      </p:pic>
    </p:spTree>
    <p:extLst>
      <p:ext uri="{BB962C8B-B14F-4D97-AF65-F5344CB8AC3E}">
        <p14:creationId xmlns:p14="http://schemas.microsoft.com/office/powerpoint/2010/main" val="30513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a:extLst>
              <a:ext uri="{FF2B5EF4-FFF2-40B4-BE49-F238E27FC236}">
                <a16:creationId xmlns:a16="http://schemas.microsoft.com/office/drawing/2014/main" id="{2B5D420E-A243-4C05-8AB7-7A193956B4C3}"/>
              </a:ext>
            </a:extLst>
          </p:cNvPr>
          <p:cNvPicPr>
            <a:picLocks noGrp="1" noChangeAspect="1"/>
          </p:cNvPicPr>
          <p:nvPr>
            <p:ph idx="1"/>
          </p:nvPr>
        </p:nvPicPr>
        <p:blipFill>
          <a:blip r:embed="rId3"/>
          <a:stretch>
            <a:fillRect/>
          </a:stretch>
        </p:blipFill>
        <p:spPr>
          <a:xfrm>
            <a:off x="0" y="0"/>
            <a:ext cx="2711116" cy="6901023"/>
          </a:xfrm>
        </p:spPr>
      </p:pic>
      <p:pic>
        <p:nvPicPr>
          <p:cNvPr id="7" name="Afbeelding 6" descr="Afbeelding met tafel&#10;&#10;Automatisch gegenereerde beschrijving">
            <a:extLst>
              <a:ext uri="{FF2B5EF4-FFF2-40B4-BE49-F238E27FC236}">
                <a16:creationId xmlns:a16="http://schemas.microsoft.com/office/drawing/2014/main" id="{92864931-C37D-4AE8-A1AC-7AFB4FDC6A69}"/>
              </a:ext>
            </a:extLst>
          </p:cNvPr>
          <p:cNvPicPr>
            <a:picLocks noChangeAspect="1"/>
          </p:cNvPicPr>
          <p:nvPr/>
        </p:nvPicPr>
        <p:blipFill>
          <a:blip r:embed="rId4"/>
          <a:stretch>
            <a:fillRect/>
          </a:stretch>
        </p:blipFill>
        <p:spPr>
          <a:xfrm>
            <a:off x="2711116" y="3342784"/>
            <a:ext cx="5496692" cy="3515216"/>
          </a:xfrm>
          <a:prstGeom prst="rect">
            <a:avLst/>
          </a:prstGeom>
        </p:spPr>
      </p:pic>
      <p:pic>
        <p:nvPicPr>
          <p:cNvPr id="9" name="Afbeelding 8">
            <a:extLst>
              <a:ext uri="{FF2B5EF4-FFF2-40B4-BE49-F238E27FC236}">
                <a16:creationId xmlns:a16="http://schemas.microsoft.com/office/drawing/2014/main" id="{51C7AE6C-D247-4F2A-B34A-FE9A7AC15530}"/>
              </a:ext>
            </a:extLst>
          </p:cNvPr>
          <p:cNvPicPr>
            <a:picLocks noChangeAspect="1"/>
          </p:cNvPicPr>
          <p:nvPr/>
        </p:nvPicPr>
        <p:blipFill>
          <a:blip r:embed="rId5"/>
          <a:stretch>
            <a:fillRect/>
          </a:stretch>
        </p:blipFill>
        <p:spPr>
          <a:xfrm>
            <a:off x="9267534" y="3342784"/>
            <a:ext cx="2086266" cy="1876687"/>
          </a:xfrm>
          <a:prstGeom prst="rect">
            <a:avLst/>
          </a:prstGeom>
        </p:spPr>
      </p:pic>
      <p:pic>
        <p:nvPicPr>
          <p:cNvPr id="10" name="Afbeelding 9">
            <a:extLst>
              <a:ext uri="{FF2B5EF4-FFF2-40B4-BE49-F238E27FC236}">
                <a16:creationId xmlns:a16="http://schemas.microsoft.com/office/drawing/2014/main" id="{90353412-0D56-460E-9832-0BFDDDC54332}"/>
              </a:ext>
            </a:extLst>
          </p:cNvPr>
          <p:cNvPicPr>
            <a:picLocks noChangeAspect="1"/>
          </p:cNvPicPr>
          <p:nvPr/>
        </p:nvPicPr>
        <p:blipFill>
          <a:blip r:embed="rId6"/>
          <a:stretch>
            <a:fillRect/>
          </a:stretch>
        </p:blipFill>
        <p:spPr>
          <a:xfrm>
            <a:off x="2711116" y="0"/>
            <a:ext cx="4708249" cy="2708965"/>
          </a:xfrm>
          <a:prstGeom prst="rect">
            <a:avLst/>
          </a:prstGeom>
        </p:spPr>
      </p:pic>
    </p:spTree>
    <p:extLst>
      <p:ext uri="{BB962C8B-B14F-4D97-AF65-F5344CB8AC3E}">
        <p14:creationId xmlns:p14="http://schemas.microsoft.com/office/powerpoint/2010/main" val="165762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36390-172F-4C2A-8F3A-4D9ADC75EC18}"/>
              </a:ext>
            </a:extLst>
          </p:cNvPr>
          <p:cNvSpPr>
            <a:spLocks noGrp="1"/>
          </p:cNvSpPr>
          <p:nvPr>
            <p:ph type="title"/>
          </p:nvPr>
        </p:nvSpPr>
        <p:spPr/>
        <p:txBody>
          <a:bodyPr/>
          <a:lstStyle/>
          <a:p>
            <a:r>
              <a:rPr lang="nl-BE" dirty="0"/>
              <a:t>Features</a:t>
            </a:r>
            <a:endParaRPr lang="nl-NL" dirty="0"/>
          </a:p>
        </p:txBody>
      </p:sp>
      <p:pic>
        <p:nvPicPr>
          <p:cNvPr id="7" name="Afbeelding 6" descr="Afbeelding met tekst&#10;&#10;Automatisch gegenereerde beschrijving">
            <a:extLst>
              <a:ext uri="{FF2B5EF4-FFF2-40B4-BE49-F238E27FC236}">
                <a16:creationId xmlns:a16="http://schemas.microsoft.com/office/drawing/2014/main" id="{6AFB063E-5398-4850-944D-DAB1DADA5491}"/>
              </a:ext>
            </a:extLst>
          </p:cNvPr>
          <p:cNvPicPr>
            <a:picLocks noChangeAspect="1"/>
          </p:cNvPicPr>
          <p:nvPr/>
        </p:nvPicPr>
        <p:blipFill>
          <a:blip r:embed="rId3"/>
          <a:stretch>
            <a:fillRect/>
          </a:stretch>
        </p:blipFill>
        <p:spPr>
          <a:xfrm>
            <a:off x="6993754" y="206862"/>
            <a:ext cx="3978843" cy="1762615"/>
          </a:xfrm>
          <a:prstGeom prst="rect">
            <a:avLst/>
          </a:prstGeom>
        </p:spPr>
      </p:pic>
      <p:pic>
        <p:nvPicPr>
          <p:cNvPr id="9" name="Afbeelding 8" descr="Afbeelding met tekst&#10;&#10;Automatisch gegenereerde beschrijving">
            <a:extLst>
              <a:ext uri="{FF2B5EF4-FFF2-40B4-BE49-F238E27FC236}">
                <a16:creationId xmlns:a16="http://schemas.microsoft.com/office/drawing/2014/main" id="{34E3652A-1853-4674-AABD-DAD8644BC0BD}"/>
              </a:ext>
            </a:extLst>
          </p:cNvPr>
          <p:cNvPicPr>
            <a:picLocks noChangeAspect="1"/>
          </p:cNvPicPr>
          <p:nvPr/>
        </p:nvPicPr>
        <p:blipFill>
          <a:blip r:embed="rId4"/>
          <a:stretch>
            <a:fillRect/>
          </a:stretch>
        </p:blipFill>
        <p:spPr>
          <a:xfrm>
            <a:off x="7198866" y="2321447"/>
            <a:ext cx="2905530" cy="1952898"/>
          </a:xfrm>
          <a:prstGeom prst="rect">
            <a:avLst/>
          </a:prstGeom>
        </p:spPr>
      </p:pic>
      <p:pic>
        <p:nvPicPr>
          <p:cNvPr id="11" name="Afbeelding 10" descr="Afbeelding met tekst&#10;&#10;Automatisch gegenereerde beschrijving">
            <a:extLst>
              <a:ext uri="{FF2B5EF4-FFF2-40B4-BE49-F238E27FC236}">
                <a16:creationId xmlns:a16="http://schemas.microsoft.com/office/drawing/2014/main" id="{12C5BE40-522A-4819-8E32-7F8F2707581C}"/>
              </a:ext>
            </a:extLst>
          </p:cNvPr>
          <p:cNvPicPr>
            <a:picLocks noChangeAspect="1"/>
          </p:cNvPicPr>
          <p:nvPr/>
        </p:nvPicPr>
        <p:blipFill>
          <a:blip r:embed="rId5"/>
          <a:stretch>
            <a:fillRect/>
          </a:stretch>
        </p:blipFill>
        <p:spPr>
          <a:xfrm>
            <a:off x="7198866" y="4274345"/>
            <a:ext cx="2734057" cy="952633"/>
          </a:xfrm>
          <a:prstGeom prst="rect">
            <a:avLst/>
          </a:prstGeom>
        </p:spPr>
      </p:pic>
      <p:pic>
        <p:nvPicPr>
          <p:cNvPr id="13" name="Afbeelding 12" descr="Afbeelding met tekst&#10;&#10;Automatisch gegenereerde beschrijving">
            <a:extLst>
              <a:ext uri="{FF2B5EF4-FFF2-40B4-BE49-F238E27FC236}">
                <a16:creationId xmlns:a16="http://schemas.microsoft.com/office/drawing/2014/main" id="{60351914-826D-4E7D-AF7A-F93042739FAC}"/>
              </a:ext>
            </a:extLst>
          </p:cNvPr>
          <p:cNvPicPr>
            <a:picLocks noChangeAspect="1"/>
          </p:cNvPicPr>
          <p:nvPr/>
        </p:nvPicPr>
        <p:blipFill>
          <a:blip r:embed="rId6"/>
          <a:stretch>
            <a:fillRect/>
          </a:stretch>
        </p:blipFill>
        <p:spPr>
          <a:xfrm>
            <a:off x="7317945" y="5429051"/>
            <a:ext cx="2667372" cy="1428949"/>
          </a:xfrm>
          <a:prstGeom prst="rect">
            <a:avLst/>
          </a:prstGeom>
        </p:spPr>
      </p:pic>
      <p:pic>
        <p:nvPicPr>
          <p:cNvPr id="15" name="Afbeelding 14">
            <a:extLst>
              <a:ext uri="{FF2B5EF4-FFF2-40B4-BE49-F238E27FC236}">
                <a16:creationId xmlns:a16="http://schemas.microsoft.com/office/drawing/2014/main" id="{F620F2D8-49BF-40E3-A067-468BA463C666}"/>
              </a:ext>
            </a:extLst>
          </p:cNvPr>
          <p:cNvPicPr>
            <a:picLocks noChangeAspect="1"/>
          </p:cNvPicPr>
          <p:nvPr/>
        </p:nvPicPr>
        <p:blipFill>
          <a:blip r:embed="rId7"/>
          <a:stretch>
            <a:fillRect/>
          </a:stretch>
        </p:blipFill>
        <p:spPr>
          <a:xfrm>
            <a:off x="187569" y="1306669"/>
            <a:ext cx="6769485" cy="5468719"/>
          </a:xfrm>
          <a:prstGeom prst="rect">
            <a:avLst/>
          </a:prstGeom>
        </p:spPr>
      </p:pic>
    </p:spTree>
    <p:extLst>
      <p:ext uri="{BB962C8B-B14F-4D97-AF65-F5344CB8AC3E}">
        <p14:creationId xmlns:p14="http://schemas.microsoft.com/office/powerpoint/2010/main" val="18016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8A558-7FE4-4340-9E2B-CC8BFBDB8467}"/>
              </a:ext>
            </a:extLst>
          </p:cNvPr>
          <p:cNvSpPr>
            <a:spLocks noGrp="1"/>
          </p:cNvSpPr>
          <p:nvPr>
            <p:ph type="title"/>
          </p:nvPr>
        </p:nvSpPr>
        <p:spPr>
          <a:xfrm>
            <a:off x="838200" y="365125"/>
            <a:ext cx="2033337" cy="1325563"/>
          </a:xfrm>
        </p:spPr>
        <p:txBody>
          <a:bodyPr/>
          <a:lstStyle/>
          <a:p>
            <a:r>
              <a:rPr lang="nl-BE" dirty="0" err="1"/>
              <a:t>Objects</a:t>
            </a:r>
            <a:endParaRPr lang="nl-NL" dirty="0"/>
          </a:p>
        </p:txBody>
      </p:sp>
      <p:pic>
        <p:nvPicPr>
          <p:cNvPr id="9" name="Tijdelijke aanduiding voor inhoud 8">
            <a:extLst>
              <a:ext uri="{FF2B5EF4-FFF2-40B4-BE49-F238E27FC236}">
                <a16:creationId xmlns:a16="http://schemas.microsoft.com/office/drawing/2014/main" id="{4626FA33-4238-4F14-9A93-62965EDFD047}"/>
              </a:ext>
            </a:extLst>
          </p:cNvPr>
          <p:cNvPicPr>
            <a:picLocks noGrp="1" noChangeAspect="1"/>
          </p:cNvPicPr>
          <p:nvPr>
            <p:ph idx="1"/>
          </p:nvPr>
        </p:nvPicPr>
        <p:blipFill>
          <a:blip r:embed="rId3"/>
          <a:stretch>
            <a:fillRect/>
          </a:stretch>
        </p:blipFill>
        <p:spPr>
          <a:xfrm>
            <a:off x="7899357" y="0"/>
            <a:ext cx="2707168" cy="4351338"/>
          </a:xfrm>
        </p:spPr>
      </p:pic>
      <p:pic>
        <p:nvPicPr>
          <p:cNvPr id="5" name="Afbeelding 4">
            <a:extLst>
              <a:ext uri="{FF2B5EF4-FFF2-40B4-BE49-F238E27FC236}">
                <a16:creationId xmlns:a16="http://schemas.microsoft.com/office/drawing/2014/main" id="{6344D9D4-D0A7-4033-BFC7-F583CB4E0DB1}"/>
              </a:ext>
            </a:extLst>
          </p:cNvPr>
          <p:cNvPicPr>
            <a:picLocks noChangeAspect="1"/>
          </p:cNvPicPr>
          <p:nvPr/>
        </p:nvPicPr>
        <p:blipFill>
          <a:blip r:embed="rId4"/>
          <a:stretch>
            <a:fillRect/>
          </a:stretch>
        </p:blipFill>
        <p:spPr>
          <a:xfrm>
            <a:off x="0" y="1696918"/>
            <a:ext cx="2939059" cy="5161082"/>
          </a:xfrm>
          <a:prstGeom prst="rect">
            <a:avLst/>
          </a:prstGeom>
        </p:spPr>
      </p:pic>
      <p:pic>
        <p:nvPicPr>
          <p:cNvPr id="7" name="Afbeelding 6" descr="Afbeelding met tekst&#10;&#10;Automatisch gegenereerde beschrijving">
            <a:extLst>
              <a:ext uri="{FF2B5EF4-FFF2-40B4-BE49-F238E27FC236}">
                <a16:creationId xmlns:a16="http://schemas.microsoft.com/office/drawing/2014/main" id="{3F9299BF-1BC6-49F2-B48B-751249337543}"/>
              </a:ext>
            </a:extLst>
          </p:cNvPr>
          <p:cNvPicPr>
            <a:picLocks noChangeAspect="1"/>
          </p:cNvPicPr>
          <p:nvPr/>
        </p:nvPicPr>
        <p:blipFill>
          <a:blip r:embed="rId5"/>
          <a:stretch>
            <a:fillRect/>
          </a:stretch>
        </p:blipFill>
        <p:spPr>
          <a:xfrm>
            <a:off x="2939059" y="684939"/>
            <a:ext cx="3686689" cy="6173061"/>
          </a:xfrm>
          <a:prstGeom prst="rect">
            <a:avLst/>
          </a:prstGeom>
        </p:spPr>
      </p:pic>
      <p:pic>
        <p:nvPicPr>
          <p:cNvPr id="11" name="Afbeelding 10" descr="Afbeelding met tekst, elektronica, schermafbeelding&#10;&#10;Automatisch gegenereerde beschrijving">
            <a:extLst>
              <a:ext uri="{FF2B5EF4-FFF2-40B4-BE49-F238E27FC236}">
                <a16:creationId xmlns:a16="http://schemas.microsoft.com/office/drawing/2014/main" id="{210D0ECB-BFD1-43AE-BDE9-337504D5817F}"/>
              </a:ext>
            </a:extLst>
          </p:cNvPr>
          <p:cNvPicPr>
            <a:picLocks noChangeAspect="1"/>
          </p:cNvPicPr>
          <p:nvPr/>
        </p:nvPicPr>
        <p:blipFill>
          <a:blip r:embed="rId6"/>
          <a:stretch>
            <a:fillRect/>
          </a:stretch>
        </p:blipFill>
        <p:spPr>
          <a:xfrm>
            <a:off x="7899357" y="4277459"/>
            <a:ext cx="2538767" cy="2681662"/>
          </a:xfrm>
          <a:prstGeom prst="rect">
            <a:avLst/>
          </a:prstGeom>
        </p:spPr>
      </p:pic>
    </p:spTree>
    <p:extLst>
      <p:ext uri="{BB962C8B-B14F-4D97-AF65-F5344CB8AC3E}">
        <p14:creationId xmlns:p14="http://schemas.microsoft.com/office/powerpoint/2010/main" val="283241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B79843-DEFB-4824-A2F3-9ED10728DE20}"/>
              </a:ext>
            </a:extLst>
          </p:cNvPr>
          <p:cNvSpPr>
            <a:spLocks noGrp="1"/>
          </p:cNvSpPr>
          <p:nvPr>
            <p:ph type="title"/>
          </p:nvPr>
        </p:nvSpPr>
        <p:spPr>
          <a:xfrm>
            <a:off x="838200" y="365125"/>
            <a:ext cx="1375611" cy="1325563"/>
          </a:xfrm>
        </p:spPr>
        <p:txBody>
          <a:bodyPr/>
          <a:lstStyle/>
          <a:p>
            <a:r>
              <a:rPr lang="nl-BE" dirty="0"/>
              <a:t>Prijs</a:t>
            </a:r>
            <a:endParaRPr lang="nl-NL" dirty="0"/>
          </a:p>
        </p:txBody>
      </p:sp>
      <p:pic>
        <p:nvPicPr>
          <p:cNvPr id="5" name="Afbeelding 4">
            <a:extLst>
              <a:ext uri="{FF2B5EF4-FFF2-40B4-BE49-F238E27FC236}">
                <a16:creationId xmlns:a16="http://schemas.microsoft.com/office/drawing/2014/main" id="{8F6DF697-A9DD-4302-8188-159F0B79C5B5}"/>
              </a:ext>
            </a:extLst>
          </p:cNvPr>
          <p:cNvPicPr>
            <a:picLocks noChangeAspect="1"/>
          </p:cNvPicPr>
          <p:nvPr/>
        </p:nvPicPr>
        <p:blipFill>
          <a:blip r:embed="rId3"/>
          <a:stretch>
            <a:fillRect/>
          </a:stretch>
        </p:blipFill>
        <p:spPr>
          <a:xfrm>
            <a:off x="-23209" y="2561515"/>
            <a:ext cx="5884748" cy="2879558"/>
          </a:xfrm>
          <a:prstGeom prst="rect">
            <a:avLst/>
          </a:prstGeom>
        </p:spPr>
      </p:pic>
      <p:pic>
        <p:nvPicPr>
          <p:cNvPr id="7" name="Afbeelding 6">
            <a:extLst>
              <a:ext uri="{FF2B5EF4-FFF2-40B4-BE49-F238E27FC236}">
                <a16:creationId xmlns:a16="http://schemas.microsoft.com/office/drawing/2014/main" id="{CD536ADF-FBDF-470D-8033-20B104D9AC1B}"/>
              </a:ext>
            </a:extLst>
          </p:cNvPr>
          <p:cNvPicPr>
            <a:picLocks noChangeAspect="1"/>
          </p:cNvPicPr>
          <p:nvPr/>
        </p:nvPicPr>
        <p:blipFill>
          <a:blip r:embed="rId4"/>
          <a:stretch>
            <a:fillRect/>
          </a:stretch>
        </p:blipFill>
        <p:spPr>
          <a:xfrm>
            <a:off x="5861539" y="0"/>
            <a:ext cx="6330461" cy="6858000"/>
          </a:xfrm>
          <a:prstGeom prst="rect">
            <a:avLst/>
          </a:prstGeom>
        </p:spPr>
      </p:pic>
    </p:spTree>
    <p:extLst>
      <p:ext uri="{BB962C8B-B14F-4D97-AF65-F5344CB8AC3E}">
        <p14:creationId xmlns:p14="http://schemas.microsoft.com/office/powerpoint/2010/main" val="37595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ijn er nog vragen?” – Sluit je presentatie krachtig af [incl. gratis  slides]">
            <a:extLst>
              <a:ext uri="{FF2B5EF4-FFF2-40B4-BE49-F238E27FC236}">
                <a16:creationId xmlns:a16="http://schemas.microsoft.com/office/drawing/2014/main" id="{E9DDC424-5A09-46DD-B5EE-D5CA45376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54" y="822158"/>
            <a:ext cx="12118292" cy="521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650154"/>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277</Words>
  <Application>Microsoft Office PowerPoint</Application>
  <PresentationFormat>Breedbeeld</PresentationFormat>
  <Paragraphs>22</Paragraphs>
  <Slides>9</Slides>
  <Notes>8</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9</vt:i4>
      </vt:variant>
    </vt:vector>
  </HeadingPairs>
  <TitlesOfParts>
    <vt:vector size="13" baseType="lpstr">
      <vt:lpstr>Arial</vt:lpstr>
      <vt:lpstr>Calibri</vt:lpstr>
      <vt:lpstr>Calibri Light</vt:lpstr>
      <vt:lpstr>Kantoorthema</vt:lpstr>
      <vt:lpstr>PowerPoint-presentatie</vt:lpstr>
      <vt:lpstr>Setup</vt:lpstr>
      <vt:lpstr>PowerPoint-presentatie</vt:lpstr>
      <vt:lpstr>API</vt:lpstr>
      <vt:lpstr>PowerPoint-presentatie</vt:lpstr>
      <vt:lpstr>Features</vt:lpstr>
      <vt:lpstr>Objects</vt:lpstr>
      <vt:lpstr>Prijs</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Gijs Dujardin</dc:creator>
  <cp:lastModifiedBy>Gijs Dujardin</cp:lastModifiedBy>
  <cp:revision>1</cp:revision>
  <dcterms:created xsi:type="dcterms:W3CDTF">2021-08-16T20:23:09Z</dcterms:created>
  <dcterms:modified xsi:type="dcterms:W3CDTF">2021-08-16T21:14:46Z</dcterms:modified>
</cp:coreProperties>
</file>