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67" r:id="rId6"/>
    <p:sldId id="259" r:id="rId7"/>
    <p:sldId id="268" r:id="rId8"/>
    <p:sldId id="261" r:id="rId9"/>
    <p:sldId id="266" r:id="rId10"/>
    <p:sldId id="260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18.01.2024.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18.01.2024.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18.01.2024.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 err="1"/>
              <a:t>FlipMemo</a:t>
            </a:r>
            <a:br>
              <a:rPr lang="en-US" dirty="0"/>
            </a:br>
            <a:r>
              <a:rPr lang="hr-HR" sz="4400" dirty="0" err="1"/>
              <a:t>Olimplusplus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Komunikacija: WhatsApp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Izrada UML-ova: </a:t>
            </a:r>
            <a:r>
              <a:rPr lang="hr-HR" sz="2000" dirty="0" err="1"/>
              <a:t>Astah</a:t>
            </a:r>
            <a:r>
              <a:rPr lang="hr-HR" sz="2000" dirty="0"/>
              <a:t> Professional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Sustav za upravljanje izvornim kodom: </a:t>
            </a:r>
            <a:r>
              <a:rPr lang="hr-HR" sz="2000" dirty="0" err="1"/>
              <a:t>Git</a:t>
            </a:r>
            <a:endParaRPr lang="hr-HR" sz="2000" dirty="0"/>
          </a:p>
          <a:p>
            <a:pPr lvl="1">
              <a:lnSpc>
                <a:spcPct val="100000"/>
              </a:lnSpc>
            </a:pPr>
            <a:r>
              <a:rPr lang="hr-HR" sz="2000" dirty="0" err="1"/>
              <a:t>Backend</a:t>
            </a:r>
            <a:r>
              <a:rPr lang="hr-HR" sz="2000" dirty="0"/>
              <a:t>: </a:t>
            </a:r>
            <a:r>
              <a:rPr lang="hr-HR" sz="2000" dirty="0" err="1"/>
              <a:t>Flask</a:t>
            </a:r>
            <a:r>
              <a:rPr lang="hr-HR" sz="2000" dirty="0"/>
              <a:t>, Python</a:t>
            </a:r>
          </a:p>
          <a:p>
            <a:pPr lvl="1">
              <a:lnSpc>
                <a:spcPct val="100000"/>
              </a:lnSpc>
            </a:pPr>
            <a:r>
              <a:rPr lang="hr-HR" sz="2000" dirty="0" err="1"/>
              <a:t>Frontend</a:t>
            </a:r>
            <a:r>
              <a:rPr lang="hr-HR" sz="2000" dirty="0"/>
              <a:t>: </a:t>
            </a:r>
            <a:r>
              <a:rPr lang="hr-HR" sz="2000" dirty="0" err="1"/>
              <a:t>React</a:t>
            </a:r>
            <a:r>
              <a:rPr lang="hr-HR" sz="2000" dirty="0"/>
              <a:t>, </a:t>
            </a:r>
            <a:r>
              <a:rPr lang="hr-HR" sz="2000" dirty="0" err="1"/>
              <a:t>TypeScript</a:t>
            </a:r>
            <a:endParaRPr lang="hr-HR" sz="2000" dirty="0"/>
          </a:p>
          <a:p>
            <a:pPr lvl="1">
              <a:lnSpc>
                <a:spcPct val="100000"/>
              </a:lnSpc>
            </a:pP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 err="1"/>
              <a:t>FlipMemo</a:t>
            </a:r>
            <a:r>
              <a:rPr lang="hr-HR" i="1" dirty="0"/>
              <a:t> - </a:t>
            </a:r>
            <a:r>
              <a:rPr lang="hr-HR" i="1" dirty="0" err="1"/>
              <a:t>Olimplusplus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99406"/>
            <a:ext cx="7886700" cy="4931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niksa.brala@fer.hr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nina.bulic@fer.hr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gabrijel.cobanov@fer.hr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karlo.kuzle@fer.hr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frane.kuzmanic@fer.hr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duje.stolfa@fer.hr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ivo.zilic@fer.hr</a:t>
            </a:r>
            <a:endParaRPr lang="en-US" sz="1800" dirty="0"/>
          </a:p>
          <a:p>
            <a:pPr marL="0" indent="0">
              <a:buNone/>
            </a:pP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Opis zadatka</a:t>
            </a:r>
          </a:p>
          <a:p>
            <a:r>
              <a:rPr lang="hr-HR" sz="2400" dirty="0"/>
              <a:t>Pregled zahtjeva</a:t>
            </a:r>
          </a:p>
          <a:p>
            <a:r>
              <a:rPr lang="hr-HR" sz="2400" dirty="0"/>
              <a:t>Korišteni alati i tehnologije</a:t>
            </a:r>
          </a:p>
          <a:p>
            <a:r>
              <a:rPr lang="hr-HR" sz="2400" dirty="0"/>
              <a:t>Arhitektura</a:t>
            </a:r>
          </a:p>
          <a:p>
            <a:r>
              <a:rPr lang="hr-HR" sz="2400" dirty="0"/>
              <a:t>Organizacija rada </a:t>
            </a:r>
          </a:p>
          <a:p>
            <a:r>
              <a:rPr lang="hr-HR" sz="2400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Duje </a:t>
            </a:r>
            <a:r>
              <a:rPr lang="en-US" sz="2400" dirty="0" err="1"/>
              <a:t>Štolfa</a:t>
            </a:r>
            <a:r>
              <a:rPr lang="en-US" sz="2400" dirty="0"/>
              <a:t> – </a:t>
            </a:r>
            <a:r>
              <a:rPr lang="en-US" sz="2400" dirty="0" err="1"/>
              <a:t>voditelj</a:t>
            </a:r>
            <a:r>
              <a:rPr lang="en-US" sz="2400" dirty="0"/>
              <a:t> </a:t>
            </a:r>
            <a:r>
              <a:rPr lang="en-US" sz="2400" dirty="0" err="1"/>
              <a:t>grupe</a:t>
            </a:r>
            <a:r>
              <a:rPr lang="en-US" sz="2400" dirty="0"/>
              <a:t>, development, </a:t>
            </a:r>
            <a:r>
              <a:rPr lang="en-US" sz="2400" dirty="0" err="1"/>
              <a:t>dokumentiranje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 err="1"/>
              <a:t>Nikša</a:t>
            </a:r>
            <a:r>
              <a:rPr lang="en-US" sz="2400" dirty="0"/>
              <a:t> </a:t>
            </a:r>
            <a:r>
              <a:rPr lang="en-US" sz="2400" dirty="0" err="1"/>
              <a:t>Brala</a:t>
            </a:r>
            <a:r>
              <a:rPr lang="en-US" sz="2400" dirty="0"/>
              <a:t> - development, </a:t>
            </a:r>
            <a:r>
              <a:rPr lang="en-US" sz="2400" dirty="0" err="1"/>
              <a:t>dokumentiranje</a:t>
            </a:r>
            <a:endParaRPr lang="en-US" sz="2400" dirty="0"/>
          </a:p>
          <a:p>
            <a:r>
              <a:rPr lang="en-US" sz="2400" dirty="0"/>
              <a:t>Nina </a:t>
            </a:r>
            <a:r>
              <a:rPr lang="en-US" sz="2400" dirty="0" err="1"/>
              <a:t>Bulić</a:t>
            </a:r>
            <a:r>
              <a:rPr lang="en-US" sz="2400" dirty="0"/>
              <a:t> - development, </a:t>
            </a:r>
            <a:r>
              <a:rPr lang="en-US" sz="2400" dirty="0" err="1"/>
              <a:t>dokumentiranje</a:t>
            </a:r>
            <a:endParaRPr lang="en-US" sz="2400" dirty="0"/>
          </a:p>
          <a:p>
            <a:r>
              <a:rPr lang="en-US" sz="2400" dirty="0" err="1"/>
              <a:t>Gabrijel</a:t>
            </a:r>
            <a:r>
              <a:rPr lang="en-US" sz="2400" dirty="0"/>
              <a:t> </a:t>
            </a:r>
            <a:r>
              <a:rPr lang="en-US" sz="2400" dirty="0" err="1"/>
              <a:t>Čobanov</a:t>
            </a:r>
            <a:r>
              <a:rPr lang="en-US" sz="2400" dirty="0"/>
              <a:t> - development, </a:t>
            </a:r>
            <a:r>
              <a:rPr lang="en-US" sz="2400" dirty="0" err="1"/>
              <a:t>dokumentiranje</a:t>
            </a:r>
            <a:endParaRPr lang="en-US" sz="2400" dirty="0"/>
          </a:p>
          <a:p>
            <a:r>
              <a:rPr lang="en-US" sz="2400" dirty="0"/>
              <a:t>Karlo </a:t>
            </a:r>
            <a:r>
              <a:rPr lang="en-US" sz="2400" dirty="0" err="1"/>
              <a:t>Kuzle</a:t>
            </a:r>
            <a:r>
              <a:rPr lang="en-US" sz="2400" dirty="0"/>
              <a:t> - development, </a:t>
            </a:r>
            <a:r>
              <a:rPr lang="en-US" sz="2400" dirty="0" err="1"/>
              <a:t>dokumentiranje</a:t>
            </a:r>
            <a:endParaRPr lang="en-US" sz="2400" dirty="0"/>
          </a:p>
          <a:p>
            <a:r>
              <a:rPr lang="en-US" sz="2400" dirty="0" err="1"/>
              <a:t>Frane</a:t>
            </a:r>
            <a:r>
              <a:rPr lang="en-US" sz="2400" dirty="0"/>
              <a:t> </a:t>
            </a:r>
            <a:r>
              <a:rPr lang="en-US" sz="2400" dirty="0" err="1"/>
              <a:t>Kuzmanić</a:t>
            </a:r>
            <a:r>
              <a:rPr lang="en-US" sz="2400" dirty="0"/>
              <a:t> - development, </a:t>
            </a:r>
            <a:r>
              <a:rPr lang="en-US" sz="2400" dirty="0" err="1"/>
              <a:t>dokumentiranje</a:t>
            </a:r>
            <a:endParaRPr lang="en-US" sz="2400" dirty="0"/>
          </a:p>
          <a:p>
            <a:r>
              <a:rPr lang="en-US" sz="2400" dirty="0"/>
              <a:t>Ivo </a:t>
            </a:r>
            <a:r>
              <a:rPr lang="en-US" sz="2400" dirty="0" err="1"/>
              <a:t>Žilić</a:t>
            </a:r>
            <a:r>
              <a:rPr lang="en-US" sz="2400" dirty="0"/>
              <a:t> - development, </a:t>
            </a:r>
            <a:r>
              <a:rPr lang="en-US" sz="2400" dirty="0" err="1"/>
              <a:t>dokumentiranje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95554"/>
            <a:ext cx="8246993" cy="49313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Osnovna ideja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Razviti aplikaciju za učenje stranog jezika na osnovu ponavljanja s odmakom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Učenje novih riječi putem niza pitanja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Sadržajem aplikacije se upravlja preko administratorskog sučelja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Cilj 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Poticanje učenja stranih jezika na učinkovit način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Svrha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Omogućiti korisnicima sustav za učenje stranih jezika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Slični programski proizvodi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Anki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Učenje na osnovu ponavljanja s odmakom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Mogućnost stvaranja vlastitih kartica s pitanjima/odgovorima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Prilagodljivi intervali ponavljanja</a:t>
            </a:r>
          </a:p>
          <a:p>
            <a:pPr>
              <a:lnSpc>
                <a:spcPct val="100000"/>
              </a:lnSpc>
            </a:pPr>
            <a:r>
              <a:rPr lang="hr-HR" sz="2400" dirty="0" err="1"/>
              <a:t>Duolingo</a:t>
            </a:r>
            <a:endParaRPr lang="hr-HR" sz="2400" dirty="0"/>
          </a:p>
          <a:p>
            <a:pPr lvl="1">
              <a:lnSpc>
                <a:spcPct val="100000"/>
              </a:lnSpc>
            </a:pPr>
            <a:r>
              <a:rPr lang="hr-HR" sz="1800" dirty="0"/>
              <a:t>Učenje na osnovu ponavljanja s odmakom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Interaktivno učenje jezika</a:t>
            </a:r>
          </a:p>
          <a:p>
            <a:pPr>
              <a:lnSpc>
                <a:spcPct val="100000"/>
              </a:lnSpc>
            </a:pPr>
            <a:r>
              <a:rPr lang="hr-HR" sz="2400" dirty="0" err="1"/>
              <a:t>Quizlet</a:t>
            </a:r>
            <a:endParaRPr lang="hr-HR" sz="2400" dirty="0"/>
          </a:p>
          <a:p>
            <a:pPr lvl="1">
              <a:lnSpc>
                <a:spcPct val="100000"/>
              </a:lnSpc>
            </a:pPr>
            <a:r>
              <a:rPr lang="hr-HR" sz="1800" dirty="0"/>
              <a:t>Učenje na osnovu ponavljanja s odmakom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Kreiranje vlastitih kartica za učenje</a:t>
            </a:r>
          </a:p>
          <a:p>
            <a:pPr lvl="1">
              <a:lnSpc>
                <a:spcPct val="100000"/>
              </a:lnSpc>
            </a:pPr>
            <a:endParaRPr lang="hr-HR" sz="18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18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1800" dirty="0"/>
          </a:p>
          <a:p>
            <a:pPr lvl="1">
              <a:lnSpc>
                <a:spcPct val="100000"/>
              </a:lnSpc>
            </a:pPr>
            <a:endParaRPr lang="hr-HR" sz="12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9655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Glavni </a:t>
            </a:r>
            <a:r>
              <a:rPr lang="hr-HR" sz="2400" dirty="0" err="1"/>
              <a:t>aktori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funkcionalni</a:t>
            </a:r>
            <a:r>
              <a:rPr lang="en-US" sz="2000" dirty="0"/>
              <a:t> </a:t>
            </a:r>
            <a:r>
              <a:rPr lang="en-US" sz="2000" dirty="0" err="1"/>
              <a:t>zahtjevi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12E6F-0F09-7792-3396-ADB2AFCAC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5" t="42478" r="54424" b="25184"/>
          <a:stretch/>
        </p:blipFill>
        <p:spPr>
          <a:xfrm>
            <a:off x="1030404" y="2021789"/>
            <a:ext cx="7484946" cy="41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Nefunkcionalni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Kriptiranje – aplikacija osigurava sigurnost korisnikovih podataka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Zahtjevi domene primjene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Edukacijska domena – intuitivno sučelje za učenje, naglasak na učinkovitost učenja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Višejezičnost 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Kontrola pristupa – omogućavanje administratorima da upravljaju npr.  rječnicima i riječima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523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131D2A9-A056-6773-4E04-199AB20C2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91" y="1388114"/>
            <a:ext cx="6853069" cy="52873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70199"/>
            <a:ext cx="7886700" cy="18247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I</a:t>
            </a:r>
            <a:r>
              <a:rPr lang="hr-HR" dirty="0" err="1"/>
              <a:t>spitivanje</a:t>
            </a:r>
            <a:r>
              <a:rPr lang="hr-HR" dirty="0"/>
              <a:t> komponenti – </a:t>
            </a:r>
            <a:r>
              <a:rPr lang="hr-HR" dirty="0" err="1"/>
              <a:t>pytest</a:t>
            </a:r>
            <a:r>
              <a:rPr lang="hr-HR" dirty="0"/>
              <a:t> modul</a:t>
            </a:r>
          </a:p>
          <a:p>
            <a:pPr>
              <a:lnSpc>
                <a:spcPct val="100000"/>
              </a:lnSpc>
            </a:pPr>
            <a:r>
              <a:rPr lang="hr-HR" dirty="0"/>
              <a:t>Ispitivanje sustava - </a:t>
            </a:r>
            <a:r>
              <a:rPr lang="hr-HR" dirty="0" err="1"/>
              <a:t>Selenium</a:t>
            </a:r>
            <a:r>
              <a:rPr lang="hr-HR" dirty="0"/>
              <a:t> </a:t>
            </a:r>
            <a:r>
              <a:rPr lang="hr-HR" dirty="0" err="1"/>
              <a:t>Webdriver</a:t>
            </a:r>
            <a:endParaRPr lang="hr-HR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1295</TotalTime>
  <Words>306</Words>
  <Application>Microsoft Macintosh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FlipMemo Olimplusplus</vt:lpstr>
      <vt:lpstr>Sadržaj</vt:lpstr>
      <vt:lpstr>Članovi tima</vt:lpstr>
      <vt:lpstr>Opis zadatka</vt:lpstr>
      <vt:lpstr>Slični programski proizvodi</vt:lpstr>
      <vt:lpstr>Pregled zahtjeva</vt:lpstr>
      <vt:lpstr>Pregled zahtjeva</vt:lpstr>
      <vt:lpstr>Arhitektura sustava</vt:lpstr>
      <vt:lpstr>Ispitivanje sustava</vt:lpstr>
      <vt:lpstr>Korišteni alati i tehnologije</vt:lpstr>
      <vt:lpstr>FlipMemo - Olimplusplus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Nina Bulić</cp:lastModifiedBy>
  <cp:revision>34</cp:revision>
  <dcterms:created xsi:type="dcterms:W3CDTF">2016-01-18T13:10:52Z</dcterms:created>
  <dcterms:modified xsi:type="dcterms:W3CDTF">2024-01-18T15:51:43Z</dcterms:modified>
</cp:coreProperties>
</file>