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78" r:id="rId5"/>
    <p:sldId id="277" r:id="rId6"/>
    <p:sldId id="279" r:id="rId7"/>
    <p:sldId id="280" r:id="rId8"/>
    <p:sldId id="281" r:id="rId9"/>
    <p:sldId id="293" r:id="rId10"/>
    <p:sldId id="294" r:id="rId11"/>
    <p:sldId id="27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32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CE86FD-65F9-4CB7-BCB2-BF849C2D15F3}" type="doc">
      <dgm:prSet loTypeId="urn:microsoft.com/office/officeart/2005/8/layout/cycle7" loCatId="cycle" qsTypeId="urn:microsoft.com/office/officeart/2005/8/quickstyle/simple1" qsCatId="simple" csTypeId="urn:microsoft.com/office/officeart/2005/8/colors/colorful3" csCatId="colorful" phldr="1"/>
      <dgm:spPr/>
      <dgm:t>
        <a:bodyPr/>
        <a:lstStyle/>
        <a:p>
          <a:endParaRPr lang="zh-CN" altLang="en-US"/>
        </a:p>
      </dgm:t>
    </dgm:pt>
    <dgm:pt modelId="{220296D8-D82F-401E-8C57-85BF41672D34}">
      <dgm:prSet phldrT="[文本]"/>
      <dgm:spPr/>
      <dgm:t>
        <a:bodyPr/>
        <a:lstStyle/>
        <a:p>
          <a:r>
            <a:rPr lang="zh-CN" altLang="en-US" dirty="0" smtClean="0"/>
            <a:t>基本思想</a:t>
          </a:r>
          <a:endParaRPr lang="zh-CN" altLang="en-US" dirty="0"/>
        </a:p>
      </dgm:t>
    </dgm:pt>
    <dgm:pt modelId="{8F93997A-86CF-4B62-B9F9-F2ABC7F1844F}" type="parTrans" cxnId="{002F4C31-8FE0-48EA-A57D-E40AA8A3A229}">
      <dgm:prSet/>
      <dgm:spPr/>
      <dgm:t>
        <a:bodyPr/>
        <a:lstStyle/>
        <a:p>
          <a:endParaRPr lang="zh-CN" altLang="en-US"/>
        </a:p>
      </dgm:t>
    </dgm:pt>
    <dgm:pt modelId="{2FF19F97-A50C-4B5A-8BCD-3CB7CF773CA2}" type="sibTrans" cxnId="{002F4C31-8FE0-48EA-A57D-E40AA8A3A229}">
      <dgm:prSet/>
      <dgm:spPr/>
      <dgm:t>
        <a:bodyPr/>
        <a:lstStyle/>
        <a:p>
          <a:endParaRPr lang="zh-CN" altLang="en-US"/>
        </a:p>
      </dgm:t>
    </dgm:pt>
    <dgm:pt modelId="{DEE6BEDA-4583-4234-99D6-3609B935F22C}">
      <dgm:prSet phldrT="[文本]"/>
      <dgm:spPr/>
      <dgm:t>
        <a:bodyPr/>
        <a:lstStyle/>
        <a:p>
          <a:r>
            <a:rPr lang="zh-CN" altLang="en-US" dirty="0" smtClean="0"/>
            <a:t>自动资源</a:t>
          </a:r>
          <a:endParaRPr lang="en-US" altLang="zh-CN" dirty="0" smtClean="0"/>
        </a:p>
        <a:p>
          <a:r>
            <a:rPr lang="zh-CN" altLang="en-US" dirty="0" smtClean="0"/>
            <a:t>释放</a:t>
          </a:r>
          <a:endParaRPr lang="zh-CN" altLang="en-US" dirty="0"/>
        </a:p>
      </dgm:t>
    </dgm:pt>
    <dgm:pt modelId="{C80FC90B-31B3-4AD5-98BB-6F5DD20F165D}" type="parTrans" cxnId="{B9BEBBD2-D055-4403-B8DC-232FECA65E5A}">
      <dgm:prSet/>
      <dgm:spPr/>
      <dgm:t>
        <a:bodyPr/>
        <a:lstStyle/>
        <a:p>
          <a:endParaRPr lang="zh-CN" altLang="en-US"/>
        </a:p>
      </dgm:t>
    </dgm:pt>
    <dgm:pt modelId="{668FA44B-DD75-4F10-B901-CFA2403A9D80}" type="sibTrans" cxnId="{B9BEBBD2-D055-4403-B8DC-232FECA65E5A}">
      <dgm:prSet/>
      <dgm:spPr/>
      <dgm:t>
        <a:bodyPr/>
        <a:lstStyle/>
        <a:p>
          <a:endParaRPr lang="zh-CN" altLang="en-US"/>
        </a:p>
      </dgm:t>
    </dgm:pt>
    <dgm:pt modelId="{FB0AFC2F-E79B-4CB2-930A-07DA334CE3C2}">
      <dgm:prSet phldrT="[文本]"/>
      <dgm:spPr/>
      <dgm:t>
        <a:bodyPr/>
        <a:lstStyle/>
        <a:p>
          <a:r>
            <a:rPr lang="zh-CN" altLang="en-US" dirty="0" smtClean="0"/>
            <a:t>实现机制</a:t>
          </a:r>
          <a:endParaRPr lang="zh-CN" altLang="en-US" dirty="0"/>
        </a:p>
      </dgm:t>
    </dgm:pt>
    <dgm:pt modelId="{A8023C0D-524B-4863-8A44-ADC16F20D9D2}" type="parTrans" cxnId="{EB1F9B94-E421-4E6D-BDF4-0A79A0199ED7}">
      <dgm:prSet/>
      <dgm:spPr/>
      <dgm:t>
        <a:bodyPr/>
        <a:lstStyle/>
        <a:p>
          <a:endParaRPr lang="zh-CN" altLang="en-US"/>
        </a:p>
      </dgm:t>
    </dgm:pt>
    <dgm:pt modelId="{15423809-DEC8-45A2-8327-62233087A783}" type="sibTrans" cxnId="{EB1F9B94-E421-4E6D-BDF4-0A79A0199ED7}">
      <dgm:prSet/>
      <dgm:spPr/>
      <dgm:t>
        <a:bodyPr/>
        <a:lstStyle/>
        <a:p>
          <a:endParaRPr lang="zh-CN" altLang="en-US"/>
        </a:p>
      </dgm:t>
    </dgm:pt>
    <dgm:pt modelId="{BE0458AD-63CD-4725-BC7A-E30D1B252503}" type="pres">
      <dgm:prSet presAssocID="{CCCE86FD-65F9-4CB7-BCB2-BF849C2D15F3}" presName="Name0" presStyleCnt="0">
        <dgm:presLayoutVars>
          <dgm:dir/>
          <dgm:resizeHandles val="exact"/>
        </dgm:presLayoutVars>
      </dgm:prSet>
      <dgm:spPr/>
      <dgm:t>
        <a:bodyPr/>
        <a:lstStyle/>
        <a:p>
          <a:endParaRPr lang="zh-CN" altLang="en-US"/>
        </a:p>
      </dgm:t>
    </dgm:pt>
    <dgm:pt modelId="{A7B1E251-B591-4D68-B89E-DD5E7134BA17}" type="pres">
      <dgm:prSet presAssocID="{220296D8-D82F-401E-8C57-85BF41672D34}" presName="node" presStyleLbl="node1" presStyleIdx="0" presStyleCnt="3">
        <dgm:presLayoutVars>
          <dgm:bulletEnabled val="1"/>
        </dgm:presLayoutVars>
      </dgm:prSet>
      <dgm:spPr/>
      <dgm:t>
        <a:bodyPr/>
        <a:lstStyle/>
        <a:p>
          <a:endParaRPr lang="zh-CN" altLang="en-US"/>
        </a:p>
      </dgm:t>
    </dgm:pt>
    <dgm:pt modelId="{BD718687-05DD-4BD5-BEB4-BAC619CDD430}" type="pres">
      <dgm:prSet presAssocID="{2FF19F97-A50C-4B5A-8BCD-3CB7CF773CA2}" presName="sibTrans" presStyleLbl="sibTrans2D1" presStyleIdx="0" presStyleCnt="3"/>
      <dgm:spPr/>
      <dgm:t>
        <a:bodyPr/>
        <a:lstStyle/>
        <a:p>
          <a:endParaRPr lang="zh-CN" altLang="en-US"/>
        </a:p>
      </dgm:t>
    </dgm:pt>
    <dgm:pt modelId="{9FFB9DF9-D02A-40EF-A327-D88D6517DDFC}" type="pres">
      <dgm:prSet presAssocID="{2FF19F97-A50C-4B5A-8BCD-3CB7CF773CA2}" presName="connectorText" presStyleLbl="sibTrans2D1" presStyleIdx="0" presStyleCnt="3"/>
      <dgm:spPr/>
      <dgm:t>
        <a:bodyPr/>
        <a:lstStyle/>
        <a:p>
          <a:endParaRPr lang="zh-CN" altLang="en-US"/>
        </a:p>
      </dgm:t>
    </dgm:pt>
    <dgm:pt modelId="{E167CB05-B670-4A4E-8EE3-9A7A8B283387}" type="pres">
      <dgm:prSet presAssocID="{DEE6BEDA-4583-4234-99D6-3609B935F22C}" presName="node" presStyleLbl="node1" presStyleIdx="1" presStyleCnt="3">
        <dgm:presLayoutVars>
          <dgm:bulletEnabled val="1"/>
        </dgm:presLayoutVars>
      </dgm:prSet>
      <dgm:spPr/>
      <dgm:t>
        <a:bodyPr/>
        <a:lstStyle/>
        <a:p>
          <a:endParaRPr lang="zh-CN" altLang="en-US"/>
        </a:p>
      </dgm:t>
    </dgm:pt>
    <dgm:pt modelId="{B4867E70-F686-4AA3-BDDA-C08CC381D8E6}" type="pres">
      <dgm:prSet presAssocID="{668FA44B-DD75-4F10-B901-CFA2403A9D80}" presName="sibTrans" presStyleLbl="sibTrans2D1" presStyleIdx="1" presStyleCnt="3"/>
      <dgm:spPr/>
      <dgm:t>
        <a:bodyPr/>
        <a:lstStyle/>
        <a:p>
          <a:endParaRPr lang="zh-CN" altLang="en-US"/>
        </a:p>
      </dgm:t>
    </dgm:pt>
    <dgm:pt modelId="{DE9F6E82-6395-4DEC-B9D4-5AE777A80224}" type="pres">
      <dgm:prSet presAssocID="{668FA44B-DD75-4F10-B901-CFA2403A9D80}" presName="connectorText" presStyleLbl="sibTrans2D1" presStyleIdx="1" presStyleCnt="3"/>
      <dgm:spPr/>
      <dgm:t>
        <a:bodyPr/>
        <a:lstStyle/>
        <a:p>
          <a:endParaRPr lang="zh-CN" altLang="en-US"/>
        </a:p>
      </dgm:t>
    </dgm:pt>
    <dgm:pt modelId="{382773BD-4D37-4265-9DD4-BE3558F0221C}" type="pres">
      <dgm:prSet presAssocID="{FB0AFC2F-E79B-4CB2-930A-07DA334CE3C2}" presName="node" presStyleLbl="node1" presStyleIdx="2" presStyleCnt="3">
        <dgm:presLayoutVars>
          <dgm:bulletEnabled val="1"/>
        </dgm:presLayoutVars>
      </dgm:prSet>
      <dgm:spPr/>
      <dgm:t>
        <a:bodyPr/>
        <a:lstStyle/>
        <a:p>
          <a:endParaRPr lang="zh-CN" altLang="en-US"/>
        </a:p>
      </dgm:t>
    </dgm:pt>
    <dgm:pt modelId="{20E6DC22-9562-440D-8430-A62CD53C08FD}" type="pres">
      <dgm:prSet presAssocID="{15423809-DEC8-45A2-8327-62233087A783}" presName="sibTrans" presStyleLbl="sibTrans2D1" presStyleIdx="2" presStyleCnt="3"/>
      <dgm:spPr/>
      <dgm:t>
        <a:bodyPr/>
        <a:lstStyle/>
        <a:p>
          <a:endParaRPr lang="zh-CN" altLang="en-US"/>
        </a:p>
      </dgm:t>
    </dgm:pt>
    <dgm:pt modelId="{7D65321F-A516-4B2B-A7B2-723339564E9A}" type="pres">
      <dgm:prSet presAssocID="{15423809-DEC8-45A2-8327-62233087A783}" presName="connectorText" presStyleLbl="sibTrans2D1" presStyleIdx="2" presStyleCnt="3"/>
      <dgm:spPr/>
      <dgm:t>
        <a:bodyPr/>
        <a:lstStyle/>
        <a:p>
          <a:endParaRPr lang="zh-CN" altLang="en-US"/>
        </a:p>
      </dgm:t>
    </dgm:pt>
  </dgm:ptLst>
  <dgm:cxnLst>
    <dgm:cxn modelId="{B9CA54F4-FD9D-43CC-9602-CCB717F63738}" type="presOf" srcId="{15423809-DEC8-45A2-8327-62233087A783}" destId="{20E6DC22-9562-440D-8430-A62CD53C08FD}" srcOrd="0" destOrd="0" presId="urn:microsoft.com/office/officeart/2005/8/layout/cycle7"/>
    <dgm:cxn modelId="{404C56B4-E33E-4C2D-B192-6CFD21B3F91F}" type="presOf" srcId="{2FF19F97-A50C-4B5A-8BCD-3CB7CF773CA2}" destId="{BD718687-05DD-4BD5-BEB4-BAC619CDD430}" srcOrd="0" destOrd="0" presId="urn:microsoft.com/office/officeart/2005/8/layout/cycle7"/>
    <dgm:cxn modelId="{EB1F9B94-E421-4E6D-BDF4-0A79A0199ED7}" srcId="{CCCE86FD-65F9-4CB7-BCB2-BF849C2D15F3}" destId="{FB0AFC2F-E79B-4CB2-930A-07DA334CE3C2}" srcOrd="2" destOrd="0" parTransId="{A8023C0D-524B-4863-8A44-ADC16F20D9D2}" sibTransId="{15423809-DEC8-45A2-8327-62233087A783}"/>
    <dgm:cxn modelId="{B9BEBBD2-D055-4403-B8DC-232FECA65E5A}" srcId="{CCCE86FD-65F9-4CB7-BCB2-BF849C2D15F3}" destId="{DEE6BEDA-4583-4234-99D6-3609B935F22C}" srcOrd="1" destOrd="0" parTransId="{C80FC90B-31B3-4AD5-98BB-6F5DD20F165D}" sibTransId="{668FA44B-DD75-4F10-B901-CFA2403A9D80}"/>
    <dgm:cxn modelId="{8323F179-8241-4361-B106-C423DACF90D1}" type="presOf" srcId="{15423809-DEC8-45A2-8327-62233087A783}" destId="{7D65321F-A516-4B2B-A7B2-723339564E9A}" srcOrd="1" destOrd="0" presId="urn:microsoft.com/office/officeart/2005/8/layout/cycle7"/>
    <dgm:cxn modelId="{9995C437-1AD1-407B-955F-5D76518BE98B}" type="presOf" srcId="{DEE6BEDA-4583-4234-99D6-3609B935F22C}" destId="{E167CB05-B670-4A4E-8EE3-9A7A8B283387}" srcOrd="0" destOrd="0" presId="urn:microsoft.com/office/officeart/2005/8/layout/cycle7"/>
    <dgm:cxn modelId="{15FA9EF2-403C-4B1E-A519-0715F780C5D0}" type="presOf" srcId="{2FF19F97-A50C-4B5A-8BCD-3CB7CF773CA2}" destId="{9FFB9DF9-D02A-40EF-A327-D88D6517DDFC}" srcOrd="1" destOrd="0" presId="urn:microsoft.com/office/officeart/2005/8/layout/cycle7"/>
    <dgm:cxn modelId="{5525B5ED-D264-49B7-A484-3520ED1161CE}" type="presOf" srcId="{220296D8-D82F-401E-8C57-85BF41672D34}" destId="{A7B1E251-B591-4D68-B89E-DD5E7134BA17}" srcOrd="0" destOrd="0" presId="urn:microsoft.com/office/officeart/2005/8/layout/cycle7"/>
    <dgm:cxn modelId="{CFDD605C-1DDC-4C07-819E-4D5087B8FF04}" type="presOf" srcId="{668FA44B-DD75-4F10-B901-CFA2403A9D80}" destId="{B4867E70-F686-4AA3-BDDA-C08CC381D8E6}" srcOrd="0" destOrd="0" presId="urn:microsoft.com/office/officeart/2005/8/layout/cycle7"/>
    <dgm:cxn modelId="{BE0C182F-0CC2-4D78-8B90-C06889846A23}" type="presOf" srcId="{FB0AFC2F-E79B-4CB2-930A-07DA334CE3C2}" destId="{382773BD-4D37-4265-9DD4-BE3558F0221C}" srcOrd="0" destOrd="0" presId="urn:microsoft.com/office/officeart/2005/8/layout/cycle7"/>
    <dgm:cxn modelId="{7F232DB8-4B6E-4ADB-B39C-4CADCEA4F06E}" type="presOf" srcId="{CCCE86FD-65F9-4CB7-BCB2-BF849C2D15F3}" destId="{BE0458AD-63CD-4725-BC7A-E30D1B252503}" srcOrd="0" destOrd="0" presId="urn:microsoft.com/office/officeart/2005/8/layout/cycle7"/>
    <dgm:cxn modelId="{57A633AA-A2A6-457E-88C9-F4285D81A1F5}" type="presOf" srcId="{668FA44B-DD75-4F10-B901-CFA2403A9D80}" destId="{DE9F6E82-6395-4DEC-B9D4-5AE777A80224}" srcOrd="1" destOrd="0" presId="urn:microsoft.com/office/officeart/2005/8/layout/cycle7"/>
    <dgm:cxn modelId="{002F4C31-8FE0-48EA-A57D-E40AA8A3A229}" srcId="{CCCE86FD-65F9-4CB7-BCB2-BF849C2D15F3}" destId="{220296D8-D82F-401E-8C57-85BF41672D34}" srcOrd="0" destOrd="0" parTransId="{8F93997A-86CF-4B62-B9F9-F2ABC7F1844F}" sibTransId="{2FF19F97-A50C-4B5A-8BCD-3CB7CF773CA2}"/>
    <dgm:cxn modelId="{121BB271-2726-4D43-ADD5-E2F1AEFBB79A}" type="presParOf" srcId="{BE0458AD-63CD-4725-BC7A-E30D1B252503}" destId="{A7B1E251-B591-4D68-B89E-DD5E7134BA17}" srcOrd="0" destOrd="0" presId="urn:microsoft.com/office/officeart/2005/8/layout/cycle7"/>
    <dgm:cxn modelId="{151969FB-37B4-48A8-AC49-EC4380340474}" type="presParOf" srcId="{BE0458AD-63CD-4725-BC7A-E30D1B252503}" destId="{BD718687-05DD-4BD5-BEB4-BAC619CDD430}" srcOrd="1" destOrd="0" presId="urn:microsoft.com/office/officeart/2005/8/layout/cycle7"/>
    <dgm:cxn modelId="{31AE2117-5FD3-4DF9-ADC9-7A030584633E}" type="presParOf" srcId="{BD718687-05DD-4BD5-BEB4-BAC619CDD430}" destId="{9FFB9DF9-D02A-40EF-A327-D88D6517DDFC}" srcOrd="0" destOrd="0" presId="urn:microsoft.com/office/officeart/2005/8/layout/cycle7"/>
    <dgm:cxn modelId="{28167A81-4535-4366-8DFC-6DC785FA40EC}" type="presParOf" srcId="{BE0458AD-63CD-4725-BC7A-E30D1B252503}" destId="{E167CB05-B670-4A4E-8EE3-9A7A8B283387}" srcOrd="2" destOrd="0" presId="urn:microsoft.com/office/officeart/2005/8/layout/cycle7"/>
    <dgm:cxn modelId="{015BECE7-8D59-4942-B9E1-BFE280E48049}" type="presParOf" srcId="{BE0458AD-63CD-4725-BC7A-E30D1B252503}" destId="{B4867E70-F686-4AA3-BDDA-C08CC381D8E6}" srcOrd="3" destOrd="0" presId="urn:microsoft.com/office/officeart/2005/8/layout/cycle7"/>
    <dgm:cxn modelId="{CCA1E90B-E201-4F9B-9ED4-FCCE97E2F7C7}" type="presParOf" srcId="{B4867E70-F686-4AA3-BDDA-C08CC381D8E6}" destId="{DE9F6E82-6395-4DEC-B9D4-5AE777A80224}" srcOrd="0" destOrd="0" presId="urn:microsoft.com/office/officeart/2005/8/layout/cycle7"/>
    <dgm:cxn modelId="{73FC4BFD-52CE-4A52-BE7C-8ED4148A9CF9}" type="presParOf" srcId="{BE0458AD-63CD-4725-BC7A-E30D1B252503}" destId="{382773BD-4D37-4265-9DD4-BE3558F0221C}" srcOrd="4" destOrd="0" presId="urn:microsoft.com/office/officeart/2005/8/layout/cycle7"/>
    <dgm:cxn modelId="{7CA593A8-957C-4894-9568-24FA4732997F}" type="presParOf" srcId="{BE0458AD-63CD-4725-BC7A-E30D1B252503}" destId="{20E6DC22-9562-440D-8430-A62CD53C08FD}" srcOrd="5" destOrd="0" presId="urn:microsoft.com/office/officeart/2005/8/layout/cycle7"/>
    <dgm:cxn modelId="{EA2D498D-0767-4786-96EB-A039D7E7DBDF}" type="presParOf" srcId="{20E6DC22-9562-440D-8430-A62CD53C08FD}" destId="{7D65321F-A516-4B2B-A7B2-723339564E9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DEC44C-934D-4CD7-B32D-FC5108B5F804}" type="doc">
      <dgm:prSet loTypeId="urn:microsoft.com/office/officeart/2005/8/layout/radial4" loCatId="relationship" qsTypeId="urn:microsoft.com/office/officeart/2005/8/quickstyle/simple1" qsCatId="simple" csTypeId="urn:microsoft.com/office/officeart/2005/8/colors/colorful3" csCatId="colorful" phldr="1"/>
      <dgm:spPr/>
      <dgm:t>
        <a:bodyPr/>
        <a:lstStyle/>
        <a:p>
          <a:endParaRPr lang="zh-CN" altLang="en-US"/>
        </a:p>
      </dgm:t>
    </dgm:pt>
    <dgm:pt modelId="{6B787281-7A0E-42F5-A2D9-8945824AB61A}">
      <dgm:prSet phldrT="[文本]" custT="1"/>
      <dgm:spPr/>
      <dgm:t>
        <a:bodyPr/>
        <a:lstStyle/>
        <a:p>
          <a:r>
            <a:rPr lang="zh-CN" altLang="en-US" sz="2000" dirty="0" smtClean="0">
              <a:latin typeface="Adobe 楷体 Std R" pitchFamily="18" charset="-122"/>
              <a:ea typeface="Adobe 楷体 Std R" pitchFamily="18" charset="-122"/>
            </a:rPr>
            <a:t>三种方式</a:t>
          </a:r>
          <a:endParaRPr lang="zh-CN" altLang="en-US" sz="2000" dirty="0">
            <a:latin typeface="Adobe 楷体 Std R" pitchFamily="18" charset="-122"/>
            <a:ea typeface="Adobe 楷体 Std R" pitchFamily="18" charset="-122"/>
          </a:endParaRPr>
        </a:p>
      </dgm:t>
    </dgm:pt>
    <dgm:pt modelId="{0A7D4170-C625-49D2-B668-FCE174981A8C}" type="parTrans" cxnId="{1B051771-33E8-459E-B969-5F28D7F2778F}">
      <dgm:prSet/>
      <dgm:spPr/>
      <dgm:t>
        <a:bodyPr/>
        <a:lstStyle/>
        <a:p>
          <a:endParaRPr lang="zh-CN" altLang="en-US"/>
        </a:p>
      </dgm:t>
    </dgm:pt>
    <dgm:pt modelId="{79E3886E-C5E8-4215-972A-16F382546455}" type="sibTrans" cxnId="{1B051771-33E8-459E-B969-5F28D7F2778F}">
      <dgm:prSet/>
      <dgm:spPr/>
      <dgm:t>
        <a:bodyPr/>
        <a:lstStyle/>
        <a:p>
          <a:endParaRPr lang="zh-CN" altLang="en-US"/>
        </a:p>
      </dgm:t>
    </dgm:pt>
    <dgm:pt modelId="{0ABC1405-E23B-4C56-97AB-9047CFB4EC66}">
      <dgm:prSet phldrT="[文本]" custT="1"/>
      <dgm:spPr/>
      <dgm:t>
        <a:bodyPr/>
        <a:lstStyle/>
        <a:p>
          <a:r>
            <a:rPr lang="en-US" altLang="zh-CN" sz="2000" dirty="0" smtClean="0">
              <a:latin typeface="Adobe 楷体 Std R" pitchFamily="18" charset="-122"/>
              <a:ea typeface="Adobe 楷体 Std R" pitchFamily="18" charset="-122"/>
            </a:rPr>
            <a:t>abort( )</a:t>
          </a:r>
        </a:p>
        <a:p>
          <a:r>
            <a:rPr lang="en-US" altLang="zh-CN" sz="2000" dirty="0" smtClean="0">
              <a:latin typeface="Adobe 楷体 Std R" pitchFamily="18" charset="-122"/>
              <a:ea typeface="Adobe 楷体 Std R" pitchFamily="18" charset="-122"/>
            </a:rPr>
            <a:t>exit( ) </a:t>
          </a:r>
          <a:endParaRPr lang="zh-CN" altLang="en-US" sz="2000" dirty="0"/>
        </a:p>
      </dgm:t>
    </dgm:pt>
    <dgm:pt modelId="{3029110E-572E-4CC4-A87F-4F37AA6CF07E}" type="parTrans" cxnId="{45F12657-47DE-48E4-AA95-9C9656EE86CD}">
      <dgm:prSet/>
      <dgm:spPr/>
      <dgm:t>
        <a:bodyPr/>
        <a:lstStyle/>
        <a:p>
          <a:endParaRPr lang="zh-CN" altLang="en-US"/>
        </a:p>
      </dgm:t>
    </dgm:pt>
    <dgm:pt modelId="{539D26DF-2AE2-4A5C-A007-4C76E8B4D124}" type="sibTrans" cxnId="{45F12657-47DE-48E4-AA95-9C9656EE86CD}">
      <dgm:prSet/>
      <dgm:spPr/>
      <dgm:t>
        <a:bodyPr/>
        <a:lstStyle/>
        <a:p>
          <a:endParaRPr lang="zh-CN" altLang="en-US"/>
        </a:p>
      </dgm:t>
    </dgm:pt>
    <dgm:pt modelId="{87D21D8D-1435-4135-8B6E-D58110A2A124}">
      <dgm:prSet phldrT="[文本]" custT="1"/>
      <dgm:spPr/>
      <dgm:t>
        <a:bodyPr/>
        <a:lstStyle/>
        <a:p>
          <a:r>
            <a:rPr lang="zh-CN" altLang="en-US" sz="2400" dirty="0" smtClean="0">
              <a:latin typeface="Adobe 楷体 Std R" pitchFamily="18" charset="-122"/>
              <a:ea typeface="Adobe 楷体 Std R" pitchFamily="18" charset="-122"/>
            </a:rPr>
            <a:t>函数返回值</a:t>
          </a:r>
          <a:endParaRPr lang="zh-CN" altLang="en-US" sz="2400" dirty="0"/>
        </a:p>
      </dgm:t>
    </dgm:pt>
    <dgm:pt modelId="{0A23AE9C-1B1D-481F-95B9-7CADC54A1055}" type="parTrans" cxnId="{6F3C4C85-8B43-4E5F-AEA0-51E0630156B5}">
      <dgm:prSet/>
      <dgm:spPr/>
      <dgm:t>
        <a:bodyPr/>
        <a:lstStyle/>
        <a:p>
          <a:endParaRPr lang="zh-CN" altLang="en-US"/>
        </a:p>
      </dgm:t>
    </dgm:pt>
    <dgm:pt modelId="{C459AF87-F7B4-4937-AB91-A2D8D3590EA6}" type="sibTrans" cxnId="{6F3C4C85-8B43-4E5F-AEA0-51E0630156B5}">
      <dgm:prSet/>
      <dgm:spPr/>
      <dgm:t>
        <a:bodyPr/>
        <a:lstStyle/>
        <a:p>
          <a:endParaRPr lang="zh-CN" altLang="en-US"/>
        </a:p>
      </dgm:t>
    </dgm:pt>
    <dgm:pt modelId="{C453BFF1-884C-4ACD-8C51-9315F1628DFF}">
      <dgm:prSet phldrT="[文本]" custT="1"/>
      <dgm:spPr/>
      <dgm:t>
        <a:bodyPr/>
        <a:lstStyle/>
        <a:p>
          <a:r>
            <a:rPr lang="en-US" altLang="zh-CN" sz="2400" dirty="0" smtClean="0">
              <a:latin typeface="Adobe 楷体 Std R" pitchFamily="18" charset="-122"/>
              <a:ea typeface="Adobe 楷体 Std R" pitchFamily="18" charset="-122"/>
            </a:rPr>
            <a:t>try{ } catch() </a:t>
          </a:r>
          <a:endParaRPr lang="zh-CN" altLang="en-US" sz="2400" dirty="0"/>
        </a:p>
      </dgm:t>
    </dgm:pt>
    <dgm:pt modelId="{633A42E7-7704-44FB-A77A-BD49456E51C2}" type="parTrans" cxnId="{9F5CED4F-6FC1-4E1E-A37D-9DB5C282BB8C}">
      <dgm:prSet/>
      <dgm:spPr/>
      <dgm:t>
        <a:bodyPr/>
        <a:lstStyle/>
        <a:p>
          <a:endParaRPr lang="zh-CN" altLang="en-US"/>
        </a:p>
      </dgm:t>
    </dgm:pt>
    <dgm:pt modelId="{4DB763B1-EC8C-44F1-BD69-E674753A2B50}" type="sibTrans" cxnId="{9F5CED4F-6FC1-4E1E-A37D-9DB5C282BB8C}">
      <dgm:prSet/>
      <dgm:spPr/>
      <dgm:t>
        <a:bodyPr/>
        <a:lstStyle/>
        <a:p>
          <a:endParaRPr lang="zh-CN" altLang="en-US"/>
        </a:p>
      </dgm:t>
    </dgm:pt>
    <dgm:pt modelId="{528AB274-EA45-4D99-A939-CAA328668A8E}" type="pres">
      <dgm:prSet presAssocID="{D1DEC44C-934D-4CD7-B32D-FC5108B5F804}" presName="cycle" presStyleCnt="0">
        <dgm:presLayoutVars>
          <dgm:chMax val="1"/>
          <dgm:dir/>
          <dgm:animLvl val="ctr"/>
          <dgm:resizeHandles val="exact"/>
        </dgm:presLayoutVars>
      </dgm:prSet>
      <dgm:spPr/>
      <dgm:t>
        <a:bodyPr/>
        <a:lstStyle/>
        <a:p>
          <a:endParaRPr lang="zh-CN" altLang="en-US"/>
        </a:p>
      </dgm:t>
    </dgm:pt>
    <dgm:pt modelId="{AF3507C8-F3FC-415C-BD98-3882E1A8E08A}" type="pres">
      <dgm:prSet presAssocID="{6B787281-7A0E-42F5-A2D9-8945824AB61A}" presName="centerShape" presStyleLbl="node0" presStyleIdx="0" presStyleCnt="1"/>
      <dgm:spPr/>
      <dgm:t>
        <a:bodyPr/>
        <a:lstStyle/>
        <a:p>
          <a:endParaRPr lang="zh-CN" altLang="en-US"/>
        </a:p>
      </dgm:t>
    </dgm:pt>
    <dgm:pt modelId="{BD66030E-022A-43D2-B055-1E53FF2DACB6}" type="pres">
      <dgm:prSet presAssocID="{3029110E-572E-4CC4-A87F-4F37AA6CF07E}" presName="parTrans" presStyleLbl="bgSibTrans2D1" presStyleIdx="0" presStyleCnt="3"/>
      <dgm:spPr/>
      <dgm:t>
        <a:bodyPr/>
        <a:lstStyle/>
        <a:p>
          <a:endParaRPr lang="zh-CN" altLang="en-US"/>
        </a:p>
      </dgm:t>
    </dgm:pt>
    <dgm:pt modelId="{30358E55-302B-4099-BC97-344700560A08}" type="pres">
      <dgm:prSet presAssocID="{0ABC1405-E23B-4C56-97AB-9047CFB4EC66}" presName="node" presStyleLbl="node1" presStyleIdx="0" presStyleCnt="3">
        <dgm:presLayoutVars>
          <dgm:bulletEnabled val="1"/>
        </dgm:presLayoutVars>
      </dgm:prSet>
      <dgm:spPr/>
      <dgm:t>
        <a:bodyPr/>
        <a:lstStyle/>
        <a:p>
          <a:endParaRPr lang="zh-CN" altLang="en-US"/>
        </a:p>
      </dgm:t>
    </dgm:pt>
    <dgm:pt modelId="{BCF5EF00-2B10-4216-8A8B-24423884016B}" type="pres">
      <dgm:prSet presAssocID="{0A23AE9C-1B1D-481F-95B9-7CADC54A1055}" presName="parTrans" presStyleLbl="bgSibTrans2D1" presStyleIdx="1" presStyleCnt="3"/>
      <dgm:spPr/>
      <dgm:t>
        <a:bodyPr/>
        <a:lstStyle/>
        <a:p>
          <a:endParaRPr lang="zh-CN" altLang="en-US"/>
        </a:p>
      </dgm:t>
    </dgm:pt>
    <dgm:pt modelId="{ED3E3AE0-E581-4668-98FD-7D671B19A3E3}" type="pres">
      <dgm:prSet presAssocID="{87D21D8D-1435-4135-8B6E-D58110A2A124}" presName="node" presStyleLbl="node1" presStyleIdx="1" presStyleCnt="3">
        <dgm:presLayoutVars>
          <dgm:bulletEnabled val="1"/>
        </dgm:presLayoutVars>
      </dgm:prSet>
      <dgm:spPr/>
      <dgm:t>
        <a:bodyPr/>
        <a:lstStyle/>
        <a:p>
          <a:endParaRPr lang="zh-CN" altLang="en-US"/>
        </a:p>
      </dgm:t>
    </dgm:pt>
    <dgm:pt modelId="{B6EA885A-34A5-4385-8A49-BFB4A0221E13}" type="pres">
      <dgm:prSet presAssocID="{633A42E7-7704-44FB-A77A-BD49456E51C2}" presName="parTrans" presStyleLbl="bgSibTrans2D1" presStyleIdx="2" presStyleCnt="3"/>
      <dgm:spPr/>
      <dgm:t>
        <a:bodyPr/>
        <a:lstStyle/>
        <a:p>
          <a:endParaRPr lang="zh-CN" altLang="en-US"/>
        </a:p>
      </dgm:t>
    </dgm:pt>
    <dgm:pt modelId="{DDD3E04B-39A4-4B87-AECC-2CAD85600186}" type="pres">
      <dgm:prSet presAssocID="{C453BFF1-884C-4ACD-8C51-9315F1628DFF}" presName="node" presStyleLbl="node1" presStyleIdx="2" presStyleCnt="3">
        <dgm:presLayoutVars>
          <dgm:bulletEnabled val="1"/>
        </dgm:presLayoutVars>
      </dgm:prSet>
      <dgm:spPr/>
      <dgm:t>
        <a:bodyPr/>
        <a:lstStyle/>
        <a:p>
          <a:endParaRPr lang="zh-CN" altLang="en-US"/>
        </a:p>
      </dgm:t>
    </dgm:pt>
  </dgm:ptLst>
  <dgm:cxnLst>
    <dgm:cxn modelId="{CF729E62-3677-494F-B8C4-9E15BF7A880B}" type="presOf" srcId="{87D21D8D-1435-4135-8B6E-D58110A2A124}" destId="{ED3E3AE0-E581-4668-98FD-7D671B19A3E3}" srcOrd="0" destOrd="0" presId="urn:microsoft.com/office/officeart/2005/8/layout/radial4"/>
    <dgm:cxn modelId="{0860CE10-64B3-4710-B082-F1F1C5E53E46}" type="presOf" srcId="{633A42E7-7704-44FB-A77A-BD49456E51C2}" destId="{B6EA885A-34A5-4385-8A49-BFB4A0221E13}" srcOrd="0" destOrd="0" presId="urn:microsoft.com/office/officeart/2005/8/layout/radial4"/>
    <dgm:cxn modelId="{FE140519-5D59-4F73-A763-D879C8D44D1C}" type="presOf" srcId="{6B787281-7A0E-42F5-A2D9-8945824AB61A}" destId="{AF3507C8-F3FC-415C-BD98-3882E1A8E08A}" srcOrd="0" destOrd="0" presId="urn:microsoft.com/office/officeart/2005/8/layout/radial4"/>
    <dgm:cxn modelId="{874433DC-6847-4CE4-B1AF-B2DAB6D0F85B}" type="presOf" srcId="{3029110E-572E-4CC4-A87F-4F37AA6CF07E}" destId="{BD66030E-022A-43D2-B055-1E53FF2DACB6}" srcOrd="0" destOrd="0" presId="urn:microsoft.com/office/officeart/2005/8/layout/radial4"/>
    <dgm:cxn modelId="{BBA89549-4F6C-452B-83EB-F75D2A5692A4}" type="presOf" srcId="{0ABC1405-E23B-4C56-97AB-9047CFB4EC66}" destId="{30358E55-302B-4099-BC97-344700560A08}" srcOrd="0" destOrd="0" presId="urn:microsoft.com/office/officeart/2005/8/layout/radial4"/>
    <dgm:cxn modelId="{6F3C4C85-8B43-4E5F-AEA0-51E0630156B5}" srcId="{6B787281-7A0E-42F5-A2D9-8945824AB61A}" destId="{87D21D8D-1435-4135-8B6E-D58110A2A124}" srcOrd="1" destOrd="0" parTransId="{0A23AE9C-1B1D-481F-95B9-7CADC54A1055}" sibTransId="{C459AF87-F7B4-4937-AB91-A2D8D3590EA6}"/>
    <dgm:cxn modelId="{45F12657-47DE-48E4-AA95-9C9656EE86CD}" srcId="{6B787281-7A0E-42F5-A2D9-8945824AB61A}" destId="{0ABC1405-E23B-4C56-97AB-9047CFB4EC66}" srcOrd="0" destOrd="0" parTransId="{3029110E-572E-4CC4-A87F-4F37AA6CF07E}" sibTransId="{539D26DF-2AE2-4A5C-A007-4C76E8B4D124}"/>
    <dgm:cxn modelId="{29EF0358-5EA2-4694-ACD5-45383BD61D83}" type="presOf" srcId="{0A23AE9C-1B1D-481F-95B9-7CADC54A1055}" destId="{BCF5EF00-2B10-4216-8A8B-24423884016B}" srcOrd="0" destOrd="0" presId="urn:microsoft.com/office/officeart/2005/8/layout/radial4"/>
    <dgm:cxn modelId="{9F5CED4F-6FC1-4E1E-A37D-9DB5C282BB8C}" srcId="{6B787281-7A0E-42F5-A2D9-8945824AB61A}" destId="{C453BFF1-884C-4ACD-8C51-9315F1628DFF}" srcOrd="2" destOrd="0" parTransId="{633A42E7-7704-44FB-A77A-BD49456E51C2}" sibTransId="{4DB763B1-EC8C-44F1-BD69-E674753A2B50}"/>
    <dgm:cxn modelId="{1B051771-33E8-459E-B969-5F28D7F2778F}" srcId="{D1DEC44C-934D-4CD7-B32D-FC5108B5F804}" destId="{6B787281-7A0E-42F5-A2D9-8945824AB61A}" srcOrd="0" destOrd="0" parTransId="{0A7D4170-C625-49D2-B668-FCE174981A8C}" sibTransId="{79E3886E-C5E8-4215-972A-16F382546455}"/>
    <dgm:cxn modelId="{33228FEA-D6B0-482D-BACC-BDD133DDCF68}" type="presOf" srcId="{C453BFF1-884C-4ACD-8C51-9315F1628DFF}" destId="{DDD3E04B-39A4-4B87-AECC-2CAD85600186}" srcOrd="0" destOrd="0" presId="urn:microsoft.com/office/officeart/2005/8/layout/radial4"/>
    <dgm:cxn modelId="{39628C7D-7EA4-434A-9DA7-07725C88B55C}" type="presOf" srcId="{D1DEC44C-934D-4CD7-B32D-FC5108B5F804}" destId="{528AB274-EA45-4D99-A939-CAA328668A8E}" srcOrd="0" destOrd="0" presId="urn:microsoft.com/office/officeart/2005/8/layout/radial4"/>
    <dgm:cxn modelId="{362AF0D6-4DBD-4F18-A02C-25C754657E78}" type="presParOf" srcId="{528AB274-EA45-4D99-A939-CAA328668A8E}" destId="{AF3507C8-F3FC-415C-BD98-3882E1A8E08A}" srcOrd="0" destOrd="0" presId="urn:microsoft.com/office/officeart/2005/8/layout/radial4"/>
    <dgm:cxn modelId="{5A809C67-5549-4433-A217-374F780250F1}" type="presParOf" srcId="{528AB274-EA45-4D99-A939-CAA328668A8E}" destId="{BD66030E-022A-43D2-B055-1E53FF2DACB6}" srcOrd="1" destOrd="0" presId="urn:microsoft.com/office/officeart/2005/8/layout/radial4"/>
    <dgm:cxn modelId="{FF0BF62C-4991-4877-A331-1136A186C2EB}" type="presParOf" srcId="{528AB274-EA45-4D99-A939-CAA328668A8E}" destId="{30358E55-302B-4099-BC97-344700560A08}" srcOrd="2" destOrd="0" presId="urn:microsoft.com/office/officeart/2005/8/layout/radial4"/>
    <dgm:cxn modelId="{1382892A-19F2-4652-9DC1-7812AAA2BDAA}" type="presParOf" srcId="{528AB274-EA45-4D99-A939-CAA328668A8E}" destId="{BCF5EF00-2B10-4216-8A8B-24423884016B}" srcOrd="3" destOrd="0" presId="urn:microsoft.com/office/officeart/2005/8/layout/radial4"/>
    <dgm:cxn modelId="{72DA7886-A702-4B76-B640-FF3AB150A61E}" type="presParOf" srcId="{528AB274-EA45-4D99-A939-CAA328668A8E}" destId="{ED3E3AE0-E581-4668-98FD-7D671B19A3E3}" srcOrd="4" destOrd="0" presId="urn:microsoft.com/office/officeart/2005/8/layout/radial4"/>
    <dgm:cxn modelId="{34C73FE6-1735-485F-9E6C-E86A5D42D61A}" type="presParOf" srcId="{528AB274-EA45-4D99-A939-CAA328668A8E}" destId="{B6EA885A-34A5-4385-8A49-BFB4A0221E13}" srcOrd="5" destOrd="0" presId="urn:microsoft.com/office/officeart/2005/8/layout/radial4"/>
    <dgm:cxn modelId="{F545581C-4E1F-4242-BD69-9318DCFE57AD}" type="presParOf" srcId="{528AB274-EA45-4D99-A939-CAA328668A8E}" destId="{DDD3E04B-39A4-4B87-AECC-2CAD85600186}"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B0C02F-0A01-4EBF-BD44-2C5A7258E10C}"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zh-CN" altLang="en-US"/>
        </a:p>
      </dgm:t>
    </dgm:pt>
    <dgm:pt modelId="{7FF34A56-C02F-4161-B0E8-2EFC336036ED}">
      <dgm:prSet phldrT="[文本]"/>
      <dgm:spPr/>
      <dgm:t>
        <a:bodyPr/>
        <a:lstStyle/>
        <a:p>
          <a:r>
            <a:rPr lang="zh-CN" altLang="en-US" dirty="0" smtClean="0">
              <a:latin typeface="Adobe 楷体 Std R" pitchFamily="18" charset="-122"/>
              <a:ea typeface="Adobe 楷体 Std R" pitchFamily="18" charset="-122"/>
            </a:rPr>
            <a:t>三个关键字</a:t>
          </a:r>
          <a:endParaRPr lang="zh-CN" altLang="en-US" dirty="0"/>
        </a:p>
      </dgm:t>
    </dgm:pt>
    <dgm:pt modelId="{EF01B2BF-83C9-4EFD-B887-D5B915B90328}" type="parTrans" cxnId="{43DAC99B-6C70-494E-854B-BEC8338C34BC}">
      <dgm:prSet/>
      <dgm:spPr/>
      <dgm:t>
        <a:bodyPr/>
        <a:lstStyle/>
        <a:p>
          <a:endParaRPr lang="zh-CN" altLang="en-US"/>
        </a:p>
      </dgm:t>
    </dgm:pt>
    <dgm:pt modelId="{242CC781-BA67-4302-B639-794D9D87ED82}" type="sibTrans" cxnId="{43DAC99B-6C70-494E-854B-BEC8338C34BC}">
      <dgm:prSet/>
      <dgm:spPr/>
      <dgm:t>
        <a:bodyPr/>
        <a:lstStyle/>
        <a:p>
          <a:endParaRPr lang="zh-CN" altLang="en-US"/>
        </a:p>
      </dgm:t>
    </dgm:pt>
    <dgm:pt modelId="{390C79EA-B2F0-40F8-9E58-21A48F9393BE}">
      <dgm:prSet phldrT="[文本]"/>
      <dgm:spPr/>
      <dgm:t>
        <a:bodyPr anchor="t"/>
        <a:lstStyle/>
        <a:p>
          <a:pPr algn="l"/>
          <a:r>
            <a:rPr lang="zh-CN" altLang="en-US" dirty="0" smtClean="0">
              <a:latin typeface="Adobe 楷体 Std R" pitchFamily="18" charset="-122"/>
              <a:ea typeface="Adobe 楷体 Std R" pitchFamily="18" charset="-122"/>
            </a:rPr>
            <a:t>负责处理捕获来的异常（包括继续抛掷异常）。所抛掷的异常对象并非建在函数栈上，而是建在专用的异常栈上，故可以跨越函数而传递给上层</a:t>
          </a:r>
          <a:endParaRPr lang="zh-CN" altLang="en-US" dirty="0"/>
        </a:p>
      </dgm:t>
    </dgm:pt>
    <dgm:pt modelId="{6B8586CE-3505-4360-B54F-05549C28C533}" type="sibTrans" cxnId="{2C089791-5C4F-414A-A842-99E5C83EE0F5}">
      <dgm:prSet/>
      <dgm:spPr/>
      <dgm:t>
        <a:bodyPr/>
        <a:lstStyle/>
        <a:p>
          <a:endParaRPr lang="zh-CN" altLang="en-US"/>
        </a:p>
      </dgm:t>
    </dgm:pt>
    <dgm:pt modelId="{B2AB43BC-0E95-4B2B-B59E-FE4642AE684F}" type="parTrans" cxnId="{2C089791-5C4F-414A-A842-99E5C83EE0F5}">
      <dgm:prSet/>
      <dgm:spPr/>
      <dgm:t>
        <a:bodyPr/>
        <a:lstStyle/>
        <a:p>
          <a:endParaRPr lang="zh-CN" altLang="en-US"/>
        </a:p>
      </dgm:t>
    </dgm:pt>
    <dgm:pt modelId="{D455645F-6C50-41F1-A9E2-9B3F9582E36A}">
      <dgm:prSet phldrT="[文本]"/>
      <dgm:spPr/>
      <dgm:t>
        <a:bodyPr/>
        <a:lstStyle/>
        <a:p>
          <a:r>
            <a:rPr lang="en-US" altLang="zh-CN" smtClean="0">
              <a:latin typeface="Adobe 楷体 Std R" pitchFamily="18" charset="-122"/>
              <a:ea typeface="Adobe 楷体 Std R" pitchFamily="18" charset="-122"/>
            </a:rPr>
            <a:t>catch</a:t>
          </a:r>
          <a:endParaRPr lang="zh-CN" altLang="en-US" dirty="0"/>
        </a:p>
      </dgm:t>
    </dgm:pt>
    <dgm:pt modelId="{019383E6-68BE-4399-8E5E-D855148025C4}" type="sibTrans" cxnId="{31CF0FFF-25D2-418A-97CD-F9279F668571}">
      <dgm:prSet/>
      <dgm:spPr/>
      <dgm:t>
        <a:bodyPr/>
        <a:lstStyle/>
        <a:p>
          <a:endParaRPr lang="zh-CN" altLang="en-US"/>
        </a:p>
      </dgm:t>
    </dgm:pt>
    <dgm:pt modelId="{C61792CD-B41D-47C9-9C27-5553DF9F2864}" type="parTrans" cxnId="{31CF0FFF-25D2-418A-97CD-F9279F668571}">
      <dgm:prSet/>
      <dgm:spPr/>
      <dgm:t>
        <a:bodyPr/>
        <a:lstStyle/>
        <a:p>
          <a:endParaRPr lang="zh-CN" altLang="en-US"/>
        </a:p>
      </dgm:t>
    </dgm:pt>
    <dgm:pt modelId="{16430655-D4CA-434E-86BE-7645EADB240A}">
      <dgm:prSet/>
      <dgm:spPr/>
      <dgm:t>
        <a:bodyPr/>
        <a:lstStyle/>
        <a:p>
          <a:r>
            <a:rPr lang="en-US" altLang="zh-CN" dirty="0" smtClean="0">
              <a:latin typeface="Adobe 楷体 Std R" pitchFamily="18" charset="-122"/>
              <a:ea typeface="Adobe 楷体 Std R" pitchFamily="18" charset="-122"/>
            </a:rPr>
            <a:t>throw</a:t>
          </a:r>
        </a:p>
      </dgm:t>
    </dgm:pt>
    <dgm:pt modelId="{5C514A94-9C7D-4079-89C0-2B28766D02C4}" type="parTrans" cxnId="{B577435A-E8C4-4A65-8AAC-6E1A50E7A726}">
      <dgm:prSet/>
      <dgm:spPr/>
      <dgm:t>
        <a:bodyPr/>
        <a:lstStyle/>
        <a:p>
          <a:endParaRPr lang="zh-CN" altLang="en-US"/>
        </a:p>
      </dgm:t>
    </dgm:pt>
    <dgm:pt modelId="{E4B31BE6-0C9C-4A54-9989-3F26BBFB3E43}" type="sibTrans" cxnId="{B577435A-E8C4-4A65-8AAC-6E1A50E7A726}">
      <dgm:prSet/>
      <dgm:spPr/>
      <dgm:t>
        <a:bodyPr/>
        <a:lstStyle/>
        <a:p>
          <a:endParaRPr lang="zh-CN" altLang="en-US"/>
        </a:p>
      </dgm:t>
    </dgm:pt>
    <dgm:pt modelId="{843775F7-41C7-4F1A-9938-DB5D421E0551}">
      <dgm:prSet/>
      <dgm:spPr/>
      <dgm:t>
        <a:bodyPr/>
        <a:lstStyle/>
        <a:p>
          <a:pPr algn="l"/>
          <a:r>
            <a:rPr lang="zh-CN" altLang="en-US" smtClean="0">
              <a:latin typeface="Adobe 楷体 Std R" pitchFamily="18" charset="-122"/>
              <a:ea typeface="Adobe 楷体 Std R" pitchFamily="18" charset="-122"/>
            </a:rPr>
            <a:t>负责发现异常，抛掷异常对象；若放在函数声明中则又称为异常接口声明；</a:t>
          </a:r>
          <a:endParaRPr lang="en-US" altLang="zh-CN" dirty="0" smtClean="0">
            <a:latin typeface="Adobe 楷体 Std R" pitchFamily="18" charset="-122"/>
            <a:ea typeface="Adobe 楷体 Std R" pitchFamily="18" charset="-122"/>
          </a:endParaRPr>
        </a:p>
      </dgm:t>
    </dgm:pt>
    <dgm:pt modelId="{F3EAFE63-401B-4B27-A868-51CB6D487475}" type="parTrans" cxnId="{936BEE60-E86D-4BE7-95A6-598CA078B0C5}">
      <dgm:prSet/>
      <dgm:spPr/>
      <dgm:t>
        <a:bodyPr/>
        <a:lstStyle/>
        <a:p>
          <a:endParaRPr lang="zh-CN" altLang="en-US"/>
        </a:p>
      </dgm:t>
    </dgm:pt>
    <dgm:pt modelId="{7B0315F8-6030-44F9-9CF0-9F309EDB942F}" type="sibTrans" cxnId="{936BEE60-E86D-4BE7-95A6-598CA078B0C5}">
      <dgm:prSet/>
      <dgm:spPr/>
      <dgm:t>
        <a:bodyPr/>
        <a:lstStyle/>
        <a:p>
          <a:endParaRPr lang="zh-CN" altLang="en-US"/>
        </a:p>
      </dgm:t>
    </dgm:pt>
    <dgm:pt modelId="{3431057E-669E-4B8F-A09A-CE0F61E7D5C4}">
      <dgm:prSet/>
      <dgm:spPr/>
      <dgm:t>
        <a:bodyPr/>
        <a:lstStyle/>
        <a:p>
          <a:r>
            <a:rPr lang="en-US" altLang="zh-CN" smtClean="0">
              <a:latin typeface="Adobe 楷体 Std R" pitchFamily="18" charset="-122"/>
              <a:ea typeface="Adobe 楷体 Std R" pitchFamily="18" charset="-122"/>
            </a:rPr>
            <a:t>try</a:t>
          </a:r>
          <a:endParaRPr lang="en-US" altLang="zh-CN" dirty="0" smtClean="0">
            <a:latin typeface="Adobe 楷体 Std R" pitchFamily="18" charset="-122"/>
            <a:ea typeface="Adobe 楷体 Std R" pitchFamily="18" charset="-122"/>
          </a:endParaRPr>
        </a:p>
      </dgm:t>
    </dgm:pt>
    <dgm:pt modelId="{D8CA9909-E37D-4299-AD02-31852F5BBA0B}" type="parTrans" cxnId="{07BE2304-1F24-465C-AC43-2F08AC461529}">
      <dgm:prSet/>
      <dgm:spPr/>
      <dgm:t>
        <a:bodyPr/>
        <a:lstStyle/>
        <a:p>
          <a:endParaRPr lang="zh-CN" altLang="en-US"/>
        </a:p>
      </dgm:t>
    </dgm:pt>
    <dgm:pt modelId="{D0BE9CA5-FE61-499A-9471-C2E144DF70B9}" type="sibTrans" cxnId="{07BE2304-1F24-465C-AC43-2F08AC461529}">
      <dgm:prSet/>
      <dgm:spPr/>
      <dgm:t>
        <a:bodyPr/>
        <a:lstStyle/>
        <a:p>
          <a:endParaRPr lang="zh-CN" altLang="en-US"/>
        </a:p>
      </dgm:t>
    </dgm:pt>
    <dgm:pt modelId="{17AE8D7D-B3ED-47C0-9FE1-4C07FE291565}">
      <dgm:prSet/>
      <dgm:spPr/>
      <dgm:t>
        <a:bodyPr anchor="ctr"/>
        <a:lstStyle/>
        <a:p>
          <a:pPr algn="l"/>
          <a:r>
            <a:rPr lang="zh-CN" altLang="en-US" dirty="0" smtClean="0">
              <a:latin typeface="Adobe 楷体 Std R" pitchFamily="18" charset="-122"/>
              <a:ea typeface="Adobe 楷体 Std R" pitchFamily="18" charset="-122"/>
            </a:rPr>
            <a:t>限定异常出现的代码块</a:t>
          </a:r>
          <a:endParaRPr lang="zh-CN" altLang="en-US" dirty="0">
            <a:latin typeface="Adobe 楷体 Std R" pitchFamily="18" charset="-122"/>
            <a:ea typeface="Adobe 楷体 Std R" pitchFamily="18" charset="-122"/>
          </a:endParaRPr>
        </a:p>
      </dgm:t>
    </dgm:pt>
    <dgm:pt modelId="{7F113F32-4008-4BAD-8CBC-5898740086F9}" type="parTrans" cxnId="{CE8DAC25-5CB5-447D-B9E7-622238866700}">
      <dgm:prSet/>
      <dgm:spPr/>
      <dgm:t>
        <a:bodyPr/>
        <a:lstStyle/>
        <a:p>
          <a:endParaRPr lang="zh-CN" altLang="en-US"/>
        </a:p>
      </dgm:t>
    </dgm:pt>
    <dgm:pt modelId="{788B104F-0CAB-4C19-B25D-E09C097A2EA6}" type="sibTrans" cxnId="{CE8DAC25-5CB5-447D-B9E7-622238866700}">
      <dgm:prSet/>
      <dgm:spPr/>
      <dgm:t>
        <a:bodyPr/>
        <a:lstStyle/>
        <a:p>
          <a:endParaRPr lang="zh-CN" altLang="en-US"/>
        </a:p>
      </dgm:t>
    </dgm:pt>
    <dgm:pt modelId="{FD71A8E8-6328-487A-B95E-9D873DFC40D8}" type="pres">
      <dgm:prSet presAssocID="{2FB0C02F-0A01-4EBF-BD44-2C5A7258E10C}" presName="diagram" presStyleCnt="0">
        <dgm:presLayoutVars>
          <dgm:chPref val="1"/>
          <dgm:dir/>
          <dgm:animOne val="branch"/>
          <dgm:animLvl val="lvl"/>
          <dgm:resizeHandles val="exact"/>
        </dgm:presLayoutVars>
      </dgm:prSet>
      <dgm:spPr/>
      <dgm:t>
        <a:bodyPr/>
        <a:lstStyle/>
        <a:p>
          <a:endParaRPr lang="zh-CN" altLang="en-US"/>
        </a:p>
      </dgm:t>
    </dgm:pt>
    <dgm:pt modelId="{67360A96-71E5-4B8A-9738-930DB7212C64}" type="pres">
      <dgm:prSet presAssocID="{7FF34A56-C02F-4161-B0E8-2EFC336036ED}" presName="root1" presStyleCnt="0"/>
      <dgm:spPr/>
    </dgm:pt>
    <dgm:pt modelId="{87156D06-6C4C-4CA9-8EE6-D25CE893549B}" type="pres">
      <dgm:prSet presAssocID="{7FF34A56-C02F-4161-B0E8-2EFC336036ED}" presName="LevelOneTextNode" presStyleLbl="node0" presStyleIdx="0" presStyleCnt="1" custScaleX="54587" custLinFactNeighborX="11573" custLinFactNeighborY="-4006">
        <dgm:presLayoutVars>
          <dgm:chPref val="3"/>
        </dgm:presLayoutVars>
      </dgm:prSet>
      <dgm:spPr/>
      <dgm:t>
        <a:bodyPr/>
        <a:lstStyle/>
        <a:p>
          <a:endParaRPr lang="zh-CN" altLang="en-US"/>
        </a:p>
      </dgm:t>
    </dgm:pt>
    <dgm:pt modelId="{3D75798E-FD3E-4189-A118-AA9AF9F2A59E}" type="pres">
      <dgm:prSet presAssocID="{7FF34A56-C02F-4161-B0E8-2EFC336036ED}" presName="level2hierChild" presStyleCnt="0"/>
      <dgm:spPr/>
    </dgm:pt>
    <dgm:pt modelId="{13A23A08-2F6F-4EAD-A9FF-429C00AEE241}" type="pres">
      <dgm:prSet presAssocID="{5C514A94-9C7D-4079-89C0-2B28766D02C4}" presName="conn2-1" presStyleLbl="parChTrans1D2" presStyleIdx="0" presStyleCnt="3"/>
      <dgm:spPr/>
      <dgm:t>
        <a:bodyPr/>
        <a:lstStyle/>
        <a:p>
          <a:endParaRPr lang="zh-CN" altLang="en-US"/>
        </a:p>
      </dgm:t>
    </dgm:pt>
    <dgm:pt modelId="{369C28F7-0A00-4198-B179-D65F154A700A}" type="pres">
      <dgm:prSet presAssocID="{5C514A94-9C7D-4079-89C0-2B28766D02C4}" presName="connTx" presStyleLbl="parChTrans1D2" presStyleIdx="0" presStyleCnt="3"/>
      <dgm:spPr/>
      <dgm:t>
        <a:bodyPr/>
        <a:lstStyle/>
        <a:p>
          <a:endParaRPr lang="zh-CN" altLang="en-US"/>
        </a:p>
      </dgm:t>
    </dgm:pt>
    <dgm:pt modelId="{4CB3E4A5-30F6-4D31-B1AB-B2BFC52B6140}" type="pres">
      <dgm:prSet presAssocID="{16430655-D4CA-434E-86BE-7645EADB240A}" presName="root2" presStyleCnt="0"/>
      <dgm:spPr/>
    </dgm:pt>
    <dgm:pt modelId="{C23054F8-8C33-43BC-956B-F9C52D92052F}" type="pres">
      <dgm:prSet presAssocID="{16430655-D4CA-434E-86BE-7645EADB240A}" presName="LevelTwoTextNode" presStyleLbl="node2" presStyleIdx="0" presStyleCnt="3" custScaleX="50353" custScaleY="83683">
        <dgm:presLayoutVars>
          <dgm:chPref val="3"/>
        </dgm:presLayoutVars>
      </dgm:prSet>
      <dgm:spPr/>
      <dgm:t>
        <a:bodyPr/>
        <a:lstStyle/>
        <a:p>
          <a:endParaRPr lang="zh-CN" altLang="en-US"/>
        </a:p>
      </dgm:t>
    </dgm:pt>
    <dgm:pt modelId="{ED710F62-D2D6-47A6-94B6-263A70BD3818}" type="pres">
      <dgm:prSet presAssocID="{16430655-D4CA-434E-86BE-7645EADB240A}" presName="level3hierChild" presStyleCnt="0"/>
      <dgm:spPr/>
    </dgm:pt>
    <dgm:pt modelId="{E688B87B-6800-4626-8A91-A6CF0147C0A8}" type="pres">
      <dgm:prSet presAssocID="{F3EAFE63-401B-4B27-A868-51CB6D487475}" presName="conn2-1" presStyleLbl="parChTrans1D3" presStyleIdx="0" presStyleCnt="3"/>
      <dgm:spPr/>
      <dgm:t>
        <a:bodyPr/>
        <a:lstStyle/>
        <a:p>
          <a:endParaRPr lang="zh-CN" altLang="en-US"/>
        </a:p>
      </dgm:t>
    </dgm:pt>
    <dgm:pt modelId="{40461B4E-377C-4C8E-B5EA-DA113726A181}" type="pres">
      <dgm:prSet presAssocID="{F3EAFE63-401B-4B27-A868-51CB6D487475}" presName="connTx" presStyleLbl="parChTrans1D3" presStyleIdx="0" presStyleCnt="3"/>
      <dgm:spPr/>
      <dgm:t>
        <a:bodyPr/>
        <a:lstStyle/>
        <a:p>
          <a:endParaRPr lang="zh-CN" altLang="en-US"/>
        </a:p>
      </dgm:t>
    </dgm:pt>
    <dgm:pt modelId="{6C9F14C0-69C6-4B6D-A5ED-7628157C6C25}" type="pres">
      <dgm:prSet presAssocID="{843775F7-41C7-4F1A-9938-DB5D421E0551}" presName="root2" presStyleCnt="0"/>
      <dgm:spPr/>
    </dgm:pt>
    <dgm:pt modelId="{E7D42C49-5491-408E-B1B9-5622A24060B7}" type="pres">
      <dgm:prSet presAssocID="{843775F7-41C7-4F1A-9938-DB5D421E0551}" presName="LevelTwoTextNode" presStyleLbl="node3" presStyleIdx="0" presStyleCnt="3" custScaleX="174649" custLinFactNeighborX="-14549">
        <dgm:presLayoutVars>
          <dgm:chPref val="3"/>
        </dgm:presLayoutVars>
      </dgm:prSet>
      <dgm:spPr/>
      <dgm:t>
        <a:bodyPr/>
        <a:lstStyle/>
        <a:p>
          <a:endParaRPr lang="zh-CN" altLang="en-US"/>
        </a:p>
      </dgm:t>
    </dgm:pt>
    <dgm:pt modelId="{46BC827C-41DE-497D-BC98-2AAA28CA86AA}" type="pres">
      <dgm:prSet presAssocID="{843775F7-41C7-4F1A-9938-DB5D421E0551}" presName="level3hierChild" presStyleCnt="0"/>
      <dgm:spPr/>
    </dgm:pt>
    <dgm:pt modelId="{93C6177A-7A7A-48C3-93A1-D0AEADA27E8B}" type="pres">
      <dgm:prSet presAssocID="{D8CA9909-E37D-4299-AD02-31852F5BBA0B}" presName="conn2-1" presStyleLbl="parChTrans1D2" presStyleIdx="1" presStyleCnt="3"/>
      <dgm:spPr/>
      <dgm:t>
        <a:bodyPr/>
        <a:lstStyle/>
        <a:p>
          <a:endParaRPr lang="zh-CN" altLang="en-US"/>
        </a:p>
      </dgm:t>
    </dgm:pt>
    <dgm:pt modelId="{F9BDC4C3-9E92-4B5D-B8F7-6B55AAD3FC8D}" type="pres">
      <dgm:prSet presAssocID="{D8CA9909-E37D-4299-AD02-31852F5BBA0B}" presName="connTx" presStyleLbl="parChTrans1D2" presStyleIdx="1" presStyleCnt="3"/>
      <dgm:spPr/>
      <dgm:t>
        <a:bodyPr/>
        <a:lstStyle/>
        <a:p>
          <a:endParaRPr lang="zh-CN" altLang="en-US"/>
        </a:p>
      </dgm:t>
    </dgm:pt>
    <dgm:pt modelId="{67D26FB9-C6AC-4DF1-81BC-E2753A0C7BE3}" type="pres">
      <dgm:prSet presAssocID="{3431057E-669E-4B8F-A09A-CE0F61E7D5C4}" presName="root2" presStyleCnt="0"/>
      <dgm:spPr/>
    </dgm:pt>
    <dgm:pt modelId="{6CFC942C-E2BA-431F-9AC8-A72D59EBCD13}" type="pres">
      <dgm:prSet presAssocID="{3431057E-669E-4B8F-A09A-CE0F61E7D5C4}" presName="LevelTwoTextNode" presStyleLbl="node2" presStyleIdx="1" presStyleCnt="3" custScaleX="50353" custScaleY="92943">
        <dgm:presLayoutVars>
          <dgm:chPref val="3"/>
        </dgm:presLayoutVars>
      </dgm:prSet>
      <dgm:spPr/>
      <dgm:t>
        <a:bodyPr/>
        <a:lstStyle/>
        <a:p>
          <a:endParaRPr lang="zh-CN" altLang="en-US"/>
        </a:p>
      </dgm:t>
    </dgm:pt>
    <dgm:pt modelId="{69370665-C77A-4CD5-ADA4-F119CFFF9ACE}" type="pres">
      <dgm:prSet presAssocID="{3431057E-669E-4B8F-A09A-CE0F61E7D5C4}" presName="level3hierChild" presStyleCnt="0"/>
      <dgm:spPr/>
    </dgm:pt>
    <dgm:pt modelId="{6FBEE922-7B27-4E7D-9D00-E89DA197541E}" type="pres">
      <dgm:prSet presAssocID="{7F113F32-4008-4BAD-8CBC-5898740086F9}" presName="conn2-1" presStyleLbl="parChTrans1D3" presStyleIdx="1" presStyleCnt="3"/>
      <dgm:spPr/>
      <dgm:t>
        <a:bodyPr/>
        <a:lstStyle/>
        <a:p>
          <a:endParaRPr lang="zh-CN" altLang="en-US"/>
        </a:p>
      </dgm:t>
    </dgm:pt>
    <dgm:pt modelId="{4442809D-EA2D-45B5-A4F2-367F92449018}" type="pres">
      <dgm:prSet presAssocID="{7F113F32-4008-4BAD-8CBC-5898740086F9}" presName="connTx" presStyleLbl="parChTrans1D3" presStyleIdx="1" presStyleCnt="3"/>
      <dgm:spPr/>
      <dgm:t>
        <a:bodyPr/>
        <a:lstStyle/>
        <a:p>
          <a:endParaRPr lang="zh-CN" altLang="en-US"/>
        </a:p>
      </dgm:t>
    </dgm:pt>
    <dgm:pt modelId="{4B660624-65DD-47D0-938B-C00C44A97ED6}" type="pres">
      <dgm:prSet presAssocID="{17AE8D7D-B3ED-47C0-9FE1-4C07FE291565}" presName="root2" presStyleCnt="0"/>
      <dgm:spPr/>
    </dgm:pt>
    <dgm:pt modelId="{FD71E9B7-DA6F-465C-85D0-B0DFA3B1E1E3}" type="pres">
      <dgm:prSet presAssocID="{17AE8D7D-B3ED-47C0-9FE1-4C07FE291565}" presName="LevelTwoTextNode" presStyleLbl="node3" presStyleIdx="1" presStyleCnt="3" custScaleX="177102" custLinFactNeighborX="-11644">
        <dgm:presLayoutVars>
          <dgm:chPref val="3"/>
        </dgm:presLayoutVars>
      </dgm:prSet>
      <dgm:spPr/>
      <dgm:t>
        <a:bodyPr/>
        <a:lstStyle/>
        <a:p>
          <a:endParaRPr lang="zh-CN" altLang="en-US"/>
        </a:p>
      </dgm:t>
    </dgm:pt>
    <dgm:pt modelId="{F7BC7A86-43D8-4713-A08C-9DB6896C3CB3}" type="pres">
      <dgm:prSet presAssocID="{17AE8D7D-B3ED-47C0-9FE1-4C07FE291565}" presName="level3hierChild" presStyleCnt="0"/>
      <dgm:spPr/>
    </dgm:pt>
    <dgm:pt modelId="{7C33E4D7-2F13-496F-AC89-14C9D7325929}" type="pres">
      <dgm:prSet presAssocID="{C61792CD-B41D-47C9-9C27-5553DF9F2864}" presName="conn2-1" presStyleLbl="parChTrans1D2" presStyleIdx="2" presStyleCnt="3"/>
      <dgm:spPr/>
      <dgm:t>
        <a:bodyPr/>
        <a:lstStyle/>
        <a:p>
          <a:endParaRPr lang="zh-CN" altLang="en-US"/>
        </a:p>
      </dgm:t>
    </dgm:pt>
    <dgm:pt modelId="{E47F4809-683C-45AA-B215-87B4EF75B50F}" type="pres">
      <dgm:prSet presAssocID="{C61792CD-B41D-47C9-9C27-5553DF9F2864}" presName="connTx" presStyleLbl="parChTrans1D2" presStyleIdx="2" presStyleCnt="3"/>
      <dgm:spPr/>
      <dgm:t>
        <a:bodyPr/>
        <a:lstStyle/>
        <a:p>
          <a:endParaRPr lang="zh-CN" altLang="en-US"/>
        </a:p>
      </dgm:t>
    </dgm:pt>
    <dgm:pt modelId="{4D85CFA4-5407-498C-8289-970691BE8D94}" type="pres">
      <dgm:prSet presAssocID="{D455645F-6C50-41F1-A9E2-9B3F9582E36A}" presName="root2" presStyleCnt="0"/>
      <dgm:spPr/>
    </dgm:pt>
    <dgm:pt modelId="{6E315B39-D0AE-4A9C-9629-65CC05FE89E1}" type="pres">
      <dgm:prSet presAssocID="{D455645F-6C50-41F1-A9E2-9B3F9582E36A}" presName="LevelTwoTextNode" presStyleLbl="node2" presStyleIdx="2" presStyleCnt="3" custScaleX="50353" custScaleY="90585">
        <dgm:presLayoutVars>
          <dgm:chPref val="3"/>
        </dgm:presLayoutVars>
      </dgm:prSet>
      <dgm:spPr/>
      <dgm:t>
        <a:bodyPr/>
        <a:lstStyle/>
        <a:p>
          <a:endParaRPr lang="zh-CN" altLang="en-US"/>
        </a:p>
      </dgm:t>
    </dgm:pt>
    <dgm:pt modelId="{209280D2-D72A-446A-B93D-071515394E0C}" type="pres">
      <dgm:prSet presAssocID="{D455645F-6C50-41F1-A9E2-9B3F9582E36A}" presName="level3hierChild" presStyleCnt="0"/>
      <dgm:spPr/>
    </dgm:pt>
    <dgm:pt modelId="{905176CB-5F27-4437-9E03-8E40A41DDD37}" type="pres">
      <dgm:prSet presAssocID="{B2AB43BC-0E95-4B2B-B59E-FE4642AE684F}" presName="conn2-1" presStyleLbl="parChTrans1D3" presStyleIdx="2" presStyleCnt="3"/>
      <dgm:spPr/>
      <dgm:t>
        <a:bodyPr/>
        <a:lstStyle/>
        <a:p>
          <a:endParaRPr lang="zh-CN" altLang="en-US"/>
        </a:p>
      </dgm:t>
    </dgm:pt>
    <dgm:pt modelId="{CD82AB1E-AFBE-4C0B-8E47-C26EE3592208}" type="pres">
      <dgm:prSet presAssocID="{B2AB43BC-0E95-4B2B-B59E-FE4642AE684F}" presName="connTx" presStyleLbl="parChTrans1D3" presStyleIdx="2" presStyleCnt="3"/>
      <dgm:spPr/>
      <dgm:t>
        <a:bodyPr/>
        <a:lstStyle/>
        <a:p>
          <a:endParaRPr lang="zh-CN" altLang="en-US"/>
        </a:p>
      </dgm:t>
    </dgm:pt>
    <dgm:pt modelId="{4FBD52DB-D58F-4531-9AE7-81EBC982B5CA}" type="pres">
      <dgm:prSet presAssocID="{390C79EA-B2F0-40F8-9E58-21A48F9393BE}" presName="root2" presStyleCnt="0"/>
      <dgm:spPr/>
    </dgm:pt>
    <dgm:pt modelId="{8BA827AD-DC52-4DED-90C2-EDC6AF9A7582}" type="pres">
      <dgm:prSet presAssocID="{390C79EA-B2F0-40F8-9E58-21A48F9393BE}" presName="LevelTwoTextNode" presStyleLbl="node3" presStyleIdx="2" presStyleCnt="3" custScaleX="177102" custLinFactNeighborX="-11644">
        <dgm:presLayoutVars>
          <dgm:chPref val="3"/>
        </dgm:presLayoutVars>
      </dgm:prSet>
      <dgm:spPr/>
      <dgm:t>
        <a:bodyPr/>
        <a:lstStyle/>
        <a:p>
          <a:endParaRPr lang="zh-CN" altLang="en-US"/>
        </a:p>
      </dgm:t>
    </dgm:pt>
    <dgm:pt modelId="{1DD87E1D-C8B1-41DA-839D-0C7AA21128AF}" type="pres">
      <dgm:prSet presAssocID="{390C79EA-B2F0-40F8-9E58-21A48F9393BE}" presName="level3hierChild" presStyleCnt="0"/>
      <dgm:spPr/>
    </dgm:pt>
  </dgm:ptLst>
  <dgm:cxnLst>
    <dgm:cxn modelId="{07BE2304-1F24-465C-AC43-2F08AC461529}" srcId="{7FF34A56-C02F-4161-B0E8-2EFC336036ED}" destId="{3431057E-669E-4B8F-A09A-CE0F61E7D5C4}" srcOrd="1" destOrd="0" parTransId="{D8CA9909-E37D-4299-AD02-31852F5BBA0B}" sibTransId="{D0BE9CA5-FE61-499A-9471-C2E144DF70B9}"/>
    <dgm:cxn modelId="{F27F353D-39AB-4C4C-AFD4-E46A5BA1B7DB}" type="presOf" srcId="{3431057E-669E-4B8F-A09A-CE0F61E7D5C4}" destId="{6CFC942C-E2BA-431F-9AC8-A72D59EBCD13}" srcOrd="0" destOrd="0" presId="urn:microsoft.com/office/officeart/2005/8/layout/hierarchy2"/>
    <dgm:cxn modelId="{D3CB52B0-CC1F-4C2C-BC54-36611F3398F1}" type="presOf" srcId="{16430655-D4CA-434E-86BE-7645EADB240A}" destId="{C23054F8-8C33-43BC-956B-F9C52D92052F}" srcOrd="0" destOrd="0" presId="urn:microsoft.com/office/officeart/2005/8/layout/hierarchy2"/>
    <dgm:cxn modelId="{936BEE60-E86D-4BE7-95A6-598CA078B0C5}" srcId="{16430655-D4CA-434E-86BE-7645EADB240A}" destId="{843775F7-41C7-4F1A-9938-DB5D421E0551}" srcOrd="0" destOrd="0" parTransId="{F3EAFE63-401B-4B27-A868-51CB6D487475}" sibTransId="{7B0315F8-6030-44F9-9CF0-9F309EDB942F}"/>
    <dgm:cxn modelId="{E7B01F9C-E30F-4FB3-9EBA-A2D2B20021B8}" type="presOf" srcId="{7FF34A56-C02F-4161-B0E8-2EFC336036ED}" destId="{87156D06-6C4C-4CA9-8EE6-D25CE893549B}" srcOrd="0" destOrd="0" presId="urn:microsoft.com/office/officeart/2005/8/layout/hierarchy2"/>
    <dgm:cxn modelId="{3B4A404A-5D83-4004-875D-C286F4784F9B}" type="presOf" srcId="{2FB0C02F-0A01-4EBF-BD44-2C5A7258E10C}" destId="{FD71A8E8-6328-487A-B95E-9D873DFC40D8}" srcOrd="0" destOrd="0" presId="urn:microsoft.com/office/officeart/2005/8/layout/hierarchy2"/>
    <dgm:cxn modelId="{A2DBC6BC-8528-42B9-8F63-923C660924DB}" type="presOf" srcId="{390C79EA-B2F0-40F8-9E58-21A48F9393BE}" destId="{8BA827AD-DC52-4DED-90C2-EDC6AF9A7582}" srcOrd="0" destOrd="0" presId="urn:microsoft.com/office/officeart/2005/8/layout/hierarchy2"/>
    <dgm:cxn modelId="{D4ECDEB5-5DA9-446C-9D9A-F7959C8BCFD3}" type="presOf" srcId="{D8CA9909-E37D-4299-AD02-31852F5BBA0B}" destId="{F9BDC4C3-9E92-4B5D-B8F7-6B55AAD3FC8D}" srcOrd="1" destOrd="0" presId="urn:microsoft.com/office/officeart/2005/8/layout/hierarchy2"/>
    <dgm:cxn modelId="{A9CC1A3A-5D7B-4174-BAA8-38864EAA7086}" type="presOf" srcId="{D455645F-6C50-41F1-A9E2-9B3F9582E36A}" destId="{6E315B39-D0AE-4A9C-9629-65CC05FE89E1}" srcOrd="0" destOrd="0" presId="urn:microsoft.com/office/officeart/2005/8/layout/hierarchy2"/>
    <dgm:cxn modelId="{BA869FEE-5EEF-4B19-BD4C-177B00266741}" type="presOf" srcId="{843775F7-41C7-4F1A-9938-DB5D421E0551}" destId="{E7D42C49-5491-408E-B1B9-5622A24060B7}" srcOrd="0" destOrd="0" presId="urn:microsoft.com/office/officeart/2005/8/layout/hierarchy2"/>
    <dgm:cxn modelId="{35B470B3-77C0-4704-856A-F30230CA4A0D}" type="presOf" srcId="{D8CA9909-E37D-4299-AD02-31852F5BBA0B}" destId="{93C6177A-7A7A-48C3-93A1-D0AEADA27E8B}" srcOrd="0" destOrd="0" presId="urn:microsoft.com/office/officeart/2005/8/layout/hierarchy2"/>
    <dgm:cxn modelId="{D939068D-4F62-4706-8D64-242111F57833}" type="presOf" srcId="{F3EAFE63-401B-4B27-A868-51CB6D487475}" destId="{40461B4E-377C-4C8E-B5EA-DA113726A181}" srcOrd="1" destOrd="0" presId="urn:microsoft.com/office/officeart/2005/8/layout/hierarchy2"/>
    <dgm:cxn modelId="{F291F78E-4B3E-421F-83A0-AABF8F479E8F}" type="presOf" srcId="{C61792CD-B41D-47C9-9C27-5553DF9F2864}" destId="{7C33E4D7-2F13-496F-AC89-14C9D7325929}" srcOrd="0" destOrd="0" presId="urn:microsoft.com/office/officeart/2005/8/layout/hierarchy2"/>
    <dgm:cxn modelId="{31CF0FFF-25D2-418A-97CD-F9279F668571}" srcId="{7FF34A56-C02F-4161-B0E8-2EFC336036ED}" destId="{D455645F-6C50-41F1-A9E2-9B3F9582E36A}" srcOrd="2" destOrd="0" parTransId="{C61792CD-B41D-47C9-9C27-5553DF9F2864}" sibTransId="{019383E6-68BE-4399-8E5E-D855148025C4}"/>
    <dgm:cxn modelId="{64105EE3-A5AE-4687-9D85-6D310772D865}" type="presOf" srcId="{C61792CD-B41D-47C9-9C27-5553DF9F2864}" destId="{E47F4809-683C-45AA-B215-87B4EF75B50F}" srcOrd="1" destOrd="0" presId="urn:microsoft.com/office/officeart/2005/8/layout/hierarchy2"/>
    <dgm:cxn modelId="{6FCFD507-EABB-4A12-8BC7-6C6506A13A41}" type="presOf" srcId="{17AE8D7D-B3ED-47C0-9FE1-4C07FE291565}" destId="{FD71E9B7-DA6F-465C-85D0-B0DFA3B1E1E3}" srcOrd="0" destOrd="0" presId="urn:microsoft.com/office/officeart/2005/8/layout/hierarchy2"/>
    <dgm:cxn modelId="{A3A358A0-8905-4635-BB10-88C4601601BB}" type="presOf" srcId="{5C514A94-9C7D-4079-89C0-2B28766D02C4}" destId="{369C28F7-0A00-4198-B179-D65F154A700A}" srcOrd="1" destOrd="0" presId="urn:microsoft.com/office/officeart/2005/8/layout/hierarchy2"/>
    <dgm:cxn modelId="{9CF4B676-A272-4629-A435-B33E299BEF73}" type="presOf" srcId="{7F113F32-4008-4BAD-8CBC-5898740086F9}" destId="{4442809D-EA2D-45B5-A4F2-367F92449018}" srcOrd="1" destOrd="0" presId="urn:microsoft.com/office/officeart/2005/8/layout/hierarchy2"/>
    <dgm:cxn modelId="{B577435A-E8C4-4A65-8AAC-6E1A50E7A726}" srcId="{7FF34A56-C02F-4161-B0E8-2EFC336036ED}" destId="{16430655-D4CA-434E-86BE-7645EADB240A}" srcOrd="0" destOrd="0" parTransId="{5C514A94-9C7D-4079-89C0-2B28766D02C4}" sibTransId="{E4B31BE6-0C9C-4A54-9989-3F26BBFB3E43}"/>
    <dgm:cxn modelId="{2C089791-5C4F-414A-A842-99E5C83EE0F5}" srcId="{D455645F-6C50-41F1-A9E2-9B3F9582E36A}" destId="{390C79EA-B2F0-40F8-9E58-21A48F9393BE}" srcOrd="0" destOrd="0" parTransId="{B2AB43BC-0E95-4B2B-B59E-FE4642AE684F}" sibTransId="{6B8586CE-3505-4360-B54F-05549C28C533}"/>
    <dgm:cxn modelId="{43DAC99B-6C70-494E-854B-BEC8338C34BC}" srcId="{2FB0C02F-0A01-4EBF-BD44-2C5A7258E10C}" destId="{7FF34A56-C02F-4161-B0E8-2EFC336036ED}" srcOrd="0" destOrd="0" parTransId="{EF01B2BF-83C9-4EFD-B887-D5B915B90328}" sibTransId="{242CC781-BA67-4302-B639-794D9D87ED82}"/>
    <dgm:cxn modelId="{231AB37D-3145-420C-809C-895AA7081D9D}" type="presOf" srcId="{B2AB43BC-0E95-4B2B-B59E-FE4642AE684F}" destId="{905176CB-5F27-4437-9E03-8E40A41DDD37}" srcOrd="0" destOrd="0" presId="urn:microsoft.com/office/officeart/2005/8/layout/hierarchy2"/>
    <dgm:cxn modelId="{B25DDE05-477F-417B-AA5E-93D79C0C6AB1}" type="presOf" srcId="{5C514A94-9C7D-4079-89C0-2B28766D02C4}" destId="{13A23A08-2F6F-4EAD-A9FF-429C00AEE241}" srcOrd="0" destOrd="0" presId="urn:microsoft.com/office/officeart/2005/8/layout/hierarchy2"/>
    <dgm:cxn modelId="{24582253-741A-4C9E-8ED4-9D2BCBB346BA}" type="presOf" srcId="{B2AB43BC-0E95-4B2B-B59E-FE4642AE684F}" destId="{CD82AB1E-AFBE-4C0B-8E47-C26EE3592208}" srcOrd="1" destOrd="0" presId="urn:microsoft.com/office/officeart/2005/8/layout/hierarchy2"/>
    <dgm:cxn modelId="{FB5DEA57-68B7-407E-9CB0-337A4A3AA462}" type="presOf" srcId="{7F113F32-4008-4BAD-8CBC-5898740086F9}" destId="{6FBEE922-7B27-4E7D-9D00-E89DA197541E}" srcOrd="0" destOrd="0" presId="urn:microsoft.com/office/officeart/2005/8/layout/hierarchy2"/>
    <dgm:cxn modelId="{66A06911-5526-438C-B51B-FAEE39C9A093}" type="presOf" srcId="{F3EAFE63-401B-4B27-A868-51CB6D487475}" destId="{E688B87B-6800-4626-8A91-A6CF0147C0A8}" srcOrd="0" destOrd="0" presId="urn:microsoft.com/office/officeart/2005/8/layout/hierarchy2"/>
    <dgm:cxn modelId="{CE8DAC25-5CB5-447D-B9E7-622238866700}" srcId="{3431057E-669E-4B8F-A09A-CE0F61E7D5C4}" destId="{17AE8D7D-B3ED-47C0-9FE1-4C07FE291565}" srcOrd="0" destOrd="0" parTransId="{7F113F32-4008-4BAD-8CBC-5898740086F9}" sibTransId="{788B104F-0CAB-4C19-B25D-E09C097A2EA6}"/>
    <dgm:cxn modelId="{4859045E-71FA-4386-82F1-BCD40D96C45C}" type="presParOf" srcId="{FD71A8E8-6328-487A-B95E-9D873DFC40D8}" destId="{67360A96-71E5-4B8A-9738-930DB7212C64}" srcOrd="0" destOrd="0" presId="urn:microsoft.com/office/officeart/2005/8/layout/hierarchy2"/>
    <dgm:cxn modelId="{55AC521E-0D2B-4693-8A2D-C9CB66A0D7D4}" type="presParOf" srcId="{67360A96-71E5-4B8A-9738-930DB7212C64}" destId="{87156D06-6C4C-4CA9-8EE6-D25CE893549B}" srcOrd="0" destOrd="0" presId="urn:microsoft.com/office/officeart/2005/8/layout/hierarchy2"/>
    <dgm:cxn modelId="{33DA5516-B523-43A5-A1A7-B06B36F25D98}" type="presParOf" srcId="{67360A96-71E5-4B8A-9738-930DB7212C64}" destId="{3D75798E-FD3E-4189-A118-AA9AF9F2A59E}" srcOrd="1" destOrd="0" presId="urn:microsoft.com/office/officeart/2005/8/layout/hierarchy2"/>
    <dgm:cxn modelId="{BD9DB84A-0729-45D8-9F03-29571645D1DB}" type="presParOf" srcId="{3D75798E-FD3E-4189-A118-AA9AF9F2A59E}" destId="{13A23A08-2F6F-4EAD-A9FF-429C00AEE241}" srcOrd="0" destOrd="0" presId="urn:microsoft.com/office/officeart/2005/8/layout/hierarchy2"/>
    <dgm:cxn modelId="{28E8669C-9E87-4BEA-B665-B3BE80CB8A40}" type="presParOf" srcId="{13A23A08-2F6F-4EAD-A9FF-429C00AEE241}" destId="{369C28F7-0A00-4198-B179-D65F154A700A}" srcOrd="0" destOrd="0" presId="urn:microsoft.com/office/officeart/2005/8/layout/hierarchy2"/>
    <dgm:cxn modelId="{24139130-6F46-4D72-A72C-B8F474FD731B}" type="presParOf" srcId="{3D75798E-FD3E-4189-A118-AA9AF9F2A59E}" destId="{4CB3E4A5-30F6-4D31-B1AB-B2BFC52B6140}" srcOrd="1" destOrd="0" presId="urn:microsoft.com/office/officeart/2005/8/layout/hierarchy2"/>
    <dgm:cxn modelId="{1552A656-14EC-48DC-9C0F-B9684015D2A5}" type="presParOf" srcId="{4CB3E4A5-30F6-4D31-B1AB-B2BFC52B6140}" destId="{C23054F8-8C33-43BC-956B-F9C52D92052F}" srcOrd="0" destOrd="0" presId="urn:microsoft.com/office/officeart/2005/8/layout/hierarchy2"/>
    <dgm:cxn modelId="{20D31C72-ED4A-4F94-8D9E-AB6A94AAC02F}" type="presParOf" srcId="{4CB3E4A5-30F6-4D31-B1AB-B2BFC52B6140}" destId="{ED710F62-D2D6-47A6-94B6-263A70BD3818}" srcOrd="1" destOrd="0" presId="urn:microsoft.com/office/officeart/2005/8/layout/hierarchy2"/>
    <dgm:cxn modelId="{39174710-1EBC-4253-A51E-938244533962}" type="presParOf" srcId="{ED710F62-D2D6-47A6-94B6-263A70BD3818}" destId="{E688B87B-6800-4626-8A91-A6CF0147C0A8}" srcOrd="0" destOrd="0" presId="urn:microsoft.com/office/officeart/2005/8/layout/hierarchy2"/>
    <dgm:cxn modelId="{73732D55-0B8F-4064-A7B1-7364C4E03311}" type="presParOf" srcId="{E688B87B-6800-4626-8A91-A6CF0147C0A8}" destId="{40461B4E-377C-4C8E-B5EA-DA113726A181}" srcOrd="0" destOrd="0" presId="urn:microsoft.com/office/officeart/2005/8/layout/hierarchy2"/>
    <dgm:cxn modelId="{E883D6AD-08C9-492C-9678-4578691B828B}" type="presParOf" srcId="{ED710F62-D2D6-47A6-94B6-263A70BD3818}" destId="{6C9F14C0-69C6-4B6D-A5ED-7628157C6C25}" srcOrd="1" destOrd="0" presId="urn:microsoft.com/office/officeart/2005/8/layout/hierarchy2"/>
    <dgm:cxn modelId="{C1252745-310B-4F67-9721-4BBA4F5B41E4}" type="presParOf" srcId="{6C9F14C0-69C6-4B6D-A5ED-7628157C6C25}" destId="{E7D42C49-5491-408E-B1B9-5622A24060B7}" srcOrd="0" destOrd="0" presId="urn:microsoft.com/office/officeart/2005/8/layout/hierarchy2"/>
    <dgm:cxn modelId="{A03A7DDF-430C-41C0-B489-EFBE47E546A3}" type="presParOf" srcId="{6C9F14C0-69C6-4B6D-A5ED-7628157C6C25}" destId="{46BC827C-41DE-497D-BC98-2AAA28CA86AA}" srcOrd="1" destOrd="0" presId="urn:microsoft.com/office/officeart/2005/8/layout/hierarchy2"/>
    <dgm:cxn modelId="{B58CEDBD-7CBC-4DD5-A497-019B95C06407}" type="presParOf" srcId="{3D75798E-FD3E-4189-A118-AA9AF9F2A59E}" destId="{93C6177A-7A7A-48C3-93A1-D0AEADA27E8B}" srcOrd="2" destOrd="0" presId="urn:microsoft.com/office/officeart/2005/8/layout/hierarchy2"/>
    <dgm:cxn modelId="{51D85567-6EB4-4F54-9B18-8BD0D72DE7B4}" type="presParOf" srcId="{93C6177A-7A7A-48C3-93A1-D0AEADA27E8B}" destId="{F9BDC4C3-9E92-4B5D-B8F7-6B55AAD3FC8D}" srcOrd="0" destOrd="0" presId="urn:microsoft.com/office/officeart/2005/8/layout/hierarchy2"/>
    <dgm:cxn modelId="{6ADC3DFC-CCDA-45C4-B080-C12FDCE065C2}" type="presParOf" srcId="{3D75798E-FD3E-4189-A118-AA9AF9F2A59E}" destId="{67D26FB9-C6AC-4DF1-81BC-E2753A0C7BE3}" srcOrd="3" destOrd="0" presId="urn:microsoft.com/office/officeart/2005/8/layout/hierarchy2"/>
    <dgm:cxn modelId="{F971D4E2-4005-4557-A292-488A63E6C3FF}" type="presParOf" srcId="{67D26FB9-C6AC-4DF1-81BC-E2753A0C7BE3}" destId="{6CFC942C-E2BA-431F-9AC8-A72D59EBCD13}" srcOrd="0" destOrd="0" presId="urn:microsoft.com/office/officeart/2005/8/layout/hierarchy2"/>
    <dgm:cxn modelId="{A133D6E8-610E-41CA-95DF-0CDE41C7121A}" type="presParOf" srcId="{67D26FB9-C6AC-4DF1-81BC-E2753A0C7BE3}" destId="{69370665-C77A-4CD5-ADA4-F119CFFF9ACE}" srcOrd="1" destOrd="0" presId="urn:microsoft.com/office/officeart/2005/8/layout/hierarchy2"/>
    <dgm:cxn modelId="{273AA7A1-C3A0-4893-A35C-274968D75D90}" type="presParOf" srcId="{69370665-C77A-4CD5-ADA4-F119CFFF9ACE}" destId="{6FBEE922-7B27-4E7D-9D00-E89DA197541E}" srcOrd="0" destOrd="0" presId="urn:microsoft.com/office/officeart/2005/8/layout/hierarchy2"/>
    <dgm:cxn modelId="{DD022841-BB7E-4560-B5EE-0326BAC53F2D}" type="presParOf" srcId="{6FBEE922-7B27-4E7D-9D00-E89DA197541E}" destId="{4442809D-EA2D-45B5-A4F2-367F92449018}" srcOrd="0" destOrd="0" presId="urn:microsoft.com/office/officeart/2005/8/layout/hierarchy2"/>
    <dgm:cxn modelId="{A94AFBCD-7C6B-4711-983F-7772EF65A525}" type="presParOf" srcId="{69370665-C77A-4CD5-ADA4-F119CFFF9ACE}" destId="{4B660624-65DD-47D0-938B-C00C44A97ED6}" srcOrd="1" destOrd="0" presId="urn:microsoft.com/office/officeart/2005/8/layout/hierarchy2"/>
    <dgm:cxn modelId="{F5A7A35A-438D-499F-BB09-9AB84BA06101}" type="presParOf" srcId="{4B660624-65DD-47D0-938B-C00C44A97ED6}" destId="{FD71E9B7-DA6F-465C-85D0-B0DFA3B1E1E3}" srcOrd="0" destOrd="0" presId="urn:microsoft.com/office/officeart/2005/8/layout/hierarchy2"/>
    <dgm:cxn modelId="{56AFE016-8449-49E2-AC0D-83745C3BF4BE}" type="presParOf" srcId="{4B660624-65DD-47D0-938B-C00C44A97ED6}" destId="{F7BC7A86-43D8-4713-A08C-9DB6896C3CB3}" srcOrd="1" destOrd="0" presId="urn:microsoft.com/office/officeart/2005/8/layout/hierarchy2"/>
    <dgm:cxn modelId="{B2B79E31-24E8-43C2-8AB8-DFA562DD28C5}" type="presParOf" srcId="{3D75798E-FD3E-4189-A118-AA9AF9F2A59E}" destId="{7C33E4D7-2F13-496F-AC89-14C9D7325929}" srcOrd="4" destOrd="0" presId="urn:microsoft.com/office/officeart/2005/8/layout/hierarchy2"/>
    <dgm:cxn modelId="{CEA25FC2-7A5F-4ACD-81D9-88291768D2F9}" type="presParOf" srcId="{7C33E4D7-2F13-496F-AC89-14C9D7325929}" destId="{E47F4809-683C-45AA-B215-87B4EF75B50F}" srcOrd="0" destOrd="0" presId="urn:microsoft.com/office/officeart/2005/8/layout/hierarchy2"/>
    <dgm:cxn modelId="{D42D1E06-A93D-4D82-A37A-513A4E13C42C}" type="presParOf" srcId="{3D75798E-FD3E-4189-A118-AA9AF9F2A59E}" destId="{4D85CFA4-5407-498C-8289-970691BE8D94}" srcOrd="5" destOrd="0" presId="urn:microsoft.com/office/officeart/2005/8/layout/hierarchy2"/>
    <dgm:cxn modelId="{13133405-7272-48BC-B28C-C93E0A1E61D9}" type="presParOf" srcId="{4D85CFA4-5407-498C-8289-970691BE8D94}" destId="{6E315B39-D0AE-4A9C-9629-65CC05FE89E1}" srcOrd="0" destOrd="0" presId="urn:microsoft.com/office/officeart/2005/8/layout/hierarchy2"/>
    <dgm:cxn modelId="{FB8F1717-6B93-49AD-8005-653341BDAA7B}" type="presParOf" srcId="{4D85CFA4-5407-498C-8289-970691BE8D94}" destId="{209280D2-D72A-446A-B93D-071515394E0C}" srcOrd="1" destOrd="0" presId="urn:microsoft.com/office/officeart/2005/8/layout/hierarchy2"/>
    <dgm:cxn modelId="{065B8843-0268-45A4-8C18-030E1591F800}" type="presParOf" srcId="{209280D2-D72A-446A-B93D-071515394E0C}" destId="{905176CB-5F27-4437-9E03-8E40A41DDD37}" srcOrd="0" destOrd="0" presId="urn:microsoft.com/office/officeart/2005/8/layout/hierarchy2"/>
    <dgm:cxn modelId="{7BEEC5E3-F128-4244-A7DE-E6485C5E42A3}" type="presParOf" srcId="{905176CB-5F27-4437-9E03-8E40A41DDD37}" destId="{CD82AB1E-AFBE-4C0B-8E47-C26EE3592208}" srcOrd="0" destOrd="0" presId="urn:microsoft.com/office/officeart/2005/8/layout/hierarchy2"/>
    <dgm:cxn modelId="{48D23408-101F-49AF-A398-D6097718CF6F}" type="presParOf" srcId="{209280D2-D72A-446A-B93D-071515394E0C}" destId="{4FBD52DB-D58F-4531-9AE7-81EBC982B5CA}" srcOrd="1" destOrd="0" presId="urn:microsoft.com/office/officeart/2005/8/layout/hierarchy2"/>
    <dgm:cxn modelId="{84E15058-C6A7-44E8-A9F9-3940DF22D3BD}" type="presParOf" srcId="{4FBD52DB-D58F-4531-9AE7-81EBC982B5CA}" destId="{8BA827AD-DC52-4DED-90C2-EDC6AF9A7582}" srcOrd="0" destOrd="0" presId="urn:microsoft.com/office/officeart/2005/8/layout/hierarchy2"/>
    <dgm:cxn modelId="{797C3CA0-DBAA-447E-AEC8-B7ACFD2C8E1F}" type="presParOf" srcId="{4FBD52DB-D58F-4531-9AE7-81EBC982B5CA}" destId="{1DD87E1D-C8B1-41DA-839D-0C7AA21128A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1E251-B591-4D68-B89E-DD5E7134BA17}">
      <dsp:nvSpPr>
        <dsp:cNvPr id="0" name=""/>
        <dsp:cNvSpPr/>
      </dsp:nvSpPr>
      <dsp:spPr>
        <a:xfrm>
          <a:off x="1995785" y="1179"/>
          <a:ext cx="2104429" cy="105221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基本思想</a:t>
          </a:r>
          <a:endParaRPr lang="zh-CN" altLang="en-US" sz="2200" kern="1200" dirty="0"/>
        </a:p>
      </dsp:txBody>
      <dsp:txXfrm>
        <a:off x="2026603" y="31997"/>
        <a:ext cx="2042793" cy="990578"/>
      </dsp:txXfrm>
    </dsp:sp>
    <dsp:sp modelId="{BD718687-05DD-4BD5-BEB4-BAC619CDD430}">
      <dsp:nvSpPr>
        <dsp:cNvPr id="0" name=""/>
        <dsp:cNvSpPr/>
      </dsp:nvSpPr>
      <dsp:spPr>
        <a:xfrm rot="3600000">
          <a:off x="3368523" y="1847862"/>
          <a:ext cx="1096445" cy="368275"/>
        </a:xfrm>
        <a:prstGeom prst="lef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479006" y="1921517"/>
        <a:ext cx="875480" cy="220965"/>
      </dsp:txXfrm>
    </dsp:sp>
    <dsp:sp modelId="{E167CB05-B670-4A4E-8EE3-9A7A8B283387}">
      <dsp:nvSpPr>
        <dsp:cNvPr id="0" name=""/>
        <dsp:cNvSpPr/>
      </dsp:nvSpPr>
      <dsp:spPr>
        <a:xfrm>
          <a:off x="3733278" y="3010605"/>
          <a:ext cx="2104429" cy="1052214"/>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自动资源</a:t>
          </a:r>
          <a:endParaRPr lang="en-US" altLang="zh-CN" sz="2200" kern="1200" dirty="0" smtClean="0"/>
        </a:p>
        <a:p>
          <a:pPr lvl="0" algn="ctr" defTabSz="977900">
            <a:lnSpc>
              <a:spcPct val="90000"/>
            </a:lnSpc>
            <a:spcBef>
              <a:spcPct val="0"/>
            </a:spcBef>
            <a:spcAft>
              <a:spcPct val="35000"/>
            </a:spcAft>
          </a:pPr>
          <a:r>
            <a:rPr lang="zh-CN" altLang="en-US" sz="2200" kern="1200" dirty="0" smtClean="0"/>
            <a:t>释放</a:t>
          </a:r>
          <a:endParaRPr lang="zh-CN" altLang="en-US" sz="2200" kern="1200" dirty="0"/>
        </a:p>
      </dsp:txBody>
      <dsp:txXfrm>
        <a:off x="3764096" y="3041423"/>
        <a:ext cx="2042793" cy="990578"/>
      </dsp:txXfrm>
    </dsp:sp>
    <dsp:sp modelId="{B4867E70-F686-4AA3-BDDA-C08CC381D8E6}">
      <dsp:nvSpPr>
        <dsp:cNvPr id="0" name=""/>
        <dsp:cNvSpPr/>
      </dsp:nvSpPr>
      <dsp:spPr>
        <a:xfrm rot="10800000">
          <a:off x="2499777" y="3352575"/>
          <a:ext cx="1096445" cy="368275"/>
        </a:xfrm>
        <a:prstGeom prst="leftRightArrow">
          <a:avLst>
            <a:gd name="adj1" fmla="val 60000"/>
            <a:gd name="adj2" fmla="val 50000"/>
          </a:avLst>
        </a:prstGeom>
        <a:solidFill>
          <a:schemeClr val="accent3">
            <a:hueOff val="5625132"/>
            <a:satOff val="-8440"/>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2610259" y="3426230"/>
        <a:ext cx="875480" cy="220965"/>
      </dsp:txXfrm>
    </dsp:sp>
    <dsp:sp modelId="{382773BD-4D37-4265-9DD4-BE3558F0221C}">
      <dsp:nvSpPr>
        <dsp:cNvPr id="0" name=""/>
        <dsp:cNvSpPr/>
      </dsp:nvSpPr>
      <dsp:spPr>
        <a:xfrm>
          <a:off x="258291" y="3010605"/>
          <a:ext cx="2104429" cy="1052214"/>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实现机制</a:t>
          </a:r>
          <a:endParaRPr lang="zh-CN" altLang="en-US" sz="2200" kern="1200" dirty="0"/>
        </a:p>
      </dsp:txBody>
      <dsp:txXfrm>
        <a:off x="289109" y="3041423"/>
        <a:ext cx="2042793" cy="990578"/>
      </dsp:txXfrm>
    </dsp:sp>
    <dsp:sp modelId="{20E6DC22-9562-440D-8430-A62CD53C08FD}">
      <dsp:nvSpPr>
        <dsp:cNvPr id="0" name=""/>
        <dsp:cNvSpPr/>
      </dsp:nvSpPr>
      <dsp:spPr>
        <a:xfrm rot="18000000">
          <a:off x="1631030" y="1847862"/>
          <a:ext cx="1096445" cy="368275"/>
        </a:xfrm>
        <a:prstGeom prst="leftRigh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1741513" y="1921517"/>
        <a:ext cx="875480" cy="220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507C8-F3FC-415C-BD98-3882E1A8E08A}">
      <dsp:nvSpPr>
        <dsp:cNvPr id="0" name=""/>
        <dsp:cNvSpPr/>
      </dsp:nvSpPr>
      <dsp:spPr>
        <a:xfrm>
          <a:off x="2155507" y="2277603"/>
          <a:ext cx="1784985" cy="178498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Adobe 楷体 Std R" pitchFamily="18" charset="-122"/>
              <a:ea typeface="Adobe 楷体 Std R" pitchFamily="18" charset="-122"/>
            </a:rPr>
            <a:t>三种方式</a:t>
          </a:r>
          <a:endParaRPr lang="zh-CN" altLang="en-US" sz="2000" kern="1200" dirty="0">
            <a:latin typeface="Adobe 楷体 Std R" pitchFamily="18" charset="-122"/>
            <a:ea typeface="Adobe 楷体 Std R" pitchFamily="18" charset="-122"/>
          </a:endParaRPr>
        </a:p>
      </dsp:txBody>
      <dsp:txXfrm>
        <a:off x="2416912" y="2539008"/>
        <a:ext cx="1262175" cy="1262175"/>
      </dsp:txXfrm>
    </dsp:sp>
    <dsp:sp modelId="{BD66030E-022A-43D2-B055-1E53FF2DACB6}">
      <dsp:nvSpPr>
        <dsp:cNvPr id="0" name=""/>
        <dsp:cNvSpPr/>
      </dsp:nvSpPr>
      <dsp:spPr>
        <a:xfrm rot="12900000">
          <a:off x="871449" y="1920360"/>
          <a:ext cx="1510013" cy="508720"/>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358E55-302B-4099-BC97-344700560A08}">
      <dsp:nvSpPr>
        <dsp:cNvPr id="0" name=""/>
        <dsp:cNvSpPr/>
      </dsp:nvSpPr>
      <dsp:spPr>
        <a:xfrm>
          <a:off x="160123" y="1063372"/>
          <a:ext cx="1695735" cy="135658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Adobe 楷体 Std R" pitchFamily="18" charset="-122"/>
              <a:ea typeface="Adobe 楷体 Std R" pitchFamily="18" charset="-122"/>
            </a:rPr>
            <a:t>abort( )</a:t>
          </a:r>
        </a:p>
        <a:p>
          <a:pPr lvl="0" algn="ctr" defTabSz="889000">
            <a:lnSpc>
              <a:spcPct val="90000"/>
            </a:lnSpc>
            <a:spcBef>
              <a:spcPct val="0"/>
            </a:spcBef>
            <a:spcAft>
              <a:spcPct val="35000"/>
            </a:spcAft>
          </a:pPr>
          <a:r>
            <a:rPr lang="en-US" altLang="zh-CN" sz="2000" kern="1200" dirty="0" smtClean="0">
              <a:latin typeface="Adobe 楷体 Std R" pitchFamily="18" charset="-122"/>
              <a:ea typeface="Adobe 楷体 Std R" pitchFamily="18" charset="-122"/>
            </a:rPr>
            <a:t>exit( ) </a:t>
          </a:r>
          <a:endParaRPr lang="zh-CN" altLang="en-US" sz="2000" kern="1200" dirty="0"/>
        </a:p>
      </dsp:txBody>
      <dsp:txXfrm>
        <a:off x="199856" y="1103105"/>
        <a:ext cx="1616269" cy="1277122"/>
      </dsp:txXfrm>
    </dsp:sp>
    <dsp:sp modelId="{BCF5EF00-2B10-4216-8A8B-24423884016B}">
      <dsp:nvSpPr>
        <dsp:cNvPr id="0" name=""/>
        <dsp:cNvSpPr/>
      </dsp:nvSpPr>
      <dsp:spPr>
        <a:xfrm rot="16200000">
          <a:off x="2292993" y="1180352"/>
          <a:ext cx="1510013" cy="508720"/>
        </a:xfrm>
        <a:prstGeom prst="leftArrow">
          <a:avLst>
            <a:gd name="adj1" fmla="val 60000"/>
            <a:gd name="adj2" fmla="val 50000"/>
          </a:avLst>
        </a:prstGeom>
        <a:solidFill>
          <a:schemeClr val="accent3">
            <a:hueOff val="5625132"/>
            <a:satOff val="-8440"/>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3E3AE0-E581-4668-98FD-7D671B19A3E3}">
      <dsp:nvSpPr>
        <dsp:cNvPr id="0" name=""/>
        <dsp:cNvSpPr/>
      </dsp:nvSpPr>
      <dsp:spPr>
        <a:xfrm>
          <a:off x="2200132" y="1411"/>
          <a:ext cx="1695735" cy="1356588"/>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Adobe 楷体 Std R" pitchFamily="18" charset="-122"/>
              <a:ea typeface="Adobe 楷体 Std R" pitchFamily="18" charset="-122"/>
            </a:rPr>
            <a:t>函数返回值</a:t>
          </a:r>
          <a:endParaRPr lang="zh-CN" altLang="en-US" sz="2400" kern="1200" dirty="0"/>
        </a:p>
      </dsp:txBody>
      <dsp:txXfrm>
        <a:off x="2239865" y="41144"/>
        <a:ext cx="1616269" cy="1277122"/>
      </dsp:txXfrm>
    </dsp:sp>
    <dsp:sp modelId="{B6EA885A-34A5-4385-8A49-BFB4A0221E13}">
      <dsp:nvSpPr>
        <dsp:cNvPr id="0" name=""/>
        <dsp:cNvSpPr/>
      </dsp:nvSpPr>
      <dsp:spPr>
        <a:xfrm rot="19500000">
          <a:off x="3714536" y="1920360"/>
          <a:ext cx="1510013" cy="508720"/>
        </a:xfrm>
        <a:prstGeom prst="lef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D3E04B-39A4-4B87-AECC-2CAD85600186}">
      <dsp:nvSpPr>
        <dsp:cNvPr id="0" name=""/>
        <dsp:cNvSpPr/>
      </dsp:nvSpPr>
      <dsp:spPr>
        <a:xfrm>
          <a:off x="4240140" y="1063372"/>
          <a:ext cx="1695735" cy="1356588"/>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altLang="zh-CN" sz="2400" kern="1200" dirty="0" smtClean="0">
              <a:latin typeface="Adobe 楷体 Std R" pitchFamily="18" charset="-122"/>
              <a:ea typeface="Adobe 楷体 Std R" pitchFamily="18" charset="-122"/>
            </a:rPr>
            <a:t>try{ } catch() </a:t>
          </a:r>
          <a:endParaRPr lang="zh-CN" altLang="en-US" sz="2400" kern="1200" dirty="0"/>
        </a:p>
      </dsp:txBody>
      <dsp:txXfrm>
        <a:off x="4279873" y="1103105"/>
        <a:ext cx="1616269" cy="12771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56D06-6C4C-4CA9-8EE6-D25CE893549B}">
      <dsp:nvSpPr>
        <dsp:cNvPr id="0" name=""/>
        <dsp:cNvSpPr/>
      </dsp:nvSpPr>
      <dsp:spPr>
        <a:xfrm>
          <a:off x="280978" y="2179595"/>
          <a:ext cx="1312907" cy="120258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Adobe 楷体 Std R" pitchFamily="18" charset="-122"/>
              <a:ea typeface="Adobe 楷体 Std R" pitchFamily="18" charset="-122"/>
            </a:rPr>
            <a:t>三个关键字</a:t>
          </a:r>
          <a:endParaRPr lang="zh-CN" altLang="en-US" sz="1400" kern="1200" dirty="0"/>
        </a:p>
      </dsp:txBody>
      <dsp:txXfrm>
        <a:off x="316200" y="2214817"/>
        <a:ext cx="1242463" cy="1132138"/>
      </dsp:txXfrm>
    </dsp:sp>
    <dsp:sp modelId="{13A23A08-2F6F-4EAD-A9FF-429C00AEE241}">
      <dsp:nvSpPr>
        <dsp:cNvPr id="0" name=""/>
        <dsp:cNvSpPr/>
      </dsp:nvSpPr>
      <dsp:spPr>
        <a:xfrm rot="17805941">
          <a:off x="1176638" y="2083844"/>
          <a:ext cx="1518213" cy="38540"/>
        </a:xfrm>
        <a:custGeom>
          <a:avLst/>
          <a:gdLst/>
          <a:ahLst/>
          <a:cxnLst/>
          <a:rect l="0" t="0" r="0" b="0"/>
          <a:pathLst>
            <a:path>
              <a:moveTo>
                <a:pt x="0" y="19270"/>
              </a:moveTo>
              <a:lnTo>
                <a:pt x="1518213" y="192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897789" y="2065159"/>
        <a:ext cx="75910" cy="75910"/>
      </dsp:txXfrm>
    </dsp:sp>
    <dsp:sp modelId="{C23054F8-8C33-43BC-956B-F9C52D92052F}">
      <dsp:nvSpPr>
        <dsp:cNvPr id="0" name=""/>
        <dsp:cNvSpPr/>
      </dsp:nvSpPr>
      <dsp:spPr>
        <a:xfrm>
          <a:off x="2277603" y="922163"/>
          <a:ext cx="1211073" cy="10063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Adobe 楷体 Std R" pitchFamily="18" charset="-122"/>
              <a:ea typeface="Adobe 楷体 Std R" pitchFamily="18" charset="-122"/>
            </a:rPr>
            <a:t>throw</a:t>
          </a:r>
        </a:p>
      </dsp:txBody>
      <dsp:txXfrm>
        <a:off x="2307078" y="951638"/>
        <a:ext cx="1152123" cy="947407"/>
      </dsp:txXfrm>
    </dsp:sp>
    <dsp:sp modelId="{E688B87B-6800-4626-8A91-A6CF0147C0A8}">
      <dsp:nvSpPr>
        <dsp:cNvPr id="0" name=""/>
        <dsp:cNvSpPr/>
      </dsp:nvSpPr>
      <dsp:spPr>
        <a:xfrm>
          <a:off x="3488676" y="1406071"/>
          <a:ext cx="612138" cy="38540"/>
        </a:xfrm>
        <a:custGeom>
          <a:avLst/>
          <a:gdLst/>
          <a:ahLst/>
          <a:cxnLst/>
          <a:rect l="0" t="0" r="0" b="0"/>
          <a:pathLst>
            <a:path>
              <a:moveTo>
                <a:pt x="0" y="19270"/>
              </a:moveTo>
              <a:lnTo>
                <a:pt x="612138" y="192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79442" y="1410038"/>
        <a:ext cx="30606" cy="30606"/>
      </dsp:txXfrm>
    </dsp:sp>
    <dsp:sp modelId="{E7D42C49-5491-408E-B1B9-5622A24060B7}">
      <dsp:nvSpPr>
        <dsp:cNvPr id="0" name=""/>
        <dsp:cNvSpPr/>
      </dsp:nvSpPr>
      <dsp:spPr>
        <a:xfrm>
          <a:off x="4100814" y="824050"/>
          <a:ext cx="4200597" cy="120258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l" defTabSz="622300">
            <a:lnSpc>
              <a:spcPct val="90000"/>
            </a:lnSpc>
            <a:spcBef>
              <a:spcPct val="0"/>
            </a:spcBef>
            <a:spcAft>
              <a:spcPct val="35000"/>
            </a:spcAft>
          </a:pPr>
          <a:r>
            <a:rPr lang="zh-CN" altLang="en-US" sz="1400" kern="1200" smtClean="0">
              <a:latin typeface="Adobe 楷体 Std R" pitchFamily="18" charset="-122"/>
              <a:ea typeface="Adobe 楷体 Std R" pitchFamily="18" charset="-122"/>
            </a:rPr>
            <a:t>负责发现异常，抛掷异常对象；若放在函数声明中则又称为异常接口声明；</a:t>
          </a:r>
          <a:endParaRPr lang="en-US" altLang="zh-CN" sz="1400" kern="1200" dirty="0" smtClean="0">
            <a:latin typeface="Adobe 楷体 Std R" pitchFamily="18" charset="-122"/>
            <a:ea typeface="Adobe 楷体 Std R" pitchFamily="18" charset="-122"/>
          </a:endParaRPr>
        </a:p>
      </dsp:txBody>
      <dsp:txXfrm>
        <a:off x="4136036" y="859272"/>
        <a:ext cx="4130153" cy="1132138"/>
      </dsp:txXfrm>
    </dsp:sp>
    <dsp:sp modelId="{93C6177A-7A7A-48C3-93A1-D0AEADA27E8B}">
      <dsp:nvSpPr>
        <dsp:cNvPr id="0" name=""/>
        <dsp:cNvSpPr/>
      </dsp:nvSpPr>
      <dsp:spPr>
        <a:xfrm rot="137819">
          <a:off x="1593611" y="2775329"/>
          <a:ext cx="684266" cy="38540"/>
        </a:xfrm>
        <a:custGeom>
          <a:avLst/>
          <a:gdLst/>
          <a:ahLst/>
          <a:cxnLst/>
          <a:rect l="0" t="0" r="0" b="0"/>
          <a:pathLst>
            <a:path>
              <a:moveTo>
                <a:pt x="0" y="19270"/>
              </a:moveTo>
              <a:lnTo>
                <a:pt x="684266" y="192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18638" y="2777492"/>
        <a:ext cx="34213" cy="34213"/>
      </dsp:txXfrm>
    </dsp:sp>
    <dsp:sp modelId="{6CFC942C-E2BA-431F-9AC8-A72D59EBCD13}">
      <dsp:nvSpPr>
        <dsp:cNvPr id="0" name=""/>
        <dsp:cNvSpPr/>
      </dsp:nvSpPr>
      <dsp:spPr>
        <a:xfrm>
          <a:off x="2277603" y="2249453"/>
          <a:ext cx="1211073" cy="111771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smtClean="0">
              <a:latin typeface="Adobe 楷体 Std R" pitchFamily="18" charset="-122"/>
              <a:ea typeface="Adobe 楷体 Std R" pitchFamily="18" charset="-122"/>
            </a:rPr>
            <a:t>try</a:t>
          </a:r>
          <a:endParaRPr lang="en-US" altLang="zh-CN" sz="1400" kern="1200" dirty="0" smtClean="0">
            <a:latin typeface="Adobe 楷体 Std R" pitchFamily="18" charset="-122"/>
            <a:ea typeface="Adobe 楷体 Std R" pitchFamily="18" charset="-122"/>
          </a:endParaRPr>
        </a:p>
      </dsp:txBody>
      <dsp:txXfrm>
        <a:off x="2310340" y="2282190"/>
        <a:ext cx="1145599" cy="1052242"/>
      </dsp:txXfrm>
    </dsp:sp>
    <dsp:sp modelId="{6FBEE922-7B27-4E7D-9D00-E89DA197541E}">
      <dsp:nvSpPr>
        <dsp:cNvPr id="0" name=""/>
        <dsp:cNvSpPr/>
      </dsp:nvSpPr>
      <dsp:spPr>
        <a:xfrm>
          <a:off x="3488676" y="2789041"/>
          <a:ext cx="682008" cy="38540"/>
        </a:xfrm>
        <a:custGeom>
          <a:avLst/>
          <a:gdLst/>
          <a:ahLst/>
          <a:cxnLst/>
          <a:rect l="0" t="0" r="0" b="0"/>
          <a:pathLst>
            <a:path>
              <a:moveTo>
                <a:pt x="0" y="19270"/>
              </a:moveTo>
              <a:lnTo>
                <a:pt x="682008" y="192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812630" y="2791261"/>
        <a:ext cx="34100" cy="34100"/>
      </dsp:txXfrm>
    </dsp:sp>
    <dsp:sp modelId="{FD71E9B7-DA6F-465C-85D0-B0DFA3B1E1E3}">
      <dsp:nvSpPr>
        <dsp:cNvPr id="0" name=""/>
        <dsp:cNvSpPr/>
      </dsp:nvSpPr>
      <dsp:spPr>
        <a:xfrm>
          <a:off x="4170684" y="2207020"/>
          <a:ext cx="4259596" cy="120258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Adobe 楷体 Std R" pitchFamily="18" charset="-122"/>
              <a:ea typeface="Adobe 楷体 Std R" pitchFamily="18" charset="-122"/>
            </a:rPr>
            <a:t>限定异常出现的代码块</a:t>
          </a:r>
          <a:endParaRPr lang="zh-CN" altLang="en-US" sz="1400" kern="1200" dirty="0">
            <a:latin typeface="Adobe 楷体 Std R" pitchFamily="18" charset="-122"/>
            <a:ea typeface="Adobe 楷体 Std R" pitchFamily="18" charset="-122"/>
          </a:endParaRPr>
        </a:p>
      </dsp:txBody>
      <dsp:txXfrm>
        <a:off x="4205906" y="2242242"/>
        <a:ext cx="4189152" cy="1132138"/>
      </dsp:txXfrm>
    </dsp:sp>
    <dsp:sp modelId="{7C33E4D7-2F13-496F-AC89-14C9D7325929}">
      <dsp:nvSpPr>
        <dsp:cNvPr id="0" name=""/>
        <dsp:cNvSpPr/>
      </dsp:nvSpPr>
      <dsp:spPr>
        <a:xfrm rot="3848239">
          <a:off x="1152054" y="3466814"/>
          <a:ext cx="1567380" cy="38540"/>
        </a:xfrm>
        <a:custGeom>
          <a:avLst/>
          <a:gdLst/>
          <a:ahLst/>
          <a:cxnLst/>
          <a:rect l="0" t="0" r="0" b="0"/>
          <a:pathLst>
            <a:path>
              <a:moveTo>
                <a:pt x="0" y="19270"/>
              </a:moveTo>
              <a:lnTo>
                <a:pt x="1567380" y="192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896560" y="3446900"/>
        <a:ext cx="78369" cy="78369"/>
      </dsp:txXfrm>
    </dsp:sp>
    <dsp:sp modelId="{6E315B39-D0AE-4A9C-9629-65CC05FE89E1}">
      <dsp:nvSpPr>
        <dsp:cNvPr id="0" name=""/>
        <dsp:cNvSpPr/>
      </dsp:nvSpPr>
      <dsp:spPr>
        <a:xfrm>
          <a:off x="2277603" y="3646602"/>
          <a:ext cx="1211073" cy="108935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smtClean="0">
              <a:latin typeface="Adobe 楷体 Std R" pitchFamily="18" charset="-122"/>
              <a:ea typeface="Adobe 楷体 Std R" pitchFamily="18" charset="-122"/>
            </a:rPr>
            <a:t>catch</a:t>
          </a:r>
          <a:endParaRPr lang="zh-CN" altLang="en-US" sz="1400" kern="1200" dirty="0"/>
        </a:p>
      </dsp:txBody>
      <dsp:txXfrm>
        <a:off x="2309509" y="3678508"/>
        <a:ext cx="1147261" cy="1025547"/>
      </dsp:txXfrm>
    </dsp:sp>
    <dsp:sp modelId="{905176CB-5F27-4437-9E03-8E40A41DDD37}">
      <dsp:nvSpPr>
        <dsp:cNvPr id="0" name=""/>
        <dsp:cNvSpPr/>
      </dsp:nvSpPr>
      <dsp:spPr>
        <a:xfrm>
          <a:off x="3488676" y="4172012"/>
          <a:ext cx="682008" cy="38540"/>
        </a:xfrm>
        <a:custGeom>
          <a:avLst/>
          <a:gdLst/>
          <a:ahLst/>
          <a:cxnLst/>
          <a:rect l="0" t="0" r="0" b="0"/>
          <a:pathLst>
            <a:path>
              <a:moveTo>
                <a:pt x="0" y="19270"/>
              </a:moveTo>
              <a:lnTo>
                <a:pt x="682008" y="192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812630" y="4174232"/>
        <a:ext cx="34100" cy="34100"/>
      </dsp:txXfrm>
    </dsp:sp>
    <dsp:sp modelId="{8BA827AD-DC52-4DED-90C2-EDC6AF9A7582}">
      <dsp:nvSpPr>
        <dsp:cNvPr id="0" name=""/>
        <dsp:cNvSpPr/>
      </dsp:nvSpPr>
      <dsp:spPr>
        <a:xfrm>
          <a:off x="4170684" y="3589990"/>
          <a:ext cx="4259596" cy="120258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t" anchorCtr="0">
          <a:noAutofit/>
        </a:bodyPr>
        <a:lstStyle/>
        <a:p>
          <a:pPr lvl="0" algn="l" defTabSz="622300">
            <a:lnSpc>
              <a:spcPct val="90000"/>
            </a:lnSpc>
            <a:spcBef>
              <a:spcPct val="0"/>
            </a:spcBef>
            <a:spcAft>
              <a:spcPct val="35000"/>
            </a:spcAft>
          </a:pPr>
          <a:r>
            <a:rPr lang="zh-CN" altLang="en-US" sz="1400" kern="1200" dirty="0" smtClean="0">
              <a:latin typeface="Adobe 楷体 Std R" pitchFamily="18" charset="-122"/>
              <a:ea typeface="Adobe 楷体 Std R" pitchFamily="18" charset="-122"/>
            </a:rPr>
            <a:t>负责处理捕获来的异常（包括继续抛掷异常）。所抛掷的异常对象并非建在函数栈上，而是建在专用的异常栈上，故可以跨越函数而传递给上层</a:t>
          </a:r>
          <a:endParaRPr lang="zh-CN" altLang="en-US" sz="1400" kern="1200" dirty="0"/>
        </a:p>
      </dsp:txBody>
      <dsp:txXfrm>
        <a:off x="4205906" y="3625212"/>
        <a:ext cx="4189152" cy="1132138"/>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2013/4/18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6024" y="1772816"/>
            <a:ext cx="7772400" cy="1470025"/>
          </a:xfrm>
        </p:spPr>
        <p:txBody>
          <a:bodyPr/>
          <a:lstStyle/>
          <a:p>
            <a:r>
              <a:rPr lang="en-US" altLang="zh-CN" dirty="0" smtClean="0">
                <a:latin typeface="方正姚体" pitchFamily="2" charset="-122"/>
                <a:ea typeface="方正姚体" pitchFamily="2" charset="-122"/>
              </a:rPr>
              <a:t>C++ </a:t>
            </a:r>
            <a:r>
              <a:rPr lang="zh-CN" altLang="en-US" dirty="0" smtClean="0">
                <a:latin typeface="方正姚体" pitchFamily="2" charset="-122"/>
                <a:ea typeface="方正姚体" pitchFamily="2" charset="-122"/>
              </a:rPr>
              <a:t>基础知识</a:t>
            </a:r>
            <a:r>
              <a:rPr lang="en-US" altLang="zh-CN" dirty="0">
                <a:latin typeface="方正姚体" pitchFamily="2" charset="-122"/>
                <a:ea typeface="方正姚体" pitchFamily="2" charset="-122"/>
              </a:rPr>
              <a:t/>
            </a:r>
            <a:br>
              <a:rPr lang="en-US" altLang="zh-CN" dirty="0">
                <a:latin typeface="方正姚体" pitchFamily="2" charset="-122"/>
                <a:ea typeface="方正姚体" pitchFamily="2" charset="-122"/>
              </a:rPr>
            </a:br>
            <a:r>
              <a:rPr lang="zh-CN" altLang="en-US" dirty="0">
                <a:latin typeface="方正姚体" pitchFamily="2" charset="-122"/>
                <a:ea typeface="方正姚体" pitchFamily="2" charset="-122"/>
              </a:rPr>
              <a:t>异常</a:t>
            </a:r>
          </a:p>
        </p:txBody>
      </p:sp>
      <p:sp>
        <p:nvSpPr>
          <p:cNvPr id="5" name="TextBox 4"/>
          <p:cNvSpPr txBox="1"/>
          <p:nvPr/>
        </p:nvSpPr>
        <p:spPr>
          <a:xfrm>
            <a:off x="4283968" y="4581128"/>
            <a:ext cx="4104456" cy="954107"/>
          </a:xfrm>
          <a:prstGeom prst="rect">
            <a:avLst/>
          </a:prstGeom>
          <a:noFill/>
        </p:spPr>
        <p:txBody>
          <a:bodyPr wrap="square" rtlCol="0">
            <a:spAutoFit/>
          </a:bodyPr>
          <a:lstStyle/>
          <a:p>
            <a:pPr algn="ctr"/>
            <a:r>
              <a:rPr lang="zh-CN" altLang="en-US" sz="2800" dirty="0">
                <a:latin typeface="Adobe 楷体 Std R" pitchFamily="18" charset="-122"/>
                <a:ea typeface="Adobe 楷体 Std R" pitchFamily="18" charset="-122"/>
              </a:rPr>
              <a:t>吴</a:t>
            </a:r>
            <a:r>
              <a:rPr lang="zh-CN" altLang="en-US" sz="2800" dirty="0" smtClean="0">
                <a:latin typeface="Adobe 楷体 Std R" pitchFamily="18" charset="-122"/>
                <a:ea typeface="Adobe 楷体 Std R" pitchFamily="18" charset="-122"/>
              </a:rPr>
              <a:t>军</a:t>
            </a:r>
            <a:endParaRPr lang="en-US" altLang="zh-CN" sz="2800" dirty="0" smtClean="0">
              <a:latin typeface="Adobe 楷体 Std R" pitchFamily="18" charset="-122"/>
              <a:ea typeface="Adobe 楷体 Std R" pitchFamily="18" charset="-122"/>
            </a:endParaRPr>
          </a:p>
          <a:p>
            <a:pPr algn="ctr"/>
            <a:r>
              <a:rPr lang="en-US" altLang="zh-CN" sz="2800" dirty="0" smtClean="0">
                <a:latin typeface="Adobe 楷体 Std R" pitchFamily="18" charset="-122"/>
                <a:ea typeface="Adobe 楷体 Std R" pitchFamily="18" charset="-122"/>
              </a:rPr>
              <a:t>2013.4.17</a:t>
            </a:r>
            <a:endParaRPr lang="zh-CN" altLang="en-US" sz="2800" dirty="0">
              <a:latin typeface="Adobe 楷体 Std R" pitchFamily="18" charset="-122"/>
              <a:ea typeface="Adobe 楷体 Std R" pitchFamily="18" charset="-122"/>
            </a:endParaRPr>
          </a:p>
        </p:txBody>
      </p:sp>
    </p:spTree>
    <p:extLst>
      <p:ext uri="{BB962C8B-B14F-4D97-AF65-F5344CB8AC3E}">
        <p14:creationId xmlns:p14="http://schemas.microsoft.com/office/powerpoint/2010/main" val="4170835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671"/>
            <a:ext cx="8229600" cy="687025"/>
          </a:xfrm>
        </p:spPr>
        <p:txBody>
          <a:bodyPr anchor="t">
            <a:normAutofit/>
          </a:bodyPr>
          <a:lstStyle/>
          <a:p>
            <a:r>
              <a:rPr lang="zh-CN" altLang="en-US" sz="3600" dirty="0" smtClean="0">
                <a:latin typeface="方正姚体" pitchFamily="2" charset="-122"/>
                <a:ea typeface="方正姚体" pitchFamily="2" charset="-122"/>
              </a:rPr>
              <a:t>自动资源释放</a:t>
            </a:r>
            <a:endParaRPr lang="zh-CN" altLang="en-US" sz="3600" dirty="0">
              <a:latin typeface="方正姚体" pitchFamily="2" charset="-122"/>
              <a:ea typeface="方正姚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92" y="620688"/>
            <a:ext cx="7953375" cy="623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103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en-US" altLang="zh-CN" dirty="0" smtClean="0">
                <a:latin typeface="Adobe 楷体 Std R" pitchFamily="18" charset="-122"/>
                <a:ea typeface="Adobe 楷体 Std R" pitchFamily="18" charset="-122"/>
              </a:rPr>
              <a:t>Thank you</a:t>
            </a:r>
            <a:r>
              <a:rPr lang="zh-CN" altLang="en-US" dirty="0" smtClean="0">
                <a:latin typeface="Adobe 楷体 Std R" pitchFamily="18" charset="-122"/>
                <a:ea typeface="Adobe 楷体 Std R" pitchFamily="18" charset="-122"/>
              </a:rPr>
              <a:t>！</a:t>
            </a:r>
            <a:endParaRPr lang="zh-CN" altLang="en-US" dirty="0">
              <a:latin typeface="Adobe 楷体 Std R" pitchFamily="18" charset="-122"/>
              <a:ea typeface="Adobe 楷体 Std R" pitchFamily="18" charset="-122"/>
            </a:endParaRPr>
          </a:p>
        </p:txBody>
      </p:sp>
    </p:spTree>
    <p:extLst>
      <p:ext uri="{BB962C8B-B14F-4D97-AF65-F5344CB8AC3E}">
        <p14:creationId xmlns:p14="http://schemas.microsoft.com/office/powerpoint/2010/main" val="1965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207" y="0"/>
            <a:ext cx="8229600" cy="1143000"/>
          </a:xfrm>
        </p:spPr>
        <p:txBody>
          <a:bodyPr>
            <a:normAutofit/>
          </a:bodyPr>
          <a:lstStyle/>
          <a:p>
            <a:r>
              <a:rPr lang="zh-CN" altLang="en-US" sz="6000" dirty="0" smtClean="0">
                <a:latin typeface="方正姚体" pitchFamily="2" charset="-122"/>
                <a:ea typeface="方正姚体" pitchFamily="2" charset="-122"/>
              </a:rPr>
              <a:t>异常</a:t>
            </a:r>
            <a:endParaRPr lang="zh-CN" altLang="en-US" sz="6000" dirty="0">
              <a:latin typeface="方正姚体" pitchFamily="2" charset="-122"/>
              <a:ea typeface="方正姚体" pitchFamily="2" charset="-122"/>
            </a:endParaRPr>
          </a:p>
        </p:txBody>
      </p:sp>
      <p:graphicFrame>
        <p:nvGraphicFramePr>
          <p:cNvPr id="5" name="图示 4"/>
          <p:cNvGraphicFramePr/>
          <p:nvPr>
            <p:extLst>
              <p:ext uri="{D42A27DB-BD31-4B8C-83A1-F6EECF244321}">
                <p14:modId xmlns:p14="http://schemas.microsoft.com/office/powerpoint/2010/main" val="237536037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4496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671"/>
            <a:ext cx="8229600" cy="1047065"/>
          </a:xfrm>
        </p:spPr>
        <p:txBody>
          <a:bodyPr>
            <a:normAutofit/>
          </a:bodyPr>
          <a:lstStyle/>
          <a:p>
            <a:r>
              <a:rPr lang="zh-CN" altLang="en-US" sz="4800" dirty="0" smtClean="0">
                <a:latin typeface="方正姚体" pitchFamily="2" charset="-122"/>
                <a:ea typeface="方正姚体" pitchFamily="2" charset="-122"/>
              </a:rPr>
              <a:t>基本思想</a:t>
            </a:r>
            <a:endParaRPr lang="zh-CN" altLang="en-US" sz="4800" dirty="0">
              <a:latin typeface="方正姚体" pitchFamily="2" charset="-122"/>
              <a:ea typeface="方正姚体" pitchFamily="2" charset="-122"/>
            </a:endParaRPr>
          </a:p>
        </p:txBody>
      </p:sp>
      <p:sp>
        <p:nvSpPr>
          <p:cNvPr id="3" name="圆角矩形 2"/>
          <p:cNvSpPr/>
          <p:nvPr/>
        </p:nvSpPr>
        <p:spPr>
          <a:xfrm>
            <a:off x="467544" y="2708920"/>
            <a:ext cx="1800200" cy="93610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Adobe 楷体 Std R" pitchFamily="18" charset="-122"/>
                <a:ea typeface="Adobe 楷体 Std R" pitchFamily="18" charset="-122"/>
              </a:rPr>
              <a:t>错误类型</a:t>
            </a:r>
          </a:p>
        </p:txBody>
      </p:sp>
      <p:sp>
        <p:nvSpPr>
          <p:cNvPr id="4" name="圆角矩形 3"/>
          <p:cNvSpPr/>
          <p:nvPr/>
        </p:nvSpPr>
        <p:spPr>
          <a:xfrm>
            <a:off x="2910136" y="1817204"/>
            <a:ext cx="1869537" cy="57606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Adobe 楷体 Std R" pitchFamily="18" charset="-122"/>
                <a:ea typeface="Adobe 楷体 Std R" pitchFamily="18" charset="-122"/>
              </a:rPr>
              <a:t>编译错误</a:t>
            </a:r>
            <a:endParaRPr lang="zh-CN" altLang="en-US" dirty="0">
              <a:latin typeface="Adobe 楷体 Std R" pitchFamily="18" charset="-122"/>
              <a:ea typeface="Adobe 楷体 Std R" pitchFamily="18" charset="-122"/>
            </a:endParaRPr>
          </a:p>
        </p:txBody>
      </p:sp>
      <p:sp>
        <p:nvSpPr>
          <p:cNvPr id="7" name="圆角矩形 6"/>
          <p:cNvSpPr/>
          <p:nvPr/>
        </p:nvSpPr>
        <p:spPr>
          <a:xfrm>
            <a:off x="2940555" y="3969060"/>
            <a:ext cx="1872208" cy="57606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Adobe 楷体 Std R" pitchFamily="18" charset="-122"/>
                <a:ea typeface="Adobe 楷体 Std R" pitchFamily="18" charset="-122"/>
              </a:rPr>
              <a:t>逻辑错误</a:t>
            </a:r>
            <a:endParaRPr lang="zh-CN" altLang="en-US" dirty="0">
              <a:latin typeface="Adobe 楷体 Std R" pitchFamily="18" charset="-122"/>
              <a:ea typeface="Adobe 楷体 Std R" pitchFamily="18" charset="-122"/>
            </a:endParaRPr>
          </a:p>
        </p:txBody>
      </p:sp>
      <p:sp>
        <p:nvSpPr>
          <p:cNvPr id="8" name="圆角矩形 7"/>
          <p:cNvSpPr/>
          <p:nvPr/>
        </p:nvSpPr>
        <p:spPr>
          <a:xfrm>
            <a:off x="2915816" y="2869361"/>
            <a:ext cx="1869537" cy="57606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Adobe 楷体 Std R" pitchFamily="18" charset="-122"/>
                <a:ea typeface="Adobe 楷体 Std R" pitchFamily="18" charset="-122"/>
              </a:rPr>
              <a:t>运行错误</a:t>
            </a:r>
            <a:endParaRPr lang="zh-CN" altLang="en-US" dirty="0">
              <a:latin typeface="Adobe 楷体 Std R" pitchFamily="18" charset="-122"/>
              <a:ea typeface="Adobe 楷体 Std R" pitchFamily="18" charset="-122"/>
            </a:endParaRPr>
          </a:p>
        </p:txBody>
      </p:sp>
      <p:sp>
        <p:nvSpPr>
          <p:cNvPr id="5" name="矩形 4"/>
          <p:cNvSpPr/>
          <p:nvPr/>
        </p:nvSpPr>
        <p:spPr>
          <a:xfrm>
            <a:off x="5292079" y="1718721"/>
            <a:ext cx="3732831"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Adobe 楷体 Std R" pitchFamily="18" charset="-122"/>
                <a:ea typeface="Adobe 楷体 Std R" pitchFamily="18" charset="-122"/>
              </a:rPr>
              <a:t>编译时通不过，属语法</a:t>
            </a:r>
            <a:r>
              <a:rPr lang="zh-CN" altLang="en-US" dirty="0" smtClean="0">
                <a:latin typeface="Adobe 楷体 Std R" pitchFamily="18" charset="-122"/>
                <a:ea typeface="Adobe 楷体 Std R" pitchFamily="18" charset="-122"/>
              </a:rPr>
              <a:t>错；</a:t>
            </a:r>
            <a:endParaRPr lang="zh-CN" altLang="en-US" dirty="0">
              <a:latin typeface="Adobe 楷体 Std R" pitchFamily="18" charset="-122"/>
              <a:ea typeface="Adobe 楷体 Std R" pitchFamily="18" charset="-122"/>
            </a:endParaRPr>
          </a:p>
        </p:txBody>
      </p:sp>
      <p:sp>
        <p:nvSpPr>
          <p:cNvPr id="10" name="矩形 9"/>
          <p:cNvSpPr/>
          <p:nvPr/>
        </p:nvSpPr>
        <p:spPr>
          <a:xfrm>
            <a:off x="5292080" y="2580680"/>
            <a:ext cx="3732832"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Adobe 楷体 Std R" pitchFamily="18" charset="-122"/>
                <a:ea typeface="Adobe 楷体 Std R" pitchFamily="18" charset="-122"/>
              </a:rPr>
              <a:t>调试时无法发现，运行时才出现，往往由系统环境引起，属可予料但不可避免。必须由语言的某种机制予以控制。</a:t>
            </a:r>
            <a:endParaRPr lang="en-US" altLang="zh-CN" dirty="0">
              <a:latin typeface="Adobe 楷体 Std R" pitchFamily="18" charset="-122"/>
              <a:ea typeface="Adobe 楷体 Std R" pitchFamily="18" charset="-122"/>
            </a:endParaRPr>
          </a:p>
        </p:txBody>
      </p:sp>
      <p:sp>
        <p:nvSpPr>
          <p:cNvPr id="11" name="矩形 10"/>
          <p:cNvSpPr/>
          <p:nvPr/>
        </p:nvSpPr>
        <p:spPr>
          <a:xfrm>
            <a:off x="5313948" y="3789040"/>
            <a:ext cx="3710963" cy="9361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latin typeface="Adobe 楷体 Std R" pitchFamily="18" charset="-122"/>
                <a:ea typeface="Adobe 楷体 Std R" pitchFamily="18" charset="-122"/>
              </a:rPr>
              <a:t>设计缺陷，编译器无法发现，只能靠人工分析跟踪排除，错误层次</a:t>
            </a:r>
            <a:r>
              <a:rPr lang="zh-CN" altLang="en-US" dirty="0" smtClean="0">
                <a:latin typeface="Adobe 楷体 Std R" pitchFamily="18" charset="-122"/>
                <a:ea typeface="Adobe 楷体 Std R" pitchFamily="18" charset="-122"/>
              </a:rPr>
              <a:t>中等。</a:t>
            </a:r>
            <a:endParaRPr lang="zh-CN" altLang="en-US" dirty="0">
              <a:latin typeface="Adobe 楷体 Std R" pitchFamily="18" charset="-122"/>
              <a:ea typeface="Adobe 楷体 Std R" pitchFamily="18" charset="-122"/>
            </a:endParaRPr>
          </a:p>
        </p:txBody>
      </p:sp>
      <p:cxnSp>
        <p:nvCxnSpPr>
          <p:cNvPr id="12" name="曲线连接符 11"/>
          <p:cNvCxnSpPr>
            <a:stCxn id="3" idx="3"/>
            <a:endCxn id="4" idx="1"/>
          </p:cNvCxnSpPr>
          <p:nvPr/>
        </p:nvCxnSpPr>
        <p:spPr>
          <a:xfrm flipV="1">
            <a:off x="2267744" y="2105236"/>
            <a:ext cx="642392" cy="1071736"/>
          </a:xfrm>
          <a:prstGeom prst="curvedConnector3">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3" idx="3"/>
            <a:endCxn id="8" idx="1"/>
          </p:cNvCxnSpPr>
          <p:nvPr/>
        </p:nvCxnSpPr>
        <p:spPr>
          <a:xfrm flipV="1">
            <a:off x="2267744" y="3157393"/>
            <a:ext cx="648072" cy="19579"/>
          </a:xfrm>
          <a:prstGeom prst="curvedConnector3">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3" idx="3"/>
            <a:endCxn id="7" idx="1"/>
          </p:cNvCxnSpPr>
          <p:nvPr/>
        </p:nvCxnSpPr>
        <p:spPr>
          <a:xfrm>
            <a:off x="2267744" y="3176972"/>
            <a:ext cx="672811" cy="1080120"/>
          </a:xfrm>
          <a:prstGeom prst="curvedConnector3">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7" name="右箭头 16"/>
          <p:cNvSpPr/>
          <p:nvPr/>
        </p:nvSpPr>
        <p:spPr>
          <a:xfrm>
            <a:off x="4956777" y="1925216"/>
            <a:ext cx="335301" cy="360040"/>
          </a:xfrm>
          <a:prstGeom prst="rightArrow">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楷体 Std R" pitchFamily="18" charset="-122"/>
              <a:ea typeface="Adobe 楷体 Std R" pitchFamily="18" charset="-122"/>
            </a:endParaRPr>
          </a:p>
        </p:txBody>
      </p:sp>
      <p:sp>
        <p:nvSpPr>
          <p:cNvPr id="19" name="右箭头 18"/>
          <p:cNvSpPr/>
          <p:nvPr/>
        </p:nvSpPr>
        <p:spPr>
          <a:xfrm>
            <a:off x="4941526" y="2940720"/>
            <a:ext cx="335301" cy="360040"/>
          </a:xfrm>
          <a:prstGeom prst="rightArrow">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楷体 Std R" pitchFamily="18" charset="-122"/>
              <a:ea typeface="Adobe 楷体 Std R" pitchFamily="18" charset="-122"/>
            </a:endParaRPr>
          </a:p>
        </p:txBody>
      </p:sp>
      <p:sp>
        <p:nvSpPr>
          <p:cNvPr id="20" name="右箭头 19"/>
          <p:cNvSpPr/>
          <p:nvPr/>
        </p:nvSpPr>
        <p:spPr>
          <a:xfrm>
            <a:off x="4956777" y="4077072"/>
            <a:ext cx="335301" cy="360040"/>
          </a:xfrm>
          <a:prstGeom prst="rightArrow">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楷体 Std R" pitchFamily="18" charset="-122"/>
              <a:ea typeface="Adobe 楷体 Std R" pitchFamily="18" charset="-122"/>
            </a:endParaRPr>
          </a:p>
        </p:txBody>
      </p:sp>
    </p:spTree>
    <p:extLst>
      <p:ext uri="{BB962C8B-B14F-4D97-AF65-F5344CB8AC3E}">
        <p14:creationId xmlns:p14="http://schemas.microsoft.com/office/powerpoint/2010/main" val="701708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671"/>
            <a:ext cx="8229600" cy="1047065"/>
          </a:xfrm>
        </p:spPr>
        <p:txBody>
          <a:bodyPr>
            <a:normAutofit/>
          </a:bodyPr>
          <a:lstStyle/>
          <a:p>
            <a:r>
              <a:rPr lang="zh-CN" altLang="en-US" sz="4800" dirty="0" smtClean="0">
                <a:latin typeface="方正姚体" pitchFamily="2" charset="-122"/>
                <a:ea typeface="方正姚体" pitchFamily="2" charset="-122"/>
              </a:rPr>
              <a:t>基本</a:t>
            </a:r>
            <a:r>
              <a:rPr lang="zh-CN" altLang="en-US" sz="4800" dirty="0">
                <a:latin typeface="方正姚体" pitchFamily="2" charset="-122"/>
                <a:ea typeface="方正姚体" pitchFamily="2" charset="-122"/>
              </a:rPr>
              <a:t>思想</a:t>
            </a:r>
          </a:p>
        </p:txBody>
      </p:sp>
      <p:graphicFrame>
        <p:nvGraphicFramePr>
          <p:cNvPr id="3" name="图示 2"/>
          <p:cNvGraphicFramePr/>
          <p:nvPr>
            <p:extLst>
              <p:ext uri="{D42A27DB-BD31-4B8C-83A1-F6EECF244321}">
                <p14:modId xmlns:p14="http://schemas.microsoft.com/office/powerpoint/2010/main" val="41412530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1975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671"/>
            <a:ext cx="8229600" cy="1047065"/>
          </a:xfrm>
        </p:spPr>
        <p:txBody>
          <a:bodyPr>
            <a:normAutofit/>
          </a:bodyPr>
          <a:lstStyle/>
          <a:p>
            <a:r>
              <a:rPr lang="zh-CN" altLang="en-US" sz="4800" dirty="0" smtClean="0">
                <a:latin typeface="方正姚体" pitchFamily="2" charset="-122"/>
                <a:ea typeface="方正姚体" pitchFamily="2" charset="-122"/>
              </a:rPr>
              <a:t>实现</a:t>
            </a:r>
            <a:r>
              <a:rPr lang="zh-CN" altLang="en-US" sz="4800" dirty="0">
                <a:latin typeface="方正姚体" pitchFamily="2" charset="-122"/>
                <a:ea typeface="方正姚体" pitchFamily="2" charset="-122"/>
              </a:rPr>
              <a:t>机制</a:t>
            </a:r>
            <a:endParaRPr lang="zh-CN" altLang="en-US" sz="3600" dirty="0">
              <a:latin typeface="方正姚体" pitchFamily="2" charset="-122"/>
              <a:ea typeface="方正姚体" pitchFamily="2" charset="-122"/>
            </a:endParaRPr>
          </a:p>
        </p:txBody>
      </p:sp>
      <p:sp>
        <p:nvSpPr>
          <p:cNvPr id="4" name="矩形 3"/>
          <p:cNvSpPr/>
          <p:nvPr/>
        </p:nvSpPr>
        <p:spPr>
          <a:xfrm>
            <a:off x="1403648" y="1412776"/>
            <a:ext cx="5832648" cy="47525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latin typeface="Adobe 楷体 Std R" pitchFamily="18" charset="-122"/>
                <a:ea typeface="Adobe 楷体 Std R" pitchFamily="18" charset="-122"/>
              </a:rPr>
              <a:t>1</a:t>
            </a:r>
            <a:r>
              <a:rPr lang="zh-CN" altLang="en-US" dirty="0" smtClean="0">
                <a:solidFill>
                  <a:schemeClr val="tx1"/>
                </a:solidFill>
                <a:latin typeface="Adobe 楷体 Std R" pitchFamily="18" charset="-122"/>
                <a:ea typeface="Adobe 楷体 Std R" pitchFamily="18" charset="-122"/>
              </a:rPr>
              <a:t>、异常对象：</a:t>
            </a:r>
            <a:endParaRPr lang="en-US" altLang="zh-CN" dirty="0" smtClean="0">
              <a:solidFill>
                <a:schemeClr val="tx1"/>
              </a:solidFill>
              <a:latin typeface="Adobe 楷体 Std R" pitchFamily="18" charset="-122"/>
              <a:ea typeface="Adobe 楷体 Std R" pitchFamily="18" charset="-122"/>
            </a:endParaRPr>
          </a:p>
          <a:p>
            <a:r>
              <a:rPr lang="zh-CN" altLang="en-US" dirty="0" smtClean="0">
                <a:solidFill>
                  <a:schemeClr val="tx1"/>
                </a:solidFill>
                <a:latin typeface="Adobe 楷体 Std R" pitchFamily="18" charset="-122"/>
                <a:ea typeface="Adobe 楷体 Std R" pitchFamily="18" charset="-122"/>
              </a:rPr>
              <a:t>异常是通过抛出对象而引发的的。被抛出的对象类型决定了应该激活那个处理代码。被选中的处理代码是调用链中与该对象类型匹配且离抛出异常位置最近的那个。</a:t>
            </a:r>
            <a:endParaRPr lang="en-US" altLang="zh-CN" dirty="0" smtClean="0">
              <a:solidFill>
                <a:schemeClr val="tx1"/>
              </a:solidFill>
              <a:latin typeface="Adobe 楷体 Std R" pitchFamily="18" charset="-122"/>
              <a:ea typeface="Adobe 楷体 Std R" pitchFamily="18" charset="-122"/>
            </a:endParaRPr>
          </a:p>
          <a:p>
            <a:endParaRPr lang="en-US" altLang="zh-CN" dirty="0">
              <a:solidFill>
                <a:schemeClr val="tx1"/>
              </a:solidFill>
              <a:latin typeface="Adobe 楷体 Std R" pitchFamily="18" charset="-122"/>
              <a:ea typeface="Adobe 楷体 Std R" pitchFamily="18" charset="-122"/>
            </a:endParaRPr>
          </a:p>
          <a:p>
            <a:r>
              <a:rPr lang="en-US" altLang="zh-CN" dirty="0" smtClean="0">
                <a:solidFill>
                  <a:schemeClr val="tx1"/>
                </a:solidFill>
                <a:latin typeface="Adobe 楷体 Std R" pitchFamily="18" charset="-122"/>
                <a:ea typeface="Adobe 楷体 Std R" pitchFamily="18" charset="-122"/>
              </a:rPr>
              <a:t>2</a:t>
            </a:r>
            <a:r>
              <a:rPr lang="zh-CN" altLang="en-US" dirty="0" smtClean="0">
                <a:solidFill>
                  <a:schemeClr val="tx1"/>
                </a:solidFill>
                <a:latin typeface="Adobe 楷体 Std R" pitchFamily="18" charset="-122"/>
                <a:ea typeface="Adobe 楷体 Std R" pitchFamily="18" charset="-122"/>
              </a:rPr>
              <a:t>、异常捕获</a:t>
            </a:r>
            <a:endParaRPr lang="en-US" altLang="zh-CN" dirty="0" smtClean="0">
              <a:solidFill>
                <a:schemeClr val="tx1"/>
              </a:solidFill>
              <a:latin typeface="Adobe 楷体 Std R" pitchFamily="18" charset="-122"/>
              <a:ea typeface="Adobe 楷体 Std R" pitchFamily="18" charset="-122"/>
            </a:endParaRPr>
          </a:p>
          <a:p>
            <a:r>
              <a:rPr lang="zh-CN" altLang="en-US" dirty="0" smtClean="0">
                <a:solidFill>
                  <a:schemeClr val="tx1"/>
                </a:solidFill>
                <a:latin typeface="Adobe 楷体 Std R" pitchFamily="18" charset="-122"/>
                <a:ea typeface="Adobe 楷体 Std R" pitchFamily="18" charset="-122"/>
              </a:rPr>
              <a:t>异常以类似于实参传递给函数的方式抛出和捕获。</a:t>
            </a:r>
            <a:endParaRPr lang="en-US" altLang="zh-CN" dirty="0" smtClean="0">
              <a:solidFill>
                <a:schemeClr val="tx1"/>
              </a:solidFill>
              <a:latin typeface="Adobe 楷体 Std R" pitchFamily="18" charset="-122"/>
              <a:ea typeface="Adobe 楷体 Std R" pitchFamily="18" charset="-122"/>
            </a:endParaRPr>
          </a:p>
          <a:p>
            <a:r>
              <a:rPr lang="zh-CN" altLang="en-US" dirty="0" smtClean="0">
                <a:solidFill>
                  <a:schemeClr val="tx1"/>
                </a:solidFill>
                <a:latin typeface="Adobe 楷体 Std R" pitchFamily="18" charset="-122"/>
                <a:ea typeface="Adobe 楷体 Std R" pitchFamily="18" charset="-122"/>
              </a:rPr>
              <a:t>执行</a:t>
            </a:r>
            <a:r>
              <a:rPr lang="en-US" altLang="zh-CN" dirty="0" smtClean="0">
                <a:solidFill>
                  <a:schemeClr val="tx1"/>
                </a:solidFill>
                <a:latin typeface="Adobe 楷体 Std R" pitchFamily="18" charset="-122"/>
                <a:ea typeface="Adobe 楷体 Std R" pitchFamily="18" charset="-122"/>
              </a:rPr>
              <a:t>throw</a:t>
            </a:r>
            <a:r>
              <a:rPr lang="zh-CN" altLang="en-US" dirty="0" smtClean="0">
                <a:solidFill>
                  <a:schemeClr val="tx1"/>
                </a:solidFill>
                <a:latin typeface="Adobe 楷体 Std R" pitchFamily="18" charset="-122"/>
                <a:ea typeface="Adobe 楷体 Std R" pitchFamily="18" charset="-122"/>
              </a:rPr>
              <a:t>的时候，不会执行</a:t>
            </a:r>
            <a:r>
              <a:rPr lang="en-US" altLang="zh-CN" dirty="0" smtClean="0">
                <a:solidFill>
                  <a:schemeClr val="tx1"/>
                </a:solidFill>
                <a:latin typeface="Adobe 楷体 Std R" pitchFamily="18" charset="-122"/>
                <a:ea typeface="Adobe 楷体 Std R" pitchFamily="18" charset="-122"/>
              </a:rPr>
              <a:t>throw</a:t>
            </a:r>
            <a:r>
              <a:rPr lang="zh-CN" altLang="en-US" dirty="0" smtClean="0">
                <a:solidFill>
                  <a:schemeClr val="tx1"/>
                </a:solidFill>
                <a:latin typeface="Adobe 楷体 Std R" pitchFamily="18" charset="-122"/>
                <a:ea typeface="Adobe 楷体 Std R" pitchFamily="18" charset="-122"/>
              </a:rPr>
              <a:t>后面的语句，而是将控制从</a:t>
            </a:r>
            <a:r>
              <a:rPr lang="en-US" altLang="zh-CN" dirty="0" smtClean="0">
                <a:solidFill>
                  <a:schemeClr val="tx1"/>
                </a:solidFill>
                <a:latin typeface="Adobe 楷体 Std R" pitchFamily="18" charset="-122"/>
                <a:ea typeface="Adobe 楷体 Std R" pitchFamily="18" charset="-122"/>
              </a:rPr>
              <a:t>throw</a:t>
            </a:r>
            <a:r>
              <a:rPr lang="zh-CN" altLang="en-US" dirty="0" smtClean="0">
                <a:solidFill>
                  <a:schemeClr val="tx1"/>
                </a:solidFill>
                <a:latin typeface="Adobe 楷体 Std R" pitchFamily="18" charset="-122"/>
                <a:ea typeface="Adobe 楷体 Std R" pitchFamily="18" charset="-122"/>
              </a:rPr>
              <a:t>转移到匹配的</a:t>
            </a:r>
            <a:r>
              <a:rPr lang="en-US" altLang="zh-CN" dirty="0" smtClean="0">
                <a:solidFill>
                  <a:schemeClr val="tx1"/>
                </a:solidFill>
                <a:latin typeface="Adobe 楷体 Std R" pitchFamily="18" charset="-122"/>
                <a:ea typeface="Adobe 楷体 Std R" pitchFamily="18" charset="-122"/>
              </a:rPr>
              <a:t>catch</a:t>
            </a:r>
            <a:r>
              <a:rPr lang="zh-CN" altLang="en-US" dirty="0" smtClean="0">
                <a:solidFill>
                  <a:schemeClr val="tx1"/>
                </a:solidFill>
                <a:latin typeface="Adobe 楷体 Std R" pitchFamily="18" charset="-122"/>
                <a:ea typeface="Adobe 楷体 Std R" pitchFamily="18" charset="-122"/>
              </a:rPr>
              <a:t>，该</a:t>
            </a:r>
            <a:r>
              <a:rPr lang="en-US" altLang="zh-CN" dirty="0" smtClean="0">
                <a:solidFill>
                  <a:schemeClr val="tx1"/>
                </a:solidFill>
                <a:latin typeface="Adobe 楷体 Std R" pitchFamily="18" charset="-122"/>
                <a:ea typeface="Adobe 楷体 Std R" pitchFamily="18" charset="-122"/>
              </a:rPr>
              <a:t>catch</a:t>
            </a:r>
            <a:r>
              <a:rPr lang="zh-CN" altLang="en-US" dirty="0" smtClean="0">
                <a:solidFill>
                  <a:schemeClr val="tx1"/>
                </a:solidFill>
                <a:latin typeface="Adobe 楷体 Std R" pitchFamily="18" charset="-122"/>
                <a:ea typeface="Adobe 楷体 Std R" pitchFamily="18" charset="-122"/>
              </a:rPr>
              <a:t>可以是同一个函数中的局部</a:t>
            </a:r>
            <a:r>
              <a:rPr lang="en-US" altLang="zh-CN" dirty="0" smtClean="0">
                <a:solidFill>
                  <a:schemeClr val="tx1"/>
                </a:solidFill>
                <a:latin typeface="Adobe 楷体 Std R" pitchFamily="18" charset="-122"/>
                <a:ea typeface="Adobe 楷体 Std R" pitchFamily="18" charset="-122"/>
              </a:rPr>
              <a:t>catch</a:t>
            </a:r>
            <a:r>
              <a:rPr lang="zh-CN" altLang="en-US" dirty="0" smtClean="0">
                <a:solidFill>
                  <a:schemeClr val="tx1"/>
                </a:solidFill>
                <a:latin typeface="Adobe 楷体 Std R" pitchFamily="18" charset="-122"/>
                <a:ea typeface="Adobe 楷体 Std R" pitchFamily="18" charset="-122"/>
              </a:rPr>
              <a:t>也可以是直接或者间接调用发生异常的函数的另一个函数中。</a:t>
            </a:r>
            <a:endParaRPr lang="en-US" altLang="zh-CN" dirty="0" smtClean="0">
              <a:solidFill>
                <a:schemeClr val="tx1"/>
              </a:solidFill>
              <a:latin typeface="Adobe 楷体 Std R" pitchFamily="18" charset="-122"/>
              <a:ea typeface="Adobe 楷体 Std R" pitchFamily="18" charset="-122"/>
            </a:endParaRPr>
          </a:p>
          <a:p>
            <a:endParaRPr lang="en-US" altLang="zh-CN" dirty="0">
              <a:solidFill>
                <a:schemeClr val="tx1"/>
              </a:solidFill>
              <a:latin typeface="Adobe 楷体 Std R" pitchFamily="18" charset="-122"/>
              <a:ea typeface="Adobe 楷体 Std R" pitchFamily="18" charset="-122"/>
            </a:endParaRPr>
          </a:p>
          <a:p>
            <a:r>
              <a:rPr lang="en-US" altLang="zh-CN" dirty="0" smtClean="0">
                <a:solidFill>
                  <a:schemeClr val="tx1"/>
                </a:solidFill>
                <a:latin typeface="Adobe 楷体 Std R" pitchFamily="18" charset="-122"/>
                <a:ea typeface="Adobe 楷体 Std R" pitchFamily="18" charset="-122"/>
              </a:rPr>
              <a:t>3</a:t>
            </a:r>
            <a:r>
              <a:rPr lang="zh-CN" altLang="en-US" dirty="0" smtClean="0">
                <a:solidFill>
                  <a:schemeClr val="tx1"/>
                </a:solidFill>
                <a:latin typeface="Adobe 楷体 Std R" pitchFamily="18" charset="-122"/>
                <a:ea typeface="Adobe 楷体 Std R" pitchFamily="18" charset="-122"/>
              </a:rPr>
              <a:t>、局部对象释放：</a:t>
            </a:r>
            <a:endParaRPr lang="en-US" altLang="zh-CN" dirty="0" smtClean="0">
              <a:solidFill>
                <a:schemeClr val="tx1"/>
              </a:solidFill>
              <a:latin typeface="Adobe 楷体 Std R" pitchFamily="18" charset="-122"/>
              <a:ea typeface="Adobe 楷体 Std R" pitchFamily="18" charset="-122"/>
            </a:endParaRPr>
          </a:p>
          <a:p>
            <a:r>
              <a:rPr lang="zh-CN" altLang="en-US" dirty="0" smtClean="0">
                <a:solidFill>
                  <a:schemeClr val="tx1"/>
                </a:solidFill>
                <a:latin typeface="Adobe 楷体 Std R" pitchFamily="18" charset="-122"/>
                <a:ea typeface="Adobe 楷体 Std R" pitchFamily="18" charset="-122"/>
              </a:rPr>
              <a:t>处理异常的时候会释放局部存储，所以陪抛出的对象就不能再局部存储，而是用</a:t>
            </a:r>
            <a:r>
              <a:rPr lang="en-US" altLang="zh-CN" dirty="0" smtClean="0">
                <a:solidFill>
                  <a:schemeClr val="tx1"/>
                </a:solidFill>
                <a:latin typeface="Adobe 楷体 Std R" pitchFamily="18" charset="-122"/>
                <a:ea typeface="Adobe 楷体 Std R" pitchFamily="18" charset="-122"/>
              </a:rPr>
              <a:t>throw</a:t>
            </a:r>
            <a:r>
              <a:rPr lang="zh-CN" altLang="en-US" dirty="0" smtClean="0">
                <a:solidFill>
                  <a:schemeClr val="tx1"/>
                </a:solidFill>
                <a:latin typeface="Adobe 楷体 Std R" pitchFamily="18" charset="-122"/>
                <a:ea typeface="Adobe 楷体 Std R" pitchFamily="18" charset="-122"/>
              </a:rPr>
              <a:t>表达式初始化一个成为异常对象的特殊对象。异常对象传递给</a:t>
            </a:r>
            <a:r>
              <a:rPr lang="en-US" altLang="zh-CN" dirty="0" smtClean="0">
                <a:solidFill>
                  <a:schemeClr val="tx1"/>
                </a:solidFill>
                <a:latin typeface="Adobe 楷体 Std R" pitchFamily="18" charset="-122"/>
                <a:ea typeface="Adobe 楷体 Std R" pitchFamily="18" charset="-122"/>
              </a:rPr>
              <a:t>catch</a:t>
            </a:r>
            <a:r>
              <a:rPr lang="zh-CN" altLang="en-US" dirty="0" smtClean="0">
                <a:solidFill>
                  <a:schemeClr val="tx1"/>
                </a:solidFill>
                <a:latin typeface="Adobe 楷体 Std R" pitchFamily="18" charset="-122"/>
                <a:ea typeface="Adobe 楷体 Std R" pitchFamily="18" charset="-122"/>
              </a:rPr>
              <a:t>，并且在完全处理了异常之后撤销。</a:t>
            </a:r>
            <a:endParaRPr lang="en-US" altLang="zh-CN" dirty="0" smtClean="0">
              <a:solidFill>
                <a:schemeClr val="tx1"/>
              </a:solidFill>
              <a:latin typeface="Adobe 楷体 Std R" pitchFamily="18" charset="-122"/>
              <a:ea typeface="Adobe 楷体 Std R" pitchFamily="18" charset="-122"/>
            </a:endParaRPr>
          </a:p>
        </p:txBody>
      </p:sp>
    </p:spTree>
    <p:extLst>
      <p:ext uri="{BB962C8B-B14F-4D97-AF65-F5344CB8AC3E}">
        <p14:creationId xmlns:p14="http://schemas.microsoft.com/office/powerpoint/2010/main" val="3034324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671"/>
            <a:ext cx="8229600" cy="1047065"/>
          </a:xfrm>
        </p:spPr>
        <p:txBody>
          <a:bodyPr>
            <a:normAutofit/>
          </a:bodyPr>
          <a:lstStyle/>
          <a:p>
            <a:r>
              <a:rPr lang="zh-CN" altLang="en-US" sz="4800" dirty="0" smtClean="0">
                <a:latin typeface="方正姚体" pitchFamily="2" charset="-122"/>
                <a:ea typeface="方正姚体" pitchFamily="2" charset="-122"/>
              </a:rPr>
              <a:t>实现</a:t>
            </a:r>
            <a:r>
              <a:rPr lang="zh-CN" altLang="en-US" sz="4800" dirty="0">
                <a:latin typeface="方正姚体" pitchFamily="2" charset="-122"/>
                <a:ea typeface="方正姚体" pitchFamily="2" charset="-122"/>
              </a:rPr>
              <a:t>机制</a:t>
            </a:r>
          </a:p>
        </p:txBody>
      </p:sp>
      <p:sp>
        <p:nvSpPr>
          <p:cNvPr id="3" name="矩形 2"/>
          <p:cNvSpPr/>
          <p:nvPr/>
        </p:nvSpPr>
        <p:spPr>
          <a:xfrm>
            <a:off x="179512" y="803897"/>
            <a:ext cx="3456384" cy="6186309"/>
          </a:xfrm>
          <a:prstGeom prst="rect">
            <a:avLst/>
          </a:prstGeom>
          <a:ln w="19050">
            <a:solidFill>
              <a:schemeClr val="accent2"/>
            </a:solidFill>
          </a:ln>
        </p:spPr>
        <p:txBody>
          <a:bodyPr wrap="square">
            <a:spAutoFit/>
          </a:bodyPr>
          <a:lstStyle/>
          <a:p>
            <a:r>
              <a:rPr lang="en-US" altLang="zh-CN" sz="1200" dirty="0">
                <a:latin typeface="Consolas" pitchFamily="49" charset="0"/>
                <a:cs typeface="Consolas" pitchFamily="49" charset="0"/>
              </a:rPr>
              <a:t>//! </a:t>
            </a:r>
            <a:r>
              <a:rPr lang="zh-CN" altLang="en-US" sz="1200" dirty="0">
                <a:latin typeface="Consolas" pitchFamily="49" charset="0"/>
                <a:cs typeface="Consolas" pitchFamily="49" charset="0"/>
              </a:rPr>
              <a:t>使用异常进行错误处理的例子</a:t>
            </a:r>
          </a:p>
          <a:p>
            <a:r>
              <a:rPr lang="en-US" altLang="zh-CN" sz="1200" dirty="0" err="1">
                <a:latin typeface="Consolas" pitchFamily="49" charset="0"/>
                <a:cs typeface="Consolas" pitchFamily="49" charset="0"/>
              </a:rPr>
              <a:t>bool</a:t>
            </a:r>
            <a:endParaRPr lang="en-US" altLang="zh-CN" sz="1200" dirty="0">
              <a:latin typeface="Consolas" pitchFamily="49" charset="0"/>
              <a:cs typeface="Consolas" pitchFamily="49" charset="0"/>
            </a:endParaRPr>
          </a:p>
          <a:p>
            <a:r>
              <a:rPr lang="en-US" altLang="zh-CN" sz="1200" dirty="0">
                <a:latin typeface="Consolas" pitchFamily="49" charset="0"/>
                <a:cs typeface="Consolas" pitchFamily="49" charset="0"/>
              </a:rPr>
              <a:t>Function(void)</a:t>
            </a:r>
          </a:p>
          <a:p>
            <a:r>
              <a:rPr lang="en-US" altLang="zh-CN" sz="1200" dirty="0">
                <a:latin typeface="Consolas" pitchFamily="49" charset="0"/>
                <a:cs typeface="Consolas" pitchFamily="49" charset="0"/>
              </a:rPr>
              <a:t>{</a:t>
            </a:r>
          </a:p>
          <a:p>
            <a:r>
              <a:rPr lang="en-US" altLang="zh-CN" sz="1200" dirty="0">
                <a:latin typeface="Consolas" pitchFamily="49" charset="0"/>
                <a:cs typeface="Consolas" pitchFamily="49" charset="0"/>
              </a:rPr>
              <a:t>    </a:t>
            </a:r>
            <a:r>
              <a:rPr lang="en-US" altLang="zh-CN" sz="1200" dirty="0" err="1">
                <a:latin typeface="Consolas" pitchFamily="49" charset="0"/>
                <a:cs typeface="Consolas" pitchFamily="49" charset="0"/>
              </a:rPr>
              <a:t>int</a:t>
            </a:r>
            <a:r>
              <a:rPr lang="en-US" altLang="zh-CN" sz="1200" dirty="0">
                <a:latin typeface="Consolas" pitchFamily="49" charset="0"/>
                <a:cs typeface="Consolas" pitchFamily="49" charset="0"/>
              </a:rPr>
              <a:t> </a:t>
            </a:r>
            <a:r>
              <a:rPr lang="en-US" altLang="zh-CN" sz="1200" dirty="0" err="1">
                <a:latin typeface="Consolas" pitchFamily="49" charset="0"/>
                <a:cs typeface="Consolas" pitchFamily="49" charset="0"/>
              </a:rPr>
              <a:t>nCode</a:t>
            </a:r>
            <a:r>
              <a:rPr lang="en-US" altLang="zh-CN" sz="1200" dirty="0">
                <a:latin typeface="Consolas" pitchFamily="49" charset="0"/>
                <a:cs typeface="Consolas" pitchFamily="49" charset="0"/>
              </a:rPr>
              <a:t>, i;</a:t>
            </a:r>
          </a:p>
          <a:p>
            <a:r>
              <a:rPr lang="en-US" altLang="zh-CN" sz="1200" dirty="0">
                <a:latin typeface="Consolas" pitchFamily="49" charset="0"/>
                <a:cs typeface="Consolas" pitchFamily="49" charset="0"/>
              </a:rPr>
              <a:t>    </a:t>
            </a:r>
            <a:r>
              <a:rPr lang="en-US" altLang="zh-CN" sz="1200" dirty="0" err="1">
                <a:latin typeface="Consolas" pitchFamily="49" charset="0"/>
                <a:cs typeface="Consolas" pitchFamily="49" charset="0"/>
              </a:rPr>
              <a:t>bool</a:t>
            </a:r>
            <a:r>
              <a:rPr lang="en-US" altLang="zh-CN" sz="1200" dirty="0">
                <a:latin typeface="Consolas" pitchFamily="49" charset="0"/>
                <a:cs typeface="Consolas" pitchFamily="49" charset="0"/>
              </a:rPr>
              <a:t> r = false;</a:t>
            </a:r>
          </a:p>
          <a:p>
            <a:endParaRPr lang="en-US" altLang="zh-CN" sz="1200" dirty="0">
              <a:latin typeface="Consolas" pitchFamily="49" charset="0"/>
              <a:cs typeface="Consolas" pitchFamily="49" charset="0"/>
            </a:endParaRPr>
          </a:p>
          <a:p>
            <a:r>
              <a:rPr lang="en-US" altLang="zh-CN" sz="1200" dirty="0">
                <a:latin typeface="Consolas" pitchFamily="49" charset="0"/>
                <a:cs typeface="Consolas" pitchFamily="49" charset="0"/>
              </a:rPr>
              <a:t>    try </a:t>
            </a:r>
          </a:p>
          <a:p>
            <a:r>
              <a:rPr lang="en-US" altLang="zh-CN" sz="1200" dirty="0">
                <a:latin typeface="Consolas" pitchFamily="49" charset="0"/>
                <a:cs typeface="Consolas" pitchFamily="49" charset="0"/>
              </a:rPr>
              <a:t>    {</a:t>
            </a:r>
          </a:p>
          <a:p>
            <a:r>
              <a:rPr lang="en-US" altLang="zh-CN" sz="1200" dirty="0">
                <a:latin typeface="Consolas" pitchFamily="49" charset="0"/>
                <a:cs typeface="Consolas" pitchFamily="49" charset="0"/>
              </a:rPr>
              <a:t>        if (!Operation1(</a:t>
            </a:r>
            <a:r>
              <a:rPr lang="en-US" altLang="zh-CN" sz="1200" dirty="0" err="1">
                <a:latin typeface="Consolas" pitchFamily="49" charset="0"/>
                <a:cs typeface="Consolas" pitchFamily="49" charset="0"/>
              </a:rPr>
              <a:t>nCode</a:t>
            </a:r>
            <a:r>
              <a:rPr lang="en-US" altLang="zh-CN" sz="1200" dirty="0">
                <a:latin typeface="Consolas" pitchFamily="49" charset="0"/>
                <a:cs typeface="Consolas" pitchFamily="49" charset="0"/>
              </a:rPr>
              <a:t>))</a:t>
            </a:r>
          </a:p>
          <a:p>
            <a:r>
              <a:rPr lang="en-US" altLang="zh-CN" sz="1200" dirty="0">
                <a:latin typeface="Consolas" pitchFamily="49" charset="0"/>
                <a:cs typeface="Consolas" pitchFamily="49" charset="0"/>
              </a:rPr>
              <a:t>        {</a:t>
            </a:r>
          </a:p>
          <a:p>
            <a:r>
              <a:rPr lang="en-US" altLang="zh-CN" sz="1200" dirty="0">
                <a:latin typeface="Consolas" pitchFamily="49" charset="0"/>
                <a:cs typeface="Consolas" pitchFamily="49" charset="0"/>
              </a:rPr>
              <a:t>            throw false;</a:t>
            </a:r>
          </a:p>
          <a:p>
            <a:r>
              <a:rPr lang="en-US" altLang="zh-CN" sz="1200" dirty="0">
                <a:latin typeface="Consolas" pitchFamily="49" charset="0"/>
                <a:cs typeface="Consolas" pitchFamily="49" charset="0"/>
              </a:rPr>
              <a:t>        }</a:t>
            </a:r>
          </a:p>
          <a:p>
            <a:endParaRPr lang="en-US" altLang="zh-CN" sz="1200" dirty="0">
              <a:latin typeface="Consolas" pitchFamily="49" charset="0"/>
              <a:cs typeface="Consolas" pitchFamily="49" charset="0"/>
            </a:endParaRPr>
          </a:p>
          <a:p>
            <a:r>
              <a:rPr lang="en-US" altLang="zh-CN" sz="1200" dirty="0">
                <a:latin typeface="Consolas" pitchFamily="49" charset="0"/>
                <a:cs typeface="Consolas" pitchFamily="49" charset="0"/>
              </a:rPr>
              <a:t>        Operation2(i);</a:t>
            </a:r>
          </a:p>
          <a:p>
            <a:r>
              <a:rPr lang="en-US" altLang="zh-CN" sz="1200" dirty="0">
                <a:latin typeface="Consolas" pitchFamily="49" charset="0"/>
                <a:cs typeface="Consolas" pitchFamily="49" charset="0"/>
              </a:rPr>
              <a:t>    }</a:t>
            </a:r>
          </a:p>
          <a:p>
            <a:r>
              <a:rPr lang="en-US" altLang="zh-CN" sz="1200" dirty="0">
                <a:latin typeface="Consolas" pitchFamily="49" charset="0"/>
                <a:cs typeface="Consolas" pitchFamily="49" charset="0"/>
              </a:rPr>
              <a:t>    catch (</a:t>
            </a:r>
            <a:r>
              <a:rPr lang="en-US" altLang="zh-CN" sz="1200" dirty="0" err="1">
                <a:latin typeface="Consolas" pitchFamily="49" charset="0"/>
                <a:cs typeface="Consolas" pitchFamily="49" charset="0"/>
              </a:rPr>
              <a:t>bool</a:t>
            </a:r>
            <a:r>
              <a:rPr lang="en-US" altLang="zh-CN" sz="1200" dirty="0">
                <a:latin typeface="Consolas" pitchFamily="49" charset="0"/>
                <a:cs typeface="Consolas" pitchFamily="49" charset="0"/>
              </a:rPr>
              <a:t> err)</a:t>
            </a:r>
          </a:p>
          <a:p>
            <a:r>
              <a:rPr lang="en-US" altLang="zh-CN" sz="1200" dirty="0">
                <a:latin typeface="Consolas" pitchFamily="49" charset="0"/>
                <a:cs typeface="Consolas" pitchFamily="49" charset="0"/>
              </a:rPr>
              <a:t>    {</a:t>
            </a:r>
          </a:p>
          <a:p>
            <a:r>
              <a:rPr lang="en-US" altLang="zh-CN" sz="1200" dirty="0">
                <a:latin typeface="Consolas" pitchFamily="49" charset="0"/>
                <a:cs typeface="Consolas" pitchFamily="49" charset="0"/>
              </a:rPr>
              <a:t>        // ...</a:t>
            </a:r>
          </a:p>
          <a:p>
            <a:r>
              <a:rPr lang="en-US" altLang="zh-CN" sz="1200" dirty="0">
                <a:latin typeface="Consolas" pitchFamily="49" charset="0"/>
                <a:cs typeface="Consolas" pitchFamily="49" charset="0"/>
              </a:rPr>
              <a:t>        r = err;</a:t>
            </a:r>
          </a:p>
          <a:p>
            <a:r>
              <a:rPr lang="en-US" altLang="zh-CN" sz="1200" dirty="0">
                <a:latin typeface="Consolas" pitchFamily="49" charset="0"/>
                <a:cs typeface="Consolas" pitchFamily="49" charset="0"/>
              </a:rPr>
              <a:t>    }</a:t>
            </a:r>
          </a:p>
          <a:p>
            <a:r>
              <a:rPr lang="en-US" altLang="zh-CN" sz="1200" dirty="0">
                <a:latin typeface="Consolas" pitchFamily="49" charset="0"/>
                <a:cs typeface="Consolas" pitchFamily="49" charset="0"/>
              </a:rPr>
              <a:t>    catch (</a:t>
            </a:r>
            <a:r>
              <a:rPr lang="en-US" altLang="zh-CN" sz="1200" dirty="0" err="1">
                <a:latin typeface="Consolas" pitchFamily="49" charset="0"/>
                <a:cs typeface="Consolas" pitchFamily="49" charset="0"/>
              </a:rPr>
              <a:t>const</a:t>
            </a:r>
            <a:r>
              <a:rPr lang="en-US" altLang="zh-CN" sz="1200" dirty="0">
                <a:latin typeface="Consolas" pitchFamily="49" charset="0"/>
                <a:cs typeface="Consolas" pitchFamily="49" charset="0"/>
              </a:rPr>
              <a:t> </a:t>
            </a:r>
            <a:r>
              <a:rPr lang="en-US" altLang="zh-CN" sz="1200" dirty="0" err="1">
                <a:latin typeface="Consolas" pitchFamily="49" charset="0"/>
                <a:cs typeface="Consolas" pitchFamily="49" charset="0"/>
              </a:rPr>
              <a:t>excption</a:t>
            </a:r>
            <a:r>
              <a:rPr lang="en-US" altLang="zh-CN" sz="1200" dirty="0">
                <a:latin typeface="Consolas" pitchFamily="49" charset="0"/>
                <a:cs typeface="Consolas" pitchFamily="49" charset="0"/>
              </a:rPr>
              <a:t>&amp; err)</a:t>
            </a:r>
          </a:p>
          <a:p>
            <a:r>
              <a:rPr lang="en-US" altLang="zh-CN" sz="1200" dirty="0">
                <a:latin typeface="Consolas" pitchFamily="49" charset="0"/>
                <a:cs typeface="Consolas" pitchFamily="49" charset="0"/>
              </a:rPr>
              <a:t>    {</a:t>
            </a:r>
          </a:p>
          <a:p>
            <a:r>
              <a:rPr lang="en-US" altLang="zh-CN" sz="1200" dirty="0">
                <a:latin typeface="Consolas" pitchFamily="49" charset="0"/>
                <a:cs typeface="Consolas" pitchFamily="49" charset="0"/>
              </a:rPr>
              <a:t>        // ... </a:t>
            </a:r>
            <a:r>
              <a:rPr lang="en-US" altLang="zh-CN" sz="1200" dirty="0" err="1">
                <a:latin typeface="Consolas" pitchFamily="49" charset="0"/>
                <a:cs typeface="Consolas" pitchFamily="49" charset="0"/>
              </a:rPr>
              <a:t>excption</a:t>
            </a:r>
            <a:r>
              <a:rPr lang="zh-CN" altLang="en-US" sz="1200" dirty="0">
                <a:latin typeface="Consolas" pitchFamily="49" charset="0"/>
                <a:cs typeface="Consolas" pitchFamily="49" charset="0"/>
              </a:rPr>
              <a:t>类错误处理</a:t>
            </a:r>
          </a:p>
          <a:p>
            <a:r>
              <a:rPr lang="zh-CN" altLang="en-US" sz="1200" dirty="0">
                <a:latin typeface="Consolas" pitchFamily="49" charset="0"/>
                <a:cs typeface="Consolas" pitchFamily="49" charset="0"/>
              </a:rPr>
              <a:t>    </a:t>
            </a:r>
            <a:r>
              <a:rPr lang="en-US" altLang="zh-CN" sz="1200" dirty="0">
                <a:latin typeface="Consolas" pitchFamily="49" charset="0"/>
                <a:cs typeface="Consolas" pitchFamily="49" charset="0"/>
              </a:rPr>
              <a:t>}</a:t>
            </a:r>
          </a:p>
          <a:p>
            <a:r>
              <a:rPr lang="en-US" altLang="zh-CN" sz="1200" dirty="0">
                <a:latin typeface="Consolas" pitchFamily="49" charset="0"/>
                <a:cs typeface="Consolas" pitchFamily="49" charset="0"/>
              </a:rPr>
              <a:t>    catch (...)</a:t>
            </a:r>
          </a:p>
          <a:p>
            <a:r>
              <a:rPr lang="en-US" altLang="zh-CN" sz="1200" dirty="0">
                <a:latin typeface="Consolas" pitchFamily="49" charset="0"/>
                <a:cs typeface="Consolas" pitchFamily="49" charset="0"/>
              </a:rPr>
              <a:t>    {</a:t>
            </a:r>
          </a:p>
          <a:p>
            <a:r>
              <a:rPr lang="en-US" altLang="zh-CN" sz="1200" dirty="0">
                <a:latin typeface="Consolas" pitchFamily="49" charset="0"/>
                <a:cs typeface="Consolas" pitchFamily="49" charset="0"/>
              </a:rPr>
              <a:t>        // ... </a:t>
            </a:r>
            <a:r>
              <a:rPr lang="zh-CN" altLang="en-US" sz="1200" dirty="0">
                <a:latin typeface="Consolas" pitchFamily="49" charset="0"/>
                <a:cs typeface="Consolas" pitchFamily="49" charset="0"/>
              </a:rPr>
              <a:t>处理其它错误</a:t>
            </a:r>
          </a:p>
          <a:p>
            <a:r>
              <a:rPr lang="zh-CN" altLang="en-US" sz="1200" dirty="0">
                <a:latin typeface="Consolas" pitchFamily="49" charset="0"/>
                <a:cs typeface="Consolas" pitchFamily="49" charset="0"/>
              </a:rPr>
              <a:t>    </a:t>
            </a:r>
            <a:r>
              <a:rPr lang="en-US" altLang="zh-CN" sz="1200" dirty="0" smtClean="0">
                <a:latin typeface="Consolas" pitchFamily="49" charset="0"/>
                <a:cs typeface="Consolas" pitchFamily="49" charset="0"/>
              </a:rPr>
              <a:t>}</a:t>
            </a:r>
            <a:endParaRPr lang="en-US" altLang="zh-CN" sz="1200" dirty="0">
              <a:latin typeface="Consolas" pitchFamily="49" charset="0"/>
              <a:cs typeface="Consolas" pitchFamily="49" charset="0"/>
            </a:endParaRPr>
          </a:p>
          <a:p>
            <a:r>
              <a:rPr lang="en-US" altLang="zh-CN" sz="1200" dirty="0">
                <a:latin typeface="Consolas" pitchFamily="49" charset="0"/>
                <a:cs typeface="Consolas" pitchFamily="49" charset="0"/>
              </a:rPr>
              <a:t>    // ... </a:t>
            </a:r>
            <a:r>
              <a:rPr lang="zh-CN" altLang="en-US" sz="1200" dirty="0">
                <a:latin typeface="Consolas" pitchFamily="49" charset="0"/>
                <a:cs typeface="Consolas" pitchFamily="49" charset="0"/>
              </a:rPr>
              <a:t>清理代码</a:t>
            </a:r>
          </a:p>
          <a:p>
            <a:r>
              <a:rPr lang="zh-CN" altLang="en-US" sz="1200" dirty="0">
                <a:latin typeface="Consolas" pitchFamily="49" charset="0"/>
                <a:cs typeface="Consolas" pitchFamily="49" charset="0"/>
              </a:rPr>
              <a:t>    </a:t>
            </a:r>
            <a:r>
              <a:rPr lang="en-US" altLang="zh-CN" sz="1200" dirty="0">
                <a:latin typeface="Consolas" pitchFamily="49" charset="0"/>
                <a:cs typeface="Consolas" pitchFamily="49" charset="0"/>
              </a:rPr>
              <a:t>return r;</a:t>
            </a:r>
          </a:p>
          <a:p>
            <a:r>
              <a:rPr lang="en-US" altLang="zh-CN" sz="1200" dirty="0">
                <a:latin typeface="Consolas" pitchFamily="49" charset="0"/>
                <a:cs typeface="Consolas" pitchFamily="49" charset="0"/>
              </a:rPr>
              <a:t>}</a:t>
            </a:r>
            <a:endParaRPr lang="zh-CN" altLang="en-US" sz="1200" dirty="0">
              <a:latin typeface="Consolas" pitchFamily="49" charset="0"/>
              <a:cs typeface="Consolas" pitchFamily="49" charset="0"/>
            </a:endParaRPr>
          </a:p>
        </p:txBody>
      </p:sp>
      <p:sp>
        <p:nvSpPr>
          <p:cNvPr id="5" name="矩形 4"/>
          <p:cNvSpPr/>
          <p:nvPr/>
        </p:nvSpPr>
        <p:spPr>
          <a:xfrm>
            <a:off x="4067944" y="1052736"/>
            <a:ext cx="4464496" cy="5688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smtClean="0">
                <a:solidFill>
                  <a:schemeClr val="accent2"/>
                </a:solidFill>
                <a:latin typeface="Adobe 楷体 Std R" pitchFamily="18" charset="-122"/>
                <a:ea typeface="Adobe 楷体 Std R" pitchFamily="18" charset="-122"/>
              </a:rPr>
              <a:t>栈展开：</a:t>
            </a:r>
            <a:endParaRPr lang="en-US" altLang="zh-CN" sz="2400" dirty="0" smtClean="0">
              <a:solidFill>
                <a:schemeClr val="accent2"/>
              </a:solidFill>
              <a:latin typeface="Adobe 楷体 Std R" pitchFamily="18" charset="-122"/>
              <a:ea typeface="Adobe 楷体 Std R" pitchFamily="18" charset="-122"/>
            </a:endParaRPr>
          </a:p>
          <a:p>
            <a:r>
              <a:rPr lang="en-US" altLang="zh-CN" dirty="0" smtClean="0">
                <a:solidFill>
                  <a:schemeClr val="tx1"/>
                </a:solidFill>
                <a:latin typeface="Adobe 楷体 Std R" pitchFamily="18" charset="-122"/>
                <a:ea typeface="Adobe 楷体 Std R" pitchFamily="18" charset="-122"/>
              </a:rPr>
              <a:t>1</a:t>
            </a:r>
            <a:r>
              <a:rPr lang="zh-CN" altLang="en-US" dirty="0" smtClean="0">
                <a:solidFill>
                  <a:schemeClr val="tx1"/>
                </a:solidFill>
                <a:latin typeface="Adobe 楷体 Std R" pitchFamily="18" charset="-122"/>
                <a:ea typeface="Adobe 楷体 Std R" pitchFamily="18" charset="-122"/>
              </a:rPr>
              <a:t>、暂停当前函数的执行；</a:t>
            </a:r>
            <a:endParaRPr lang="en-US" altLang="zh-CN" dirty="0" smtClean="0">
              <a:solidFill>
                <a:schemeClr val="tx1"/>
              </a:solidFill>
              <a:latin typeface="Adobe 楷体 Std R" pitchFamily="18" charset="-122"/>
              <a:ea typeface="Adobe 楷体 Std R" pitchFamily="18" charset="-122"/>
            </a:endParaRPr>
          </a:p>
          <a:p>
            <a:r>
              <a:rPr lang="en-US" altLang="zh-CN" dirty="0" smtClean="0">
                <a:solidFill>
                  <a:schemeClr val="tx1"/>
                </a:solidFill>
                <a:latin typeface="Adobe 楷体 Std R" pitchFamily="18" charset="-122"/>
                <a:ea typeface="Adobe 楷体 Std R" pitchFamily="18" charset="-122"/>
              </a:rPr>
              <a:t>2</a:t>
            </a:r>
            <a:r>
              <a:rPr lang="zh-CN" altLang="en-US" dirty="0" smtClean="0">
                <a:solidFill>
                  <a:schemeClr val="tx1"/>
                </a:solidFill>
                <a:latin typeface="Adobe 楷体 Std R" pitchFamily="18" charset="-122"/>
                <a:ea typeface="Adobe 楷体 Std R" pitchFamily="18" charset="-122"/>
              </a:rPr>
              <a:t>、查找匹配的</a:t>
            </a:r>
            <a:r>
              <a:rPr lang="en-US" altLang="zh-CN" dirty="0" smtClean="0">
                <a:solidFill>
                  <a:schemeClr val="tx1"/>
                </a:solidFill>
                <a:latin typeface="Adobe 楷体 Std R" pitchFamily="18" charset="-122"/>
                <a:ea typeface="Adobe 楷体 Std R" pitchFamily="18" charset="-122"/>
              </a:rPr>
              <a:t>catch</a:t>
            </a:r>
            <a:r>
              <a:rPr lang="zh-CN" altLang="en-US" dirty="0" smtClean="0">
                <a:solidFill>
                  <a:schemeClr val="tx1"/>
                </a:solidFill>
                <a:latin typeface="Adobe 楷体 Std R" pitchFamily="18" charset="-122"/>
                <a:ea typeface="Adobe 楷体 Std R" pitchFamily="18" charset="-122"/>
              </a:rPr>
              <a:t>子句，如果该异常对象本身不在</a:t>
            </a:r>
            <a:r>
              <a:rPr lang="en-US" altLang="zh-CN" dirty="0" smtClean="0">
                <a:solidFill>
                  <a:schemeClr val="tx1"/>
                </a:solidFill>
                <a:latin typeface="Adobe 楷体 Std R" pitchFamily="18" charset="-122"/>
                <a:ea typeface="Adobe 楷体 Std R" pitchFamily="18" charset="-122"/>
              </a:rPr>
              <a:t>try</a:t>
            </a:r>
            <a:r>
              <a:rPr lang="zh-CN" altLang="en-US" dirty="0" smtClean="0">
                <a:solidFill>
                  <a:schemeClr val="tx1"/>
                </a:solidFill>
                <a:latin typeface="Adobe 楷体 Std R" pitchFamily="18" charset="-122"/>
                <a:ea typeface="Adobe 楷体 Std R" pitchFamily="18" charset="-122"/>
              </a:rPr>
              <a:t>块内部，则推出当前函数，并在在上层函数中查找；</a:t>
            </a:r>
            <a:endParaRPr lang="en-US" altLang="zh-CN" dirty="0" smtClean="0">
              <a:solidFill>
                <a:schemeClr val="tx1"/>
              </a:solidFill>
              <a:latin typeface="Adobe 楷体 Std R" pitchFamily="18" charset="-122"/>
              <a:ea typeface="Adobe 楷体 Std R" pitchFamily="18" charset="-122"/>
            </a:endParaRPr>
          </a:p>
          <a:p>
            <a:r>
              <a:rPr lang="en-US" altLang="zh-CN" dirty="0" smtClean="0">
                <a:solidFill>
                  <a:schemeClr val="tx1"/>
                </a:solidFill>
                <a:latin typeface="Adobe 楷体 Std R" pitchFamily="18" charset="-122"/>
                <a:ea typeface="Adobe 楷体 Std R" pitchFamily="18" charset="-122"/>
              </a:rPr>
              <a:t>3</a:t>
            </a:r>
            <a:r>
              <a:rPr lang="zh-CN" altLang="en-US" dirty="0">
                <a:solidFill>
                  <a:schemeClr val="tx1"/>
                </a:solidFill>
                <a:latin typeface="Adobe 楷体 Std R" pitchFamily="18" charset="-122"/>
                <a:ea typeface="Adobe 楷体 Std R" pitchFamily="18" charset="-122"/>
              </a:rPr>
              <a:t>、如果没有找到匹配的异常处理代码，则运行函数</a:t>
            </a:r>
            <a:r>
              <a:rPr lang="en-US" altLang="zh-CN" dirty="0">
                <a:solidFill>
                  <a:schemeClr val="tx1"/>
                </a:solidFill>
                <a:latin typeface="Adobe 楷体 Std R" pitchFamily="18" charset="-122"/>
                <a:ea typeface="Adobe 楷体 Std R" pitchFamily="18" charset="-122"/>
              </a:rPr>
              <a:t>terminate</a:t>
            </a:r>
            <a:r>
              <a:rPr lang="zh-CN" altLang="en-US" dirty="0" smtClean="0">
                <a:solidFill>
                  <a:schemeClr val="tx1"/>
                </a:solidFill>
                <a:latin typeface="Adobe 楷体 Std R" pitchFamily="18" charset="-122"/>
                <a:ea typeface="Adobe 楷体 Std R" pitchFamily="18" charset="-122"/>
              </a:rPr>
              <a:t>将被</a:t>
            </a:r>
            <a:r>
              <a:rPr lang="zh-CN" altLang="en-US" dirty="0">
                <a:solidFill>
                  <a:schemeClr val="tx1"/>
                </a:solidFill>
                <a:latin typeface="Adobe 楷体 Std R" pitchFamily="18" charset="-122"/>
                <a:ea typeface="Adobe 楷体 Std R" pitchFamily="18" charset="-122"/>
              </a:rPr>
              <a:t>自动调用，其缺省功能是调用</a:t>
            </a:r>
            <a:r>
              <a:rPr lang="en-US" altLang="zh-CN" dirty="0">
                <a:solidFill>
                  <a:schemeClr val="tx1"/>
                </a:solidFill>
                <a:latin typeface="Adobe 楷体 Std R" pitchFamily="18" charset="-122"/>
                <a:ea typeface="Adobe 楷体 Std R" pitchFamily="18" charset="-122"/>
              </a:rPr>
              <a:t>abort</a:t>
            </a:r>
            <a:r>
              <a:rPr lang="zh-CN" altLang="en-US" dirty="0">
                <a:solidFill>
                  <a:schemeClr val="tx1"/>
                </a:solidFill>
                <a:latin typeface="Adobe 楷体 Std R" pitchFamily="18" charset="-122"/>
                <a:ea typeface="Adobe 楷体 Std R" pitchFamily="18" charset="-122"/>
              </a:rPr>
              <a:t>终止</a:t>
            </a:r>
            <a:r>
              <a:rPr lang="zh-CN" altLang="en-US" dirty="0" smtClean="0">
                <a:solidFill>
                  <a:schemeClr val="tx1"/>
                </a:solidFill>
                <a:latin typeface="Adobe 楷体 Std R" pitchFamily="18" charset="-122"/>
                <a:ea typeface="Adobe 楷体 Std R" pitchFamily="18" charset="-122"/>
              </a:rPr>
              <a:t>程序</a:t>
            </a:r>
            <a:r>
              <a:rPr lang="en-US" altLang="zh-CN" dirty="0" smtClean="0">
                <a:solidFill>
                  <a:schemeClr val="tx1"/>
                </a:solidFill>
                <a:latin typeface="Adobe 楷体 Std R" pitchFamily="18" charset="-122"/>
                <a:ea typeface="Adobe 楷体 Std R" pitchFamily="18" charset="-122"/>
              </a:rPr>
              <a:t>.</a:t>
            </a:r>
          </a:p>
          <a:p>
            <a:endParaRPr lang="en-US" altLang="zh-CN" dirty="0" smtClean="0">
              <a:solidFill>
                <a:schemeClr val="tx1"/>
              </a:solidFill>
              <a:latin typeface="Adobe 楷体 Std R" pitchFamily="18" charset="-122"/>
              <a:ea typeface="Adobe 楷体 Std R" pitchFamily="18" charset="-122"/>
            </a:endParaRPr>
          </a:p>
          <a:p>
            <a:r>
              <a:rPr lang="zh-CN" altLang="en-US" sz="2400" dirty="0" smtClean="0">
                <a:solidFill>
                  <a:schemeClr val="accent2"/>
                </a:solidFill>
                <a:latin typeface="Adobe 楷体 Std R" pitchFamily="18" charset="-122"/>
                <a:ea typeface="Adobe 楷体 Std R" pitchFamily="18" charset="-122"/>
              </a:rPr>
              <a:t>局部对象的撤销：</a:t>
            </a:r>
            <a:endParaRPr lang="en-US" altLang="zh-CN" sz="2400" dirty="0">
              <a:solidFill>
                <a:schemeClr val="accent2"/>
              </a:solidFill>
              <a:latin typeface="Adobe 楷体 Std R" pitchFamily="18" charset="-122"/>
              <a:ea typeface="Adobe 楷体 Std R" pitchFamily="18" charset="-122"/>
            </a:endParaRPr>
          </a:p>
          <a:p>
            <a:endParaRPr lang="en-US" altLang="zh-CN" dirty="0" smtClean="0">
              <a:solidFill>
                <a:schemeClr val="tx1"/>
              </a:solidFill>
              <a:latin typeface="Adobe 楷体 Std R" pitchFamily="18" charset="-122"/>
              <a:ea typeface="Adobe 楷体 Std R" pitchFamily="18" charset="-122"/>
            </a:endParaRPr>
          </a:p>
          <a:p>
            <a:r>
              <a:rPr lang="en-US" altLang="zh-CN" dirty="0" smtClean="0">
                <a:solidFill>
                  <a:schemeClr val="tx1"/>
                </a:solidFill>
                <a:latin typeface="Adobe 楷体 Std R" pitchFamily="18" charset="-122"/>
                <a:ea typeface="Adobe 楷体 Std R" pitchFamily="18" charset="-122"/>
              </a:rPr>
              <a:t>1</a:t>
            </a:r>
            <a:r>
              <a:rPr lang="zh-CN" altLang="en-US" dirty="0" smtClean="0">
                <a:solidFill>
                  <a:schemeClr val="tx1"/>
                </a:solidFill>
                <a:latin typeface="Adobe 楷体 Std R" pitchFamily="18" charset="-122"/>
                <a:ea typeface="Adobe 楷体 Std R" pitchFamily="18" charset="-122"/>
              </a:rPr>
              <a:t>、如果在当前函数中没有找到匹配的异常处理代码，则调用该函数中局部对象的析构函数，释放内存。</a:t>
            </a:r>
            <a:endParaRPr lang="en-US" altLang="zh-CN" dirty="0" smtClean="0">
              <a:solidFill>
                <a:schemeClr val="tx1"/>
              </a:solidFill>
              <a:latin typeface="Adobe 楷体 Std R" pitchFamily="18" charset="-122"/>
              <a:ea typeface="Adobe 楷体 Std R" pitchFamily="18" charset="-122"/>
            </a:endParaRPr>
          </a:p>
          <a:p>
            <a:endParaRPr lang="en-US" altLang="zh-CN" dirty="0" smtClean="0">
              <a:solidFill>
                <a:schemeClr val="tx1"/>
              </a:solidFill>
              <a:latin typeface="Adobe 楷体 Std R" pitchFamily="18" charset="-122"/>
              <a:ea typeface="Adobe 楷体 Std R" pitchFamily="18" charset="-122"/>
            </a:endParaRPr>
          </a:p>
          <a:p>
            <a:r>
              <a:rPr lang="en-US" altLang="zh-CN" dirty="0" smtClean="0">
                <a:solidFill>
                  <a:schemeClr val="tx1"/>
                </a:solidFill>
                <a:latin typeface="Adobe 楷体 Std R" pitchFamily="18" charset="-122"/>
                <a:ea typeface="Adobe 楷体 Std R" pitchFamily="18" charset="-122"/>
              </a:rPr>
              <a:t>2</a:t>
            </a:r>
            <a:r>
              <a:rPr lang="zh-CN" altLang="en-US" dirty="0" smtClean="0">
                <a:solidFill>
                  <a:schemeClr val="tx1"/>
                </a:solidFill>
                <a:latin typeface="Adobe 楷体 Std R" pitchFamily="18" charset="-122"/>
                <a:ea typeface="Adobe 楷体 Std R" pitchFamily="18" charset="-122"/>
              </a:rPr>
              <a:t>、析构函数应该不抛出异常；</a:t>
            </a:r>
            <a:endParaRPr lang="en-US" altLang="zh-CN" dirty="0" smtClean="0">
              <a:solidFill>
                <a:schemeClr val="tx1"/>
              </a:solidFill>
              <a:latin typeface="Adobe 楷体 Std R" pitchFamily="18" charset="-122"/>
              <a:ea typeface="Adobe 楷体 Std R" pitchFamily="18" charset="-122"/>
            </a:endParaRPr>
          </a:p>
          <a:p>
            <a:endParaRPr lang="en-US" altLang="zh-CN" dirty="0">
              <a:solidFill>
                <a:schemeClr val="tx1"/>
              </a:solidFill>
              <a:latin typeface="Adobe 楷体 Std R" pitchFamily="18" charset="-122"/>
              <a:ea typeface="Adobe 楷体 Std R" pitchFamily="18" charset="-122"/>
            </a:endParaRPr>
          </a:p>
          <a:p>
            <a:r>
              <a:rPr lang="en-US" altLang="zh-CN" dirty="0">
                <a:solidFill>
                  <a:schemeClr val="tx1"/>
                </a:solidFill>
                <a:latin typeface="Adobe 楷体 Std R" pitchFamily="18" charset="-122"/>
                <a:ea typeface="Adobe 楷体 Std R" pitchFamily="18" charset="-122"/>
              </a:rPr>
              <a:t>3</a:t>
            </a:r>
            <a:r>
              <a:rPr lang="zh-CN" altLang="en-US" dirty="0" smtClean="0">
                <a:solidFill>
                  <a:schemeClr val="tx1"/>
                </a:solidFill>
                <a:latin typeface="Adobe 楷体 Std R" pitchFamily="18" charset="-122"/>
                <a:ea typeface="Adobe 楷体 Std R" pitchFamily="18" charset="-122"/>
              </a:rPr>
              <a:t>、</a:t>
            </a:r>
            <a:r>
              <a:rPr lang="en-US" altLang="zh-CN" dirty="0" smtClean="0">
                <a:solidFill>
                  <a:schemeClr val="tx1"/>
                </a:solidFill>
                <a:latin typeface="Adobe 楷体 Std R" pitchFamily="18" charset="-122"/>
                <a:ea typeface="Adobe 楷体 Std R" pitchFamily="18" charset="-122"/>
              </a:rPr>
              <a:t>new </a:t>
            </a:r>
            <a:r>
              <a:rPr lang="zh-CN" altLang="en-US" dirty="0" smtClean="0">
                <a:solidFill>
                  <a:schemeClr val="tx1"/>
                </a:solidFill>
                <a:latin typeface="Adobe 楷体 Std R" pitchFamily="18" charset="-122"/>
                <a:ea typeface="Adobe 楷体 Std R" pitchFamily="18" charset="-122"/>
              </a:rPr>
              <a:t>动态内存分配。在</a:t>
            </a:r>
            <a:r>
              <a:rPr lang="en-US" altLang="zh-CN" dirty="0" smtClean="0">
                <a:solidFill>
                  <a:schemeClr val="tx1"/>
                </a:solidFill>
                <a:latin typeface="Adobe 楷体 Std R" pitchFamily="18" charset="-122"/>
                <a:ea typeface="Adobe 楷体 Std R" pitchFamily="18" charset="-122"/>
              </a:rPr>
              <a:t>delete</a:t>
            </a:r>
            <a:r>
              <a:rPr lang="zh-CN" altLang="en-US" dirty="0" smtClean="0">
                <a:solidFill>
                  <a:schemeClr val="tx1"/>
                </a:solidFill>
                <a:latin typeface="Adobe 楷体 Std R" pitchFamily="18" charset="-122"/>
                <a:ea typeface="Adobe 楷体 Std R" pitchFamily="18" charset="-122"/>
              </a:rPr>
              <a:t>之前发生异常，则分配的该段内存不会释放；</a:t>
            </a:r>
            <a:endParaRPr lang="en-US" altLang="zh-CN" dirty="0" smtClean="0">
              <a:solidFill>
                <a:schemeClr val="tx1"/>
              </a:solidFill>
              <a:latin typeface="Adobe 楷体 Std R" pitchFamily="18" charset="-122"/>
              <a:ea typeface="Adobe 楷体 Std R" pitchFamily="18" charset="-122"/>
            </a:endParaRPr>
          </a:p>
          <a:p>
            <a:endParaRPr lang="en-US" altLang="zh-CN" dirty="0">
              <a:solidFill>
                <a:schemeClr val="tx1"/>
              </a:solidFill>
              <a:latin typeface="Adobe 楷体 Std R" pitchFamily="18" charset="-122"/>
              <a:ea typeface="Adobe 楷体 Std R" pitchFamily="18" charset="-122"/>
            </a:endParaRPr>
          </a:p>
          <a:p>
            <a:endParaRPr lang="zh-CN" altLang="en-US" dirty="0">
              <a:solidFill>
                <a:schemeClr val="tx1"/>
              </a:solidFill>
              <a:latin typeface="Adobe 楷体 Std R" pitchFamily="18" charset="-122"/>
              <a:ea typeface="Adobe 楷体 Std R" pitchFamily="18" charset="-122"/>
            </a:endParaRPr>
          </a:p>
        </p:txBody>
      </p:sp>
    </p:spTree>
    <p:extLst>
      <p:ext uri="{BB962C8B-B14F-4D97-AF65-F5344CB8AC3E}">
        <p14:creationId xmlns:p14="http://schemas.microsoft.com/office/powerpoint/2010/main" val="420836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671"/>
            <a:ext cx="8229600" cy="1047065"/>
          </a:xfrm>
        </p:spPr>
        <p:txBody>
          <a:bodyPr>
            <a:normAutofit/>
          </a:bodyPr>
          <a:lstStyle/>
          <a:p>
            <a:r>
              <a:rPr lang="zh-CN" altLang="en-US" sz="4800" dirty="0" smtClean="0">
                <a:latin typeface="方正姚体" pitchFamily="2" charset="-122"/>
                <a:ea typeface="方正姚体" pitchFamily="2" charset="-122"/>
              </a:rPr>
              <a:t>实现</a:t>
            </a:r>
            <a:r>
              <a:rPr lang="zh-CN" altLang="en-US" sz="4800" dirty="0">
                <a:latin typeface="方正姚体" pitchFamily="2" charset="-122"/>
                <a:ea typeface="方正姚体" pitchFamily="2" charset="-122"/>
              </a:rPr>
              <a:t>机制</a:t>
            </a:r>
            <a:endParaRPr lang="zh-CN" altLang="en-US" sz="3600" dirty="0">
              <a:latin typeface="方正姚体" pitchFamily="2" charset="-122"/>
              <a:ea typeface="方正姚体" pitchFamily="2" charset="-122"/>
            </a:endParaRPr>
          </a:p>
        </p:txBody>
      </p:sp>
      <p:graphicFrame>
        <p:nvGraphicFramePr>
          <p:cNvPr id="3" name="图示 2"/>
          <p:cNvGraphicFramePr/>
          <p:nvPr>
            <p:extLst>
              <p:ext uri="{D42A27DB-BD31-4B8C-83A1-F6EECF244321}">
                <p14:modId xmlns:p14="http://schemas.microsoft.com/office/powerpoint/2010/main" val="46421753"/>
              </p:ext>
            </p:extLst>
          </p:nvPr>
        </p:nvGraphicFramePr>
        <p:xfrm>
          <a:off x="251520" y="908720"/>
          <a:ext cx="8712968"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0498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671"/>
            <a:ext cx="8229600" cy="1047065"/>
          </a:xfrm>
        </p:spPr>
        <p:txBody>
          <a:bodyPr>
            <a:normAutofit/>
          </a:bodyPr>
          <a:lstStyle/>
          <a:p>
            <a:r>
              <a:rPr lang="zh-CN" altLang="en-US" sz="4800" dirty="0">
                <a:latin typeface="方正姚体" pitchFamily="2" charset="-122"/>
                <a:ea typeface="方正姚体" pitchFamily="2" charset="-122"/>
              </a:rPr>
              <a:t>实现机制</a:t>
            </a:r>
            <a:endParaRPr lang="zh-CN" altLang="en-US" sz="3600" dirty="0">
              <a:latin typeface="方正姚体" pitchFamily="2" charset="-122"/>
              <a:ea typeface="方正姚体"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123950"/>
            <a:ext cx="586740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423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671"/>
            <a:ext cx="8229600" cy="1047065"/>
          </a:xfrm>
        </p:spPr>
        <p:txBody>
          <a:bodyPr>
            <a:normAutofit/>
          </a:bodyPr>
          <a:lstStyle/>
          <a:p>
            <a:r>
              <a:rPr lang="zh-CN" altLang="en-US" sz="4800" dirty="0">
                <a:latin typeface="方正姚体" pitchFamily="2" charset="-122"/>
                <a:ea typeface="方正姚体" pitchFamily="2" charset="-122"/>
              </a:rPr>
              <a:t>实现机制</a:t>
            </a:r>
            <a:endParaRPr lang="zh-CN" altLang="en-US" sz="3600" dirty="0">
              <a:latin typeface="方正姚体" pitchFamily="2" charset="-122"/>
              <a:ea typeface="方正姚体"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1196752"/>
            <a:ext cx="7091511" cy="528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414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TotalTime>
  <Words>613</Words>
  <Application>Microsoft Office PowerPoint</Application>
  <PresentationFormat>全屏显示(4:3)</PresentationFormat>
  <Paragraphs>89</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C++ 基础知识 异常</vt:lpstr>
      <vt:lpstr>异常</vt:lpstr>
      <vt:lpstr>基本思想</vt:lpstr>
      <vt:lpstr>基本思想</vt:lpstr>
      <vt:lpstr>实现机制</vt:lpstr>
      <vt:lpstr>实现机制</vt:lpstr>
      <vt:lpstr>实现机制</vt:lpstr>
      <vt:lpstr>实现机制</vt:lpstr>
      <vt:lpstr>实现机制</vt:lpstr>
      <vt:lpstr>自动资源释放</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tclsevers</cp:lastModifiedBy>
  <cp:revision>615</cp:revision>
  <dcterms:created xsi:type="dcterms:W3CDTF">2013-04-12T11:40:25Z</dcterms:created>
  <dcterms:modified xsi:type="dcterms:W3CDTF">2013-04-18T05:57:33Z</dcterms:modified>
</cp:coreProperties>
</file>