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8" r:id="rId5"/>
    <p:sldId id="27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6024" y="1772816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C++ 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基础知识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latin typeface="方正姚体" pitchFamily="2" charset="-122"/>
                <a:ea typeface="方正姚体" pitchFamily="2" charset="-122"/>
              </a:rPr>
            </a:b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异常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4581128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吴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军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2013.4.17</a:t>
            </a:r>
            <a:endParaRPr lang="zh-CN" altLang="en-US" sz="28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207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方正姚体" pitchFamily="2" charset="-122"/>
                <a:ea typeface="方正姚体" pitchFamily="2" charset="-122"/>
              </a:rPr>
              <a:t>htmlcxx</a:t>
            </a:r>
            <a:endParaRPr lang="zh-CN" altLang="en-US" sz="6000" dirty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8" y="1340768"/>
            <a:ext cx="31623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856524" y="5301207"/>
            <a:ext cx="2155635" cy="102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parserSax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(HTML source byte stream)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6524" y="3977247"/>
            <a:ext cx="1944216" cy="8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Node</a:t>
            </a: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形成节点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20072" y="2780928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parserDom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90911" y="3977247"/>
            <a:ext cx="1944216" cy="8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tree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6200000">
            <a:off x="4644008" y="487887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20072" y="1628800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Html tree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5436096" y="3569136"/>
            <a:ext cx="432048" cy="330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6490911" y="3611651"/>
            <a:ext cx="40375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5940152" y="2420888"/>
            <a:ext cx="432048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63" y="-9293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" y="4095188"/>
            <a:ext cx="5832648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Thank you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！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82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Thank you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！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82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30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C++ 基础知识 异常</vt:lpstr>
      <vt:lpstr>htmlcxx</vt:lpstr>
      <vt:lpstr>PowerPoint 演示文稿</vt:lpstr>
      <vt:lpstr>Thank you！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tclsevers</cp:lastModifiedBy>
  <cp:revision>627</cp:revision>
  <dcterms:created xsi:type="dcterms:W3CDTF">2013-04-12T11:40:25Z</dcterms:created>
  <dcterms:modified xsi:type="dcterms:W3CDTF">2013-04-17T09:49:12Z</dcterms:modified>
</cp:coreProperties>
</file>