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B93806F-B109-4D68-AB3D-9A0DF8D9E6D6}" type="datetimeFigureOut">
              <a:rPr lang="zh-CN" altLang="en-US" smtClean="0"/>
              <a:t>2013/4/17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BB62DA-AB72-40A2-936E-2368B483C735}" type="slidenum">
              <a:rPr lang="zh-CN" altLang="en-US" smtClean="0"/>
              <a:t>‹#›</a:t>
            </a:fld>
            <a:endParaRPr lang="zh-CN" altLang="en-US"/>
          </a:p>
        </p:txBody>
      </p:sp>
    </p:spTree>
    <p:extLst>
      <p:ext uri="{BB962C8B-B14F-4D97-AF65-F5344CB8AC3E}">
        <p14:creationId xmlns:p14="http://schemas.microsoft.com/office/powerpoint/2010/main" val="1458716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B93806F-B109-4D68-AB3D-9A0DF8D9E6D6}" type="datetimeFigureOut">
              <a:rPr lang="zh-CN" altLang="en-US" smtClean="0"/>
              <a:t>2013/4/17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BB62DA-AB72-40A2-936E-2368B483C735}" type="slidenum">
              <a:rPr lang="zh-CN" altLang="en-US" smtClean="0"/>
              <a:t>‹#›</a:t>
            </a:fld>
            <a:endParaRPr lang="zh-CN" altLang="en-US"/>
          </a:p>
        </p:txBody>
      </p:sp>
    </p:spTree>
    <p:extLst>
      <p:ext uri="{BB962C8B-B14F-4D97-AF65-F5344CB8AC3E}">
        <p14:creationId xmlns:p14="http://schemas.microsoft.com/office/powerpoint/2010/main" val="423770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B93806F-B109-4D68-AB3D-9A0DF8D9E6D6}" type="datetimeFigureOut">
              <a:rPr lang="zh-CN" altLang="en-US" smtClean="0"/>
              <a:t>2013/4/17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BB62DA-AB72-40A2-936E-2368B483C735}" type="slidenum">
              <a:rPr lang="zh-CN" altLang="en-US" smtClean="0"/>
              <a:t>‹#›</a:t>
            </a:fld>
            <a:endParaRPr lang="zh-CN" altLang="en-US"/>
          </a:p>
        </p:txBody>
      </p:sp>
    </p:spTree>
    <p:extLst>
      <p:ext uri="{BB962C8B-B14F-4D97-AF65-F5344CB8AC3E}">
        <p14:creationId xmlns:p14="http://schemas.microsoft.com/office/powerpoint/2010/main" val="4077634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B93806F-B109-4D68-AB3D-9A0DF8D9E6D6}" type="datetimeFigureOut">
              <a:rPr lang="zh-CN" altLang="en-US" smtClean="0"/>
              <a:t>2013/4/17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BB62DA-AB72-40A2-936E-2368B483C735}" type="slidenum">
              <a:rPr lang="zh-CN" altLang="en-US" smtClean="0"/>
              <a:t>‹#›</a:t>
            </a:fld>
            <a:endParaRPr lang="zh-CN" altLang="en-US"/>
          </a:p>
        </p:txBody>
      </p:sp>
    </p:spTree>
    <p:extLst>
      <p:ext uri="{BB962C8B-B14F-4D97-AF65-F5344CB8AC3E}">
        <p14:creationId xmlns:p14="http://schemas.microsoft.com/office/powerpoint/2010/main" val="3923043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B93806F-B109-4D68-AB3D-9A0DF8D9E6D6}" type="datetimeFigureOut">
              <a:rPr lang="zh-CN" altLang="en-US" smtClean="0"/>
              <a:t>2013/4/17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BB62DA-AB72-40A2-936E-2368B483C735}" type="slidenum">
              <a:rPr lang="zh-CN" altLang="en-US" smtClean="0"/>
              <a:t>‹#›</a:t>
            </a:fld>
            <a:endParaRPr lang="zh-CN" altLang="en-US"/>
          </a:p>
        </p:txBody>
      </p:sp>
    </p:spTree>
    <p:extLst>
      <p:ext uri="{BB962C8B-B14F-4D97-AF65-F5344CB8AC3E}">
        <p14:creationId xmlns:p14="http://schemas.microsoft.com/office/powerpoint/2010/main" val="2299096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B93806F-B109-4D68-AB3D-9A0DF8D9E6D6}" type="datetimeFigureOut">
              <a:rPr lang="zh-CN" altLang="en-US" smtClean="0"/>
              <a:t>2013/4/17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BB62DA-AB72-40A2-936E-2368B483C735}" type="slidenum">
              <a:rPr lang="zh-CN" altLang="en-US" smtClean="0"/>
              <a:t>‹#›</a:t>
            </a:fld>
            <a:endParaRPr lang="zh-CN" altLang="en-US"/>
          </a:p>
        </p:txBody>
      </p:sp>
    </p:spTree>
    <p:extLst>
      <p:ext uri="{BB962C8B-B14F-4D97-AF65-F5344CB8AC3E}">
        <p14:creationId xmlns:p14="http://schemas.microsoft.com/office/powerpoint/2010/main" val="1850482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B93806F-B109-4D68-AB3D-9A0DF8D9E6D6}" type="datetimeFigureOut">
              <a:rPr lang="zh-CN" altLang="en-US" smtClean="0"/>
              <a:t>2013/4/17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ABB62DA-AB72-40A2-936E-2368B483C735}" type="slidenum">
              <a:rPr lang="zh-CN" altLang="en-US" smtClean="0"/>
              <a:t>‹#›</a:t>
            </a:fld>
            <a:endParaRPr lang="zh-CN" altLang="en-US"/>
          </a:p>
        </p:txBody>
      </p:sp>
    </p:spTree>
    <p:extLst>
      <p:ext uri="{BB962C8B-B14F-4D97-AF65-F5344CB8AC3E}">
        <p14:creationId xmlns:p14="http://schemas.microsoft.com/office/powerpoint/2010/main" val="3118844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B93806F-B109-4D68-AB3D-9A0DF8D9E6D6}" type="datetimeFigureOut">
              <a:rPr lang="zh-CN" altLang="en-US" smtClean="0"/>
              <a:t>2013/4/17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BB62DA-AB72-40A2-936E-2368B483C735}" type="slidenum">
              <a:rPr lang="zh-CN" altLang="en-US" smtClean="0"/>
              <a:t>‹#›</a:t>
            </a:fld>
            <a:endParaRPr lang="zh-CN" altLang="en-US"/>
          </a:p>
        </p:txBody>
      </p:sp>
    </p:spTree>
    <p:extLst>
      <p:ext uri="{BB962C8B-B14F-4D97-AF65-F5344CB8AC3E}">
        <p14:creationId xmlns:p14="http://schemas.microsoft.com/office/powerpoint/2010/main" val="1245797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B93806F-B109-4D68-AB3D-9A0DF8D9E6D6}" type="datetimeFigureOut">
              <a:rPr lang="zh-CN" altLang="en-US" smtClean="0"/>
              <a:t>2013/4/17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ABB62DA-AB72-40A2-936E-2368B483C735}" type="slidenum">
              <a:rPr lang="zh-CN" altLang="en-US" smtClean="0"/>
              <a:t>‹#›</a:t>
            </a:fld>
            <a:endParaRPr lang="zh-CN" altLang="en-US"/>
          </a:p>
        </p:txBody>
      </p:sp>
    </p:spTree>
    <p:extLst>
      <p:ext uri="{BB962C8B-B14F-4D97-AF65-F5344CB8AC3E}">
        <p14:creationId xmlns:p14="http://schemas.microsoft.com/office/powerpoint/2010/main" val="2137481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B93806F-B109-4D68-AB3D-9A0DF8D9E6D6}" type="datetimeFigureOut">
              <a:rPr lang="zh-CN" altLang="en-US" smtClean="0"/>
              <a:t>2013/4/17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BB62DA-AB72-40A2-936E-2368B483C735}" type="slidenum">
              <a:rPr lang="zh-CN" altLang="en-US" smtClean="0"/>
              <a:t>‹#›</a:t>
            </a:fld>
            <a:endParaRPr lang="zh-CN" altLang="en-US"/>
          </a:p>
        </p:txBody>
      </p:sp>
    </p:spTree>
    <p:extLst>
      <p:ext uri="{BB962C8B-B14F-4D97-AF65-F5344CB8AC3E}">
        <p14:creationId xmlns:p14="http://schemas.microsoft.com/office/powerpoint/2010/main" val="2411836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B93806F-B109-4D68-AB3D-9A0DF8D9E6D6}" type="datetimeFigureOut">
              <a:rPr lang="zh-CN" altLang="en-US" smtClean="0"/>
              <a:t>2013/4/17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BB62DA-AB72-40A2-936E-2368B483C735}" type="slidenum">
              <a:rPr lang="zh-CN" altLang="en-US" smtClean="0"/>
              <a:t>‹#›</a:t>
            </a:fld>
            <a:endParaRPr lang="zh-CN" altLang="en-US"/>
          </a:p>
        </p:txBody>
      </p:sp>
    </p:spTree>
    <p:extLst>
      <p:ext uri="{BB962C8B-B14F-4D97-AF65-F5344CB8AC3E}">
        <p14:creationId xmlns:p14="http://schemas.microsoft.com/office/powerpoint/2010/main" val="4238626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3806F-B109-4D68-AB3D-9A0DF8D9E6D6}" type="datetimeFigureOut">
              <a:rPr lang="zh-CN" altLang="en-US" smtClean="0"/>
              <a:t>2013/4/17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BB62DA-AB72-40A2-936E-2368B483C735}" type="slidenum">
              <a:rPr lang="zh-CN" altLang="en-US" smtClean="0"/>
              <a:t>‹#›</a:t>
            </a:fld>
            <a:endParaRPr lang="zh-CN" altLang="en-US"/>
          </a:p>
        </p:txBody>
      </p:sp>
    </p:spTree>
    <p:extLst>
      <p:ext uri="{BB962C8B-B14F-4D97-AF65-F5344CB8AC3E}">
        <p14:creationId xmlns:p14="http://schemas.microsoft.com/office/powerpoint/2010/main" val="4134081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71400"/>
            <a:ext cx="7772400" cy="1470025"/>
          </a:xfrm>
        </p:spPr>
        <p:txBody>
          <a:bodyPr/>
          <a:lstStyle/>
          <a:p>
            <a:r>
              <a:rPr lang="zh-CN" altLang="en-US" b="1" dirty="0" smtClean="0"/>
              <a:t>友元</a:t>
            </a:r>
            <a:endParaRPr lang="zh-CN" altLang="en-US" b="1" dirty="0"/>
          </a:p>
        </p:txBody>
      </p:sp>
      <p:sp>
        <p:nvSpPr>
          <p:cNvPr id="3" name="副标题 2"/>
          <p:cNvSpPr>
            <a:spLocks noGrp="1"/>
          </p:cNvSpPr>
          <p:nvPr>
            <p:ph type="subTitle" idx="1"/>
          </p:nvPr>
        </p:nvSpPr>
        <p:spPr>
          <a:xfrm>
            <a:off x="395536" y="980728"/>
            <a:ext cx="8345016" cy="5616624"/>
          </a:xfrm>
        </p:spPr>
        <p:txBody>
          <a:bodyPr>
            <a:normAutofit/>
          </a:bodyPr>
          <a:lstStyle/>
          <a:p>
            <a:pPr algn="l"/>
            <a:r>
              <a:rPr lang="en-US" altLang="zh-CN" sz="2000" dirty="0" smtClean="0"/>
              <a:t>    </a:t>
            </a:r>
            <a:r>
              <a:rPr lang="zh-CN" altLang="en-US" sz="2000" dirty="0" smtClean="0">
                <a:solidFill>
                  <a:schemeClr val="tx1"/>
                </a:solidFill>
              </a:rPr>
              <a:t>在</a:t>
            </a:r>
            <a:r>
              <a:rPr lang="en-US" altLang="zh-CN" sz="2000" dirty="0" smtClean="0">
                <a:solidFill>
                  <a:schemeClr val="tx1"/>
                </a:solidFill>
              </a:rPr>
              <a:t>C++</a:t>
            </a:r>
            <a:r>
              <a:rPr lang="zh-CN" altLang="en-US" sz="2000" dirty="0" smtClean="0">
                <a:solidFill>
                  <a:schemeClr val="tx1"/>
                </a:solidFill>
              </a:rPr>
              <a:t>语言中通过定义友元在不弃私有成员（或保护成员）数据安全性的情况下，使得一个普通函数或者类的成员函数可以访问到封装于某一类中的信息。 </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a:t>
            </a:r>
            <a:r>
              <a:rPr lang="zh-CN" altLang="en-US" sz="2000" dirty="0" smtClean="0">
                <a:solidFill>
                  <a:schemeClr val="tx1"/>
                </a:solidFill>
              </a:rPr>
              <a:t>一</a:t>
            </a:r>
            <a:r>
              <a:rPr lang="en-US" altLang="zh-CN" sz="2000" dirty="0" smtClean="0">
                <a:solidFill>
                  <a:schemeClr val="tx1"/>
                </a:solidFill>
              </a:rPr>
              <a:t>.</a:t>
            </a:r>
            <a:r>
              <a:rPr lang="zh-CN" altLang="en-US" sz="2000" dirty="0" smtClean="0">
                <a:solidFill>
                  <a:schemeClr val="tx1"/>
                </a:solidFill>
              </a:rPr>
              <a:t>友元函数</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1.</a:t>
            </a:r>
            <a:r>
              <a:rPr lang="zh-CN" altLang="en-US" sz="2000" dirty="0" smtClean="0">
                <a:solidFill>
                  <a:schemeClr val="tx1"/>
                </a:solidFill>
              </a:rPr>
              <a:t>友元函数有两种形式：</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a:t>
            </a:r>
            <a:r>
              <a:rPr lang="zh-CN" altLang="en-US" sz="2000" dirty="0" smtClean="0">
                <a:solidFill>
                  <a:schemeClr val="tx1"/>
                </a:solidFill>
              </a:rPr>
              <a:t>（</a:t>
            </a:r>
            <a:r>
              <a:rPr lang="en-US" altLang="zh-CN" sz="2000" dirty="0" smtClean="0">
                <a:solidFill>
                  <a:schemeClr val="tx1"/>
                </a:solidFill>
              </a:rPr>
              <a:t>1</a:t>
            </a:r>
            <a:r>
              <a:rPr lang="zh-CN" altLang="en-US" sz="2000" dirty="0" smtClean="0">
                <a:solidFill>
                  <a:schemeClr val="tx1"/>
                </a:solidFill>
              </a:rPr>
              <a:t>）一个不属于任何类的普通函数声明为当前类的友元，称为当前类的</a:t>
            </a:r>
            <a:r>
              <a:rPr lang="zh-CN" altLang="en-US" sz="2000" b="1" dirty="0" smtClean="0">
                <a:solidFill>
                  <a:schemeClr val="tx1"/>
                </a:solidFill>
              </a:rPr>
              <a:t>友元函数</a:t>
            </a:r>
            <a:r>
              <a:rPr lang="zh-CN" altLang="en-US" sz="2000" dirty="0" smtClean="0">
                <a:solidFill>
                  <a:schemeClr val="tx1"/>
                </a:solidFill>
              </a:rPr>
              <a:t>。</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a:t>
            </a:r>
            <a:r>
              <a:rPr lang="zh-CN" altLang="en-US" sz="2000" dirty="0" smtClean="0">
                <a:solidFill>
                  <a:schemeClr val="tx1"/>
                </a:solidFill>
              </a:rPr>
              <a:t>（</a:t>
            </a:r>
            <a:r>
              <a:rPr lang="en-US" altLang="zh-CN" sz="2000" dirty="0" smtClean="0">
                <a:solidFill>
                  <a:schemeClr val="tx1"/>
                </a:solidFill>
              </a:rPr>
              <a:t>2</a:t>
            </a:r>
            <a:r>
              <a:rPr lang="zh-CN" altLang="en-US" sz="2000" dirty="0" smtClean="0">
                <a:solidFill>
                  <a:schemeClr val="tx1"/>
                </a:solidFill>
              </a:rPr>
              <a:t>）一个其他类的成员函数声明为当前类的友元，称为当前类的</a:t>
            </a:r>
            <a:r>
              <a:rPr lang="zh-CN" altLang="en-US" sz="2000" b="1" dirty="0" smtClean="0">
                <a:solidFill>
                  <a:schemeClr val="tx1"/>
                </a:solidFill>
              </a:rPr>
              <a:t>友元成员</a:t>
            </a:r>
            <a:r>
              <a:rPr lang="zh-CN" altLang="en-US" sz="2000" dirty="0" smtClean="0">
                <a:solidFill>
                  <a:schemeClr val="tx1"/>
                </a:solidFill>
              </a:rPr>
              <a:t>。</a:t>
            </a:r>
            <a:endParaRPr lang="en-US" altLang="zh-CN" sz="2000" dirty="0" smtClean="0">
              <a:solidFill>
                <a:schemeClr val="tx1"/>
              </a:solidFill>
            </a:endParaRPr>
          </a:p>
          <a:p>
            <a:pPr algn="l"/>
            <a:r>
              <a:rPr lang="en-US" altLang="zh-CN" sz="2000" dirty="0" smtClean="0">
                <a:solidFill>
                  <a:schemeClr val="tx1"/>
                </a:solidFill>
              </a:rPr>
              <a:t>             2.</a:t>
            </a:r>
            <a:r>
              <a:rPr lang="zh-CN" altLang="en-US" sz="2000" dirty="0" smtClean="0">
                <a:solidFill>
                  <a:schemeClr val="tx1"/>
                </a:solidFill>
              </a:rPr>
              <a:t>友元函数是在类中说明的由关键字</a:t>
            </a:r>
            <a:r>
              <a:rPr lang="en-US" altLang="zh-CN" sz="2000" dirty="0" smtClean="0">
                <a:solidFill>
                  <a:schemeClr val="tx1"/>
                </a:solidFill>
              </a:rPr>
              <a:t>friend</a:t>
            </a:r>
            <a:r>
              <a:rPr lang="zh-CN" altLang="en-US" sz="2000" dirty="0" smtClean="0">
                <a:solidFill>
                  <a:schemeClr val="tx1"/>
                </a:solidFill>
              </a:rPr>
              <a:t>修饰的非成员函数。友元函数不是当前类的成员函数，而是独立于当前类的外部函数，但是它可以访问该类的所有对象成员，包括私有成员，保护成员和公有成员。</a:t>
            </a:r>
            <a:endParaRPr lang="en-US" altLang="zh-CN" sz="2000" dirty="0" smtClean="0">
              <a:solidFill>
                <a:schemeClr val="tx1"/>
              </a:solidFill>
            </a:endParaRPr>
          </a:p>
          <a:p>
            <a:pPr algn="l"/>
            <a:r>
              <a:rPr lang="en-US" altLang="zh-CN" sz="2000" dirty="0">
                <a:solidFill>
                  <a:schemeClr val="tx1"/>
                </a:solidFill>
              </a:rPr>
              <a:t> </a:t>
            </a:r>
            <a:r>
              <a:rPr lang="en-US" altLang="zh-CN" sz="2000" dirty="0" smtClean="0">
                <a:solidFill>
                  <a:schemeClr val="tx1"/>
                </a:solidFill>
              </a:rPr>
              <a:t>            3.</a:t>
            </a:r>
            <a:r>
              <a:rPr lang="zh-CN" altLang="en-US" sz="2000" dirty="0" smtClean="0">
                <a:solidFill>
                  <a:schemeClr val="tx1"/>
                </a:solidFill>
              </a:rPr>
              <a:t>除了一般的函数可以作为某个类的友元外，一个类的成员函数也可以作为另一个类的友元，这种成员函数不仅可以访问自己所在类对象中的所有成员，还可以访问</a:t>
            </a:r>
            <a:r>
              <a:rPr lang="en-US" altLang="zh-CN" sz="2000" dirty="0" smtClean="0">
                <a:solidFill>
                  <a:schemeClr val="tx1"/>
                </a:solidFill>
              </a:rPr>
              <a:t>friend</a:t>
            </a:r>
            <a:r>
              <a:rPr lang="zh-CN" altLang="en-US" sz="2000" dirty="0" smtClean="0">
                <a:solidFill>
                  <a:schemeClr val="tx1"/>
                </a:solidFill>
              </a:rPr>
              <a:t>声明语句所在类对象中的所有成员。这样能使两个类相互合作，协调合作，完成某一个任务。</a:t>
            </a:r>
            <a:endParaRPr lang="en-US" altLang="zh-CN" sz="2000" dirty="0" smtClean="0">
              <a:solidFill>
                <a:schemeClr val="tx1"/>
              </a:solidFill>
            </a:endParaRPr>
          </a:p>
          <a:p>
            <a:pPr algn="l"/>
            <a:endParaRPr lang="zh-CN" altLang="en-US" sz="2000" dirty="0">
              <a:solidFill>
                <a:schemeClr val="tx1"/>
              </a:solidFill>
            </a:endParaRPr>
          </a:p>
        </p:txBody>
      </p:sp>
    </p:spTree>
    <p:extLst>
      <p:ext uri="{BB962C8B-B14F-4D97-AF65-F5344CB8AC3E}">
        <p14:creationId xmlns:p14="http://schemas.microsoft.com/office/powerpoint/2010/main" val="379990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260648"/>
            <a:ext cx="8496944" cy="6480720"/>
          </a:xfrm>
        </p:spPr>
        <p:txBody>
          <a:bodyPr>
            <a:normAutofit/>
          </a:bodyPr>
          <a:lstStyle/>
          <a:p>
            <a:pPr marL="0" indent="0">
              <a:buNone/>
            </a:pPr>
            <a:r>
              <a:rPr lang="en-US" altLang="zh-CN" sz="2000" dirty="0" smtClean="0"/>
              <a:t>     4.</a:t>
            </a:r>
            <a:r>
              <a:rPr lang="zh-CN" altLang="en-US" sz="2000" dirty="0" smtClean="0"/>
              <a:t>友元类</a:t>
            </a:r>
            <a:endParaRPr lang="en-US" altLang="zh-CN" sz="2000" dirty="0" smtClean="0"/>
          </a:p>
          <a:p>
            <a:pPr marL="0" indent="0">
              <a:buNone/>
            </a:pPr>
            <a:r>
              <a:rPr lang="en-US" altLang="zh-CN" sz="2000" dirty="0"/>
              <a:t> </a:t>
            </a:r>
            <a:r>
              <a:rPr lang="en-US" altLang="zh-CN" sz="2000" dirty="0" smtClean="0"/>
              <a:t>       </a:t>
            </a:r>
            <a:r>
              <a:rPr lang="zh-CN" altLang="en-US" sz="2000" dirty="0" smtClean="0"/>
              <a:t>友元还可以是类，即一个类可以作为另一个类的友元。当一个类作为另一个类的友元时，则该类中的所有成员都是另一个类的友元成员，都可以访问另一个类的所有成员。</a:t>
            </a:r>
            <a:endParaRPr lang="en-US" altLang="zh-CN" sz="2000" dirty="0" smtClean="0"/>
          </a:p>
          <a:p>
            <a:pPr marL="0" indent="0">
              <a:buNone/>
            </a:pPr>
            <a:r>
              <a:rPr lang="en-US" altLang="zh-CN" sz="2000" dirty="0"/>
              <a:t> </a:t>
            </a:r>
            <a:r>
              <a:rPr lang="en-US" altLang="zh-CN" sz="2000" dirty="0" smtClean="0"/>
              <a:t>       </a:t>
            </a:r>
            <a:r>
              <a:rPr lang="zh-CN" altLang="en-US" sz="2000" dirty="0" smtClean="0"/>
              <a:t>友元类的声明格式为：</a:t>
            </a:r>
            <a:endParaRPr lang="en-US" altLang="zh-CN" sz="2000" dirty="0" smtClean="0"/>
          </a:p>
          <a:p>
            <a:pPr marL="0" indent="0">
              <a:buNone/>
            </a:pPr>
            <a:r>
              <a:rPr lang="en-US" altLang="zh-CN" sz="2000" dirty="0"/>
              <a:t> </a:t>
            </a:r>
            <a:r>
              <a:rPr lang="en-US" altLang="zh-CN" sz="2000" dirty="0" smtClean="0"/>
              <a:t>           friend  </a:t>
            </a:r>
            <a:r>
              <a:rPr lang="zh-CN" altLang="en-US" sz="2000" dirty="0"/>
              <a:t> </a:t>
            </a:r>
            <a:r>
              <a:rPr lang="zh-CN" altLang="en-US" sz="2000" dirty="0" smtClean="0"/>
              <a:t> 类名；</a:t>
            </a:r>
            <a:endParaRPr lang="en-US" altLang="zh-CN" sz="2000" dirty="0" smtClean="0"/>
          </a:p>
          <a:p>
            <a:pPr marL="0" indent="0">
              <a:buNone/>
            </a:pPr>
            <a:r>
              <a:rPr lang="en-US" altLang="zh-CN" sz="2000" dirty="0"/>
              <a:t> </a:t>
            </a:r>
            <a:r>
              <a:rPr lang="en-US" altLang="zh-CN" sz="2000" dirty="0" smtClean="0"/>
              <a:t>           class A </a:t>
            </a:r>
          </a:p>
          <a:p>
            <a:pPr marL="0" indent="0">
              <a:buNone/>
            </a:pPr>
            <a:r>
              <a:rPr lang="en-US" altLang="zh-CN" sz="2000" dirty="0" smtClean="0"/>
              <a:t>                {</a:t>
            </a:r>
          </a:p>
          <a:p>
            <a:pPr marL="0" indent="0">
              <a:buNone/>
            </a:pPr>
            <a:r>
              <a:rPr lang="en-US" altLang="zh-CN" sz="2000" dirty="0"/>
              <a:t> </a:t>
            </a:r>
            <a:r>
              <a:rPr lang="en-US" altLang="zh-CN" sz="2000" dirty="0" smtClean="0"/>
              <a:t>     </a:t>
            </a:r>
            <a:r>
              <a:rPr lang="zh-CN" altLang="en-US" sz="2000" dirty="0"/>
              <a:t> </a:t>
            </a:r>
            <a:r>
              <a:rPr lang="zh-CN" altLang="en-US" sz="2000" dirty="0" smtClean="0"/>
              <a:t>                  </a:t>
            </a:r>
            <a:r>
              <a:rPr lang="en-US" altLang="zh-CN" sz="2000" dirty="0" smtClean="0"/>
              <a:t>//……</a:t>
            </a:r>
          </a:p>
          <a:p>
            <a:pPr marL="0" indent="0">
              <a:buNone/>
            </a:pPr>
            <a:r>
              <a:rPr lang="en-US" altLang="zh-CN" sz="2000" dirty="0" smtClean="0"/>
              <a:t>                };</a:t>
            </a:r>
          </a:p>
          <a:p>
            <a:pPr marL="0" indent="0">
              <a:buNone/>
            </a:pPr>
            <a:r>
              <a:rPr lang="en-US" altLang="zh-CN" sz="2000" dirty="0"/>
              <a:t> </a:t>
            </a:r>
            <a:r>
              <a:rPr lang="en-US" altLang="zh-CN" sz="2000" dirty="0" smtClean="0"/>
              <a:t>            class  B</a:t>
            </a:r>
          </a:p>
          <a:p>
            <a:pPr marL="0" indent="0">
              <a:buNone/>
            </a:pPr>
            <a:r>
              <a:rPr lang="en-US" altLang="zh-CN" sz="2000" dirty="0"/>
              <a:t> </a:t>
            </a:r>
            <a:r>
              <a:rPr lang="en-US" altLang="zh-CN" sz="2000" dirty="0" smtClean="0"/>
              <a:t>                {</a:t>
            </a:r>
          </a:p>
          <a:p>
            <a:pPr marL="0" indent="0">
              <a:buNone/>
            </a:pPr>
            <a:r>
              <a:rPr lang="en-US" altLang="zh-CN" sz="2000" dirty="0"/>
              <a:t> </a:t>
            </a:r>
            <a:r>
              <a:rPr lang="en-US" altLang="zh-CN" sz="2000" dirty="0" smtClean="0"/>
              <a:t>                      //……..</a:t>
            </a:r>
          </a:p>
          <a:p>
            <a:pPr marL="0" indent="0">
              <a:buNone/>
            </a:pPr>
            <a:r>
              <a:rPr lang="en-US" altLang="zh-CN" sz="2000" dirty="0"/>
              <a:t> </a:t>
            </a:r>
            <a:r>
              <a:rPr lang="en-US" altLang="zh-CN" sz="2000" dirty="0" smtClean="0"/>
              <a:t>                   friend  A</a:t>
            </a:r>
            <a:r>
              <a:rPr lang="zh-CN" altLang="en-US" sz="2000" dirty="0" smtClean="0"/>
              <a:t>；</a:t>
            </a:r>
            <a:r>
              <a:rPr lang="en-US" altLang="zh-CN" sz="2000" dirty="0" smtClean="0"/>
              <a:t>//</a:t>
            </a:r>
            <a:r>
              <a:rPr lang="zh-CN" altLang="en-US" sz="2000" dirty="0" smtClean="0"/>
              <a:t>声明类</a:t>
            </a:r>
            <a:r>
              <a:rPr lang="en-US" altLang="zh-CN" sz="2000" dirty="0" smtClean="0"/>
              <a:t>A</a:t>
            </a:r>
            <a:r>
              <a:rPr lang="zh-CN" altLang="en-US" sz="2000" dirty="0" smtClean="0"/>
              <a:t>为类</a:t>
            </a:r>
            <a:r>
              <a:rPr lang="en-US" altLang="zh-CN" sz="2000" dirty="0" smtClean="0"/>
              <a:t>B</a:t>
            </a:r>
            <a:r>
              <a:rPr lang="zh-CN" altLang="en-US" sz="2000" dirty="0" smtClean="0"/>
              <a:t>的友元类</a:t>
            </a:r>
            <a:endParaRPr lang="en-US" altLang="zh-CN" sz="2000" dirty="0" smtClean="0"/>
          </a:p>
          <a:p>
            <a:pPr marL="0" indent="0">
              <a:buNone/>
            </a:pPr>
            <a:r>
              <a:rPr lang="en-US" altLang="zh-CN" sz="2000" dirty="0"/>
              <a:t> </a:t>
            </a:r>
            <a:r>
              <a:rPr lang="en-US" altLang="zh-CN" sz="2000" dirty="0" smtClean="0"/>
              <a:t>                     //……..</a:t>
            </a:r>
          </a:p>
          <a:p>
            <a:pPr marL="0" indent="0">
              <a:buNone/>
            </a:pPr>
            <a:r>
              <a:rPr lang="en-US" altLang="zh-CN" sz="2000" dirty="0"/>
              <a:t> </a:t>
            </a:r>
            <a:r>
              <a:rPr lang="en-US" altLang="zh-CN" sz="2000" dirty="0" smtClean="0"/>
              <a:t>                };</a:t>
            </a:r>
          </a:p>
          <a:p>
            <a:pPr marL="0" indent="0">
              <a:buNone/>
            </a:pPr>
            <a:endParaRPr lang="en-US" altLang="zh-CN" sz="2000" dirty="0" smtClean="0"/>
          </a:p>
          <a:p>
            <a:pPr marL="0" indent="0">
              <a:buNone/>
            </a:pPr>
            <a:endParaRPr lang="zh-CN" altLang="en-US" sz="2000" dirty="0"/>
          </a:p>
        </p:txBody>
      </p:sp>
    </p:spTree>
    <p:extLst>
      <p:ext uri="{BB962C8B-B14F-4D97-AF65-F5344CB8AC3E}">
        <p14:creationId xmlns:p14="http://schemas.microsoft.com/office/powerpoint/2010/main" val="803499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6336704"/>
          </a:xfrm>
        </p:spPr>
        <p:txBody>
          <a:bodyPr>
            <a:normAutofit/>
          </a:bodyPr>
          <a:lstStyle/>
          <a:p>
            <a:pPr marL="0" indent="0">
              <a:buNone/>
            </a:pPr>
            <a:r>
              <a:rPr lang="zh-CN" altLang="en-US" sz="2000" dirty="0"/>
              <a:t>你可以下面几个重点：</a:t>
            </a:r>
            <a:r>
              <a:rPr lang="zh-CN" altLang="en-US" sz="2000" dirty="0" smtClean="0"/>
              <a:t/>
            </a:r>
            <a:br>
              <a:rPr lang="zh-CN" altLang="en-US" sz="2000" dirty="0" smtClean="0"/>
            </a:br>
            <a:r>
              <a:rPr lang="en-US" altLang="zh-CN" sz="2000" dirty="0"/>
              <a:t>1</a:t>
            </a:r>
            <a:r>
              <a:rPr lang="zh-CN" altLang="en-US" sz="2000" dirty="0"/>
              <a:t>、友员</a:t>
            </a:r>
            <a:r>
              <a:rPr lang="zh-CN" altLang="en-US" sz="2000" dirty="0" smtClean="0"/>
              <a:t/>
            </a:r>
            <a:br>
              <a:rPr lang="zh-CN" altLang="en-US" sz="2000" dirty="0" smtClean="0"/>
            </a:br>
            <a:r>
              <a:rPr lang="en-US" altLang="zh-CN" sz="2000" dirty="0"/>
              <a:t>2</a:t>
            </a:r>
            <a:r>
              <a:rPr lang="zh-CN" altLang="en-US" sz="2000" dirty="0"/>
              <a:t>、引用和</a:t>
            </a:r>
            <a:r>
              <a:rPr lang="en-US" altLang="zh-CN" sz="2000" dirty="0" err="1"/>
              <a:t>const</a:t>
            </a:r>
            <a:r>
              <a:rPr lang="en-US" altLang="zh-CN" sz="2000" dirty="0"/>
              <a:t> </a:t>
            </a:r>
            <a:r>
              <a:rPr lang="zh-CN" altLang="en-US" sz="2000" dirty="0"/>
              <a:t>必须在实例化的时候初始化分析下</a:t>
            </a:r>
            <a:r>
              <a:rPr lang="zh-CN" altLang="en-US" sz="2000" dirty="0" smtClean="0"/>
              <a:t/>
            </a:r>
            <a:br>
              <a:rPr lang="zh-CN" altLang="en-US" sz="2000" dirty="0" smtClean="0"/>
            </a:br>
            <a:r>
              <a:rPr lang="en-US" altLang="zh-CN" sz="2000" dirty="0"/>
              <a:t>3</a:t>
            </a:r>
            <a:r>
              <a:rPr lang="zh-CN" altLang="en-US" sz="2000" dirty="0"/>
              <a:t>、对象析构顺序</a:t>
            </a:r>
            <a:r>
              <a:rPr lang="zh-CN" altLang="en-US" sz="2000" dirty="0" smtClean="0"/>
              <a:t/>
            </a:r>
            <a:br>
              <a:rPr lang="zh-CN" altLang="en-US" sz="2000" dirty="0" smtClean="0"/>
            </a:br>
            <a:r>
              <a:rPr lang="en-US" altLang="zh-CN" sz="2000" dirty="0"/>
              <a:t>4</a:t>
            </a:r>
            <a:r>
              <a:rPr lang="zh-CN" altLang="en-US" sz="2000" dirty="0"/>
              <a:t>、函数数据成员为什么不能是</a:t>
            </a:r>
            <a:r>
              <a:rPr lang="en-US" altLang="zh-CN" sz="2000" dirty="0" err="1"/>
              <a:t>aoto</a:t>
            </a:r>
            <a:r>
              <a:rPr lang="zh-CN" altLang="en-US" sz="2000" dirty="0"/>
              <a:t>，</a:t>
            </a:r>
            <a:r>
              <a:rPr lang="en-US" altLang="zh-CN" sz="2000" dirty="0"/>
              <a:t>register</a:t>
            </a:r>
            <a:r>
              <a:rPr lang="zh-CN" altLang="en-US" sz="2000" dirty="0"/>
              <a:t>等类型</a:t>
            </a:r>
          </a:p>
        </p:txBody>
      </p:sp>
    </p:spTree>
    <p:extLst>
      <p:ext uri="{BB962C8B-B14F-4D97-AF65-F5344CB8AC3E}">
        <p14:creationId xmlns:p14="http://schemas.microsoft.com/office/powerpoint/2010/main" val="42115721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388</Words>
  <Application>Microsoft Office PowerPoint</Application>
  <PresentationFormat>全屏显示(4:3)</PresentationFormat>
  <Paragraphs>23</Paragraphs>
  <Slides>3</Slides>
  <Notes>0</Notes>
  <HiddenSlides>0</HiddenSlides>
  <MMClips>0</MMClips>
  <ScaleCrop>false</ScaleCrop>
  <HeadingPairs>
    <vt:vector size="4" baseType="variant">
      <vt:variant>
        <vt:lpstr>主题</vt:lpstr>
      </vt:variant>
      <vt:variant>
        <vt:i4>1</vt:i4>
      </vt:variant>
      <vt:variant>
        <vt:lpstr>幻灯片标题</vt:lpstr>
      </vt:variant>
      <vt:variant>
        <vt:i4>3</vt:i4>
      </vt:variant>
    </vt:vector>
  </HeadingPairs>
  <TitlesOfParts>
    <vt:vector size="4" baseType="lpstr">
      <vt:lpstr>Office 主题​​</vt:lpstr>
      <vt:lpstr>友元</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友元</dc:title>
  <dc:creator>caoyang</dc:creator>
  <cp:lastModifiedBy>caoyang</cp:lastModifiedBy>
  <cp:revision>4</cp:revision>
  <dcterms:created xsi:type="dcterms:W3CDTF">2013-04-17T09:15:56Z</dcterms:created>
  <dcterms:modified xsi:type="dcterms:W3CDTF">2013-04-17T09:55:03Z</dcterms:modified>
</cp:coreProperties>
</file>