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3" r:id="rId4"/>
    <p:sldId id="260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85" r:id="rId13"/>
    <p:sldId id="262" r:id="rId14"/>
    <p:sldId id="278" r:id="rId15"/>
    <p:sldId id="280" r:id="rId16"/>
    <p:sldId id="261" r:id="rId17"/>
    <p:sldId id="284" r:id="rId18"/>
    <p:sldId id="263" r:id="rId19"/>
    <p:sldId id="281" r:id="rId20"/>
    <p:sldId id="282" r:id="rId21"/>
    <p:sldId id="266" r:id="rId22"/>
    <p:sldId id="26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8531F-4704-4DC2-A1EE-B9D693BFF1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06E5A61-96A2-494A-B31F-BDA87C1BA2B3}">
      <dgm:prSet phldrT="[文本]" custT="1"/>
      <dgm:spPr/>
      <dgm:t>
        <a:bodyPr/>
        <a:lstStyle/>
        <a:p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技术报告修改点</a:t>
          </a:r>
          <a:endParaRPr lang="zh-CN" altLang="en-US" sz="1600" dirty="0"/>
        </a:p>
      </dgm:t>
    </dgm:pt>
    <dgm:pt modelId="{EE78D722-03CD-4564-B191-639E4E73EDA3}" type="parTrans" cxnId="{A1E85D7E-6DC4-4D48-939E-248026E2E721}">
      <dgm:prSet/>
      <dgm:spPr/>
      <dgm:t>
        <a:bodyPr/>
        <a:lstStyle/>
        <a:p>
          <a:endParaRPr lang="zh-CN" altLang="en-US"/>
        </a:p>
      </dgm:t>
    </dgm:pt>
    <dgm:pt modelId="{347C0A79-9CDB-4B2C-B699-238AB5F2E9BA}" type="sibTrans" cxnId="{A1E85D7E-6DC4-4D48-939E-248026E2E721}">
      <dgm:prSet/>
      <dgm:spPr/>
      <dgm:t>
        <a:bodyPr/>
        <a:lstStyle/>
        <a:p>
          <a:endParaRPr lang="zh-CN" altLang="en-US"/>
        </a:p>
      </dgm:t>
    </dgm:pt>
    <dgm:pt modelId="{B6112163-C92E-4EFB-A0C3-48DF0A731890}">
      <dgm:prSet phldrT="[文本]" custT="1"/>
      <dgm:spPr/>
      <dgm:t>
        <a:bodyPr/>
        <a:lstStyle/>
        <a:p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第四章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F4615E1C-5BD5-43E7-A7EF-68ECF4596F02}" type="parTrans" cxnId="{1CC76D66-CD02-44E4-970E-0C09775D7FA4}">
      <dgm:prSet/>
      <dgm:spPr/>
      <dgm:t>
        <a:bodyPr/>
        <a:lstStyle/>
        <a:p>
          <a:endParaRPr lang="zh-CN" altLang="en-US"/>
        </a:p>
      </dgm:t>
    </dgm:pt>
    <dgm:pt modelId="{F839DEE7-80FC-4ABB-96E7-B6696EBADB32}" type="sibTrans" cxnId="{1CC76D66-CD02-44E4-970E-0C09775D7FA4}">
      <dgm:prSet/>
      <dgm:spPr/>
      <dgm:t>
        <a:bodyPr/>
        <a:lstStyle/>
        <a:p>
          <a:endParaRPr lang="zh-CN" altLang="en-US"/>
        </a:p>
      </dgm:t>
    </dgm:pt>
    <dgm:pt modelId="{A5E8F3A3-96A3-4741-ACB6-A9DF7DE12B69}">
      <dgm:prSet phldrT="[文本]" custT="1"/>
      <dgm:spPr/>
      <dgm:t>
        <a:bodyPr/>
        <a:lstStyle/>
        <a:p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第五章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70B2DFF7-AF83-464A-B774-2FE77762066C}" type="parTrans" cxnId="{E08E8463-4775-40A6-99E3-A755356514FE}">
      <dgm:prSet/>
      <dgm:spPr/>
      <dgm:t>
        <a:bodyPr/>
        <a:lstStyle/>
        <a:p>
          <a:endParaRPr lang="zh-CN" altLang="en-US"/>
        </a:p>
      </dgm:t>
    </dgm:pt>
    <dgm:pt modelId="{F07109A0-6853-4C14-8394-33C5693568BC}" type="sibTrans" cxnId="{E08E8463-4775-40A6-99E3-A755356514FE}">
      <dgm:prSet/>
      <dgm:spPr/>
      <dgm:t>
        <a:bodyPr/>
        <a:lstStyle/>
        <a:p>
          <a:endParaRPr lang="zh-CN" altLang="en-US"/>
        </a:p>
      </dgm:t>
    </dgm:pt>
    <dgm:pt modelId="{4946F2F8-1331-4C58-BC86-15AFF41944A8}">
      <dgm:prSet phldrT="[文本]" custT="1"/>
      <dgm:spPr/>
      <dgm:t>
        <a:bodyPr/>
        <a:lstStyle/>
        <a:p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第六章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4AC4F92F-2A69-46B2-B5E3-92D6F41066CA}" type="parTrans" cxnId="{9055E630-58CE-4480-A78C-257D6518CFE2}">
      <dgm:prSet/>
      <dgm:spPr/>
      <dgm:t>
        <a:bodyPr/>
        <a:lstStyle/>
        <a:p>
          <a:endParaRPr lang="zh-CN" altLang="en-US"/>
        </a:p>
      </dgm:t>
    </dgm:pt>
    <dgm:pt modelId="{A6964321-1DDB-403B-8F3A-82F0A3FAAA4C}" type="sibTrans" cxnId="{9055E630-58CE-4480-A78C-257D6518CFE2}">
      <dgm:prSet/>
      <dgm:spPr/>
      <dgm:t>
        <a:bodyPr/>
        <a:lstStyle/>
        <a:p>
          <a:endParaRPr lang="zh-CN" altLang="en-US"/>
        </a:p>
      </dgm:t>
    </dgm:pt>
    <dgm:pt modelId="{53FE821F-1F28-49AB-AE0E-BEEA0EE4524B}">
      <dgm:prSet custT="1"/>
      <dgm:spPr/>
      <dgm:t>
        <a:bodyPr anchor="ctr"/>
        <a:lstStyle/>
        <a:p>
          <a:pPr algn="ctr"/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第七章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CBA2B14C-9141-40B3-A0FF-FA5044FE840E}" type="parTrans" cxnId="{4AD492D9-AB3C-4942-8EBC-BB574671762C}">
      <dgm:prSet/>
      <dgm:spPr/>
      <dgm:t>
        <a:bodyPr/>
        <a:lstStyle/>
        <a:p>
          <a:endParaRPr lang="zh-CN" altLang="en-US"/>
        </a:p>
      </dgm:t>
    </dgm:pt>
    <dgm:pt modelId="{2959A693-6769-458D-9EE1-A7B50D77D2DF}" type="sibTrans" cxnId="{4AD492D9-AB3C-4942-8EBC-BB574671762C}">
      <dgm:prSet/>
      <dgm:spPr/>
      <dgm:t>
        <a:bodyPr/>
        <a:lstStyle/>
        <a:p>
          <a:endParaRPr lang="zh-CN" altLang="en-US"/>
        </a:p>
      </dgm:t>
    </dgm:pt>
    <dgm:pt modelId="{5A276981-4DB1-4667-9CB7-E7C2203A8846}">
      <dgm:prSet custT="1"/>
      <dgm:spPr/>
      <dgm:t>
        <a:bodyPr/>
        <a:lstStyle/>
        <a:p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部分章节的归并</a:t>
          </a:r>
          <a:endParaRPr lang="en-US" altLang="zh-CN" sz="16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E1E1082A-5920-42B9-8197-99D758CF02F5}" type="parTrans" cxnId="{FC501AAC-436D-4F4C-BC0E-C80EDA16E7B5}">
      <dgm:prSet/>
      <dgm:spPr/>
      <dgm:t>
        <a:bodyPr/>
        <a:lstStyle/>
        <a:p>
          <a:endParaRPr lang="zh-CN" altLang="en-US"/>
        </a:p>
      </dgm:t>
    </dgm:pt>
    <dgm:pt modelId="{006C5180-4D29-4F51-B9CF-6E2AC37990DE}" type="sibTrans" cxnId="{FC501AAC-436D-4F4C-BC0E-C80EDA16E7B5}">
      <dgm:prSet/>
      <dgm:spPr/>
      <dgm:t>
        <a:bodyPr/>
        <a:lstStyle/>
        <a:p>
          <a:endParaRPr lang="zh-CN" altLang="en-US"/>
        </a:p>
      </dgm:t>
    </dgm:pt>
    <dgm:pt modelId="{6ED8648C-5AFE-4E2A-80DA-25A6EBC90B25}">
      <dgm:prSet custT="1"/>
      <dgm:spPr/>
      <dgm:t>
        <a:bodyPr/>
        <a:lstStyle/>
        <a:p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流程图的勘正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E39E85FC-D5DA-40B9-AB0A-2CBD95E8BF5C}" type="parTrans" cxnId="{9EA5D266-0C1A-4917-BCB9-773B799CFF7E}">
      <dgm:prSet/>
      <dgm:spPr/>
      <dgm:t>
        <a:bodyPr/>
        <a:lstStyle/>
        <a:p>
          <a:endParaRPr lang="zh-CN" altLang="en-US"/>
        </a:p>
      </dgm:t>
    </dgm:pt>
    <dgm:pt modelId="{A1D170E4-1C3B-46DE-A2D2-A0D922EE2DF6}" type="sibTrans" cxnId="{9EA5D266-0C1A-4917-BCB9-773B799CFF7E}">
      <dgm:prSet/>
      <dgm:spPr/>
      <dgm:t>
        <a:bodyPr/>
        <a:lstStyle/>
        <a:p>
          <a:endParaRPr lang="zh-CN" altLang="en-US"/>
        </a:p>
      </dgm:t>
    </dgm:pt>
    <dgm:pt modelId="{7BF1675D-ECEA-485F-8542-58E754E8E20E}">
      <dgm:prSet custT="1"/>
      <dgm:spPr/>
      <dgm:t>
        <a:bodyPr anchor="ctr"/>
        <a:lstStyle/>
        <a:p>
          <a:pPr algn="ctr"/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章节拓展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EE184F27-1453-4631-B888-71BE4AA7E6B3}" type="parTrans" cxnId="{59621CBC-87E1-4CE7-9506-7A50DEF1D25E}">
      <dgm:prSet/>
      <dgm:spPr/>
      <dgm:t>
        <a:bodyPr/>
        <a:lstStyle/>
        <a:p>
          <a:endParaRPr lang="zh-CN" altLang="en-US"/>
        </a:p>
      </dgm:t>
    </dgm:pt>
    <dgm:pt modelId="{407305C1-1B9E-4192-878A-B0B9EE570BDF}" type="sibTrans" cxnId="{59621CBC-87E1-4CE7-9506-7A50DEF1D25E}">
      <dgm:prSet/>
      <dgm:spPr/>
      <dgm:t>
        <a:bodyPr/>
        <a:lstStyle/>
        <a:p>
          <a:endParaRPr lang="zh-CN" altLang="en-US"/>
        </a:p>
      </dgm:t>
    </dgm:pt>
    <dgm:pt modelId="{90B32407-231F-4C1D-81AE-AE1398775313}">
      <dgm:prSet custT="1"/>
      <dgm:spPr/>
      <dgm:t>
        <a:bodyPr anchor="ctr"/>
        <a:lstStyle/>
        <a:p>
          <a:pPr algn="ctr"/>
          <a:r>
            <a: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格式的修改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gm:t>
    </dgm:pt>
    <dgm:pt modelId="{8A4F2E91-BCF5-4DA0-8C8C-09E626E22DF7}" type="parTrans" cxnId="{CB8A45BD-D30C-46AF-98AD-C4E1F9724259}">
      <dgm:prSet/>
      <dgm:spPr/>
      <dgm:t>
        <a:bodyPr/>
        <a:lstStyle/>
        <a:p>
          <a:endParaRPr lang="zh-CN" altLang="en-US"/>
        </a:p>
      </dgm:t>
    </dgm:pt>
    <dgm:pt modelId="{B4A09574-37C5-4743-A8BA-BFCFB96B1D1F}" type="sibTrans" cxnId="{CB8A45BD-D30C-46AF-98AD-C4E1F9724259}">
      <dgm:prSet/>
      <dgm:spPr/>
      <dgm:t>
        <a:bodyPr/>
        <a:lstStyle/>
        <a:p>
          <a:endParaRPr lang="zh-CN" altLang="en-US"/>
        </a:p>
      </dgm:t>
    </dgm:pt>
    <dgm:pt modelId="{FFA70D75-B59B-440E-A45C-824614B37842}" type="pres">
      <dgm:prSet presAssocID="{9098531F-4704-4DC2-A1EE-B9D693BFF1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7B6B4A-BA8C-4545-8375-1A10E7A4C7F3}" type="pres">
      <dgm:prSet presAssocID="{B06E5A61-96A2-494A-B31F-BDA87C1BA2B3}" presName="root1" presStyleCnt="0"/>
      <dgm:spPr/>
    </dgm:pt>
    <dgm:pt modelId="{0D4D42F9-DA38-4CFF-9BD8-DFF26BE345E8}" type="pres">
      <dgm:prSet presAssocID="{B06E5A61-96A2-494A-B31F-BDA87C1BA2B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CB3CB0-A18D-43FE-AC77-9256E0E40EF5}" type="pres">
      <dgm:prSet presAssocID="{B06E5A61-96A2-494A-B31F-BDA87C1BA2B3}" presName="level2hierChild" presStyleCnt="0"/>
      <dgm:spPr/>
    </dgm:pt>
    <dgm:pt modelId="{7F24C71F-4508-4C1D-9779-4DDD29FE173C}" type="pres">
      <dgm:prSet presAssocID="{F4615E1C-5BD5-43E7-A7EF-68ECF4596F02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C4FE422-4A13-4FF1-A30D-3A7ED9F20755}" type="pres">
      <dgm:prSet presAssocID="{F4615E1C-5BD5-43E7-A7EF-68ECF4596F0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00E0CB98-04A9-4305-95E4-B23751396EEA}" type="pres">
      <dgm:prSet presAssocID="{B6112163-C92E-4EFB-A0C3-48DF0A731890}" presName="root2" presStyleCnt="0"/>
      <dgm:spPr/>
    </dgm:pt>
    <dgm:pt modelId="{EF2D052D-6DF7-4D9D-B774-67B6CFD1D5C9}" type="pres">
      <dgm:prSet presAssocID="{B6112163-C92E-4EFB-A0C3-48DF0A73189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DE0FED-C590-484E-AC42-5558D81190DC}" type="pres">
      <dgm:prSet presAssocID="{B6112163-C92E-4EFB-A0C3-48DF0A731890}" presName="level3hierChild" presStyleCnt="0"/>
      <dgm:spPr/>
    </dgm:pt>
    <dgm:pt modelId="{D975D4E7-27C0-46DF-BDE0-F1A890E76679}" type="pres">
      <dgm:prSet presAssocID="{70B2DFF7-AF83-464A-B774-2FE77762066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99A0E437-F520-475F-B5D9-06491C00C06E}" type="pres">
      <dgm:prSet presAssocID="{70B2DFF7-AF83-464A-B774-2FE77762066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E257938-BE60-4626-8918-AB39C6250D4B}" type="pres">
      <dgm:prSet presAssocID="{A5E8F3A3-96A3-4741-ACB6-A9DF7DE12B69}" presName="root2" presStyleCnt="0"/>
      <dgm:spPr/>
    </dgm:pt>
    <dgm:pt modelId="{AE079555-AD64-4286-8C9B-F16AB9E99FC1}" type="pres">
      <dgm:prSet presAssocID="{A5E8F3A3-96A3-4741-ACB6-A9DF7DE12B69}" presName="LevelTwoTextNode" presStyleLbl="node2" presStyleIdx="1" presStyleCnt="4" custLinFactNeighborX="762" custLinFactNeighborY="-46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4A2EB6-F024-46BD-ADDF-CA4595DA8427}" type="pres">
      <dgm:prSet presAssocID="{A5E8F3A3-96A3-4741-ACB6-A9DF7DE12B69}" presName="level3hierChild" presStyleCnt="0"/>
      <dgm:spPr/>
    </dgm:pt>
    <dgm:pt modelId="{AB470E72-9250-4781-8A48-EFBBEF44DAD1}" type="pres">
      <dgm:prSet presAssocID="{4AC4F92F-2A69-46B2-B5E3-92D6F41066CA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EC66E3AD-BBA4-4031-B528-E335BFE73C08}" type="pres">
      <dgm:prSet presAssocID="{4AC4F92F-2A69-46B2-B5E3-92D6F41066CA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3A26F11D-390F-4BB1-A4D9-3EB8671F032E}" type="pres">
      <dgm:prSet presAssocID="{4946F2F8-1331-4C58-BC86-15AFF41944A8}" presName="root2" presStyleCnt="0"/>
      <dgm:spPr/>
    </dgm:pt>
    <dgm:pt modelId="{DE18C9EA-D650-4012-BB7A-EB49B8D9F442}" type="pres">
      <dgm:prSet presAssocID="{4946F2F8-1331-4C58-BC86-15AFF41944A8}" presName="LevelTwoTextNode" presStyleLbl="node2" presStyleIdx="2" presStyleCnt="4" custLinFactNeighborX="264" custLinFactNeighborY="-72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5864A-3E88-4A83-B9A5-45F3D7FF3621}" type="pres">
      <dgm:prSet presAssocID="{4946F2F8-1331-4C58-BC86-15AFF41944A8}" presName="level3hierChild" presStyleCnt="0"/>
      <dgm:spPr/>
    </dgm:pt>
    <dgm:pt modelId="{1561FC99-0B73-47FE-8573-D6297A9A25D3}" type="pres">
      <dgm:prSet presAssocID="{E1E1082A-5920-42B9-8197-99D758CF02F5}" presName="conn2-1" presStyleLbl="parChTrans1D3" presStyleIdx="0" presStyleCnt="4"/>
      <dgm:spPr/>
    </dgm:pt>
    <dgm:pt modelId="{0C725086-4DB5-44A2-AE5B-553CC94BA92E}" type="pres">
      <dgm:prSet presAssocID="{E1E1082A-5920-42B9-8197-99D758CF02F5}" presName="connTx" presStyleLbl="parChTrans1D3" presStyleIdx="0" presStyleCnt="4"/>
      <dgm:spPr/>
    </dgm:pt>
    <dgm:pt modelId="{4DD01ADD-5A05-4716-A196-8E9CC70076F0}" type="pres">
      <dgm:prSet presAssocID="{5A276981-4DB1-4667-9CB7-E7C2203A8846}" presName="root2" presStyleCnt="0"/>
      <dgm:spPr/>
    </dgm:pt>
    <dgm:pt modelId="{0D9BDB0F-4B21-4FC3-B74C-8F725E7BDE0D}" type="pres">
      <dgm:prSet presAssocID="{5A276981-4DB1-4667-9CB7-E7C2203A8846}" presName="LevelTwoTextNode" presStyleLbl="node3" presStyleIdx="0" presStyleCnt="4" custScaleY="507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1A6417-EAE5-46C9-954E-25A31090560F}" type="pres">
      <dgm:prSet presAssocID="{5A276981-4DB1-4667-9CB7-E7C2203A8846}" presName="level3hierChild" presStyleCnt="0"/>
      <dgm:spPr/>
    </dgm:pt>
    <dgm:pt modelId="{07BED9CD-E40D-45F9-9BAF-FB065D10CEC3}" type="pres">
      <dgm:prSet presAssocID="{E39E85FC-D5DA-40B9-AB0A-2CBD95E8BF5C}" presName="conn2-1" presStyleLbl="parChTrans1D3" presStyleIdx="1" presStyleCnt="4"/>
      <dgm:spPr/>
    </dgm:pt>
    <dgm:pt modelId="{EF91B2E5-D2D9-4317-B3B9-83E8E02D3E10}" type="pres">
      <dgm:prSet presAssocID="{E39E85FC-D5DA-40B9-AB0A-2CBD95E8BF5C}" presName="connTx" presStyleLbl="parChTrans1D3" presStyleIdx="1" presStyleCnt="4"/>
      <dgm:spPr/>
    </dgm:pt>
    <dgm:pt modelId="{2000AF0E-4BA9-4D32-A630-17CBA436C084}" type="pres">
      <dgm:prSet presAssocID="{6ED8648C-5AFE-4E2A-80DA-25A6EBC90B25}" presName="root2" presStyleCnt="0"/>
      <dgm:spPr/>
    </dgm:pt>
    <dgm:pt modelId="{5B74655B-9666-4E4B-AEEC-E13964847A64}" type="pres">
      <dgm:prSet presAssocID="{6ED8648C-5AFE-4E2A-80DA-25A6EBC90B25}" presName="LevelTwoTextNode" presStyleLbl="node3" presStyleIdx="1" presStyleCnt="4" custScaleY="524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7911E5-88BA-435A-85A8-BC108BF70BE9}" type="pres">
      <dgm:prSet presAssocID="{6ED8648C-5AFE-4E2A-80DA-25A6EBC90B25}" presName="level3hierChild" presStyleCnt="0"/>
      <dgm:spPr/>
    </dgm:pt>
    <dgm:pt modelId="{A34E033F-E8DD-4886-8B61-96E51785D609}" type="pres">
      <dgm:prSet presAssocID="{CBA2B14C-9141-40B3-A0FF-FA5044FE840E}" presName="conn2-1" presStyleLbl="parChTrans1D2" presStyleIdx="3" presStyleCnt="4"/>
      <dgm:spPr/>
    </dgm:pt>
    <dgm:pt modelId="{924A5319-C0C8-4815-9235-E0BA08D7D943}" type="pres">
      <dgm:prSet presAssocID="{CBA2B14C-9141-40B3-A0FF-FA5044FE840E}" presName="connTx" presStyleLbl="parChTrans1D2" presStyleIdx="3" presStyleCnt="4"/>
      <dgm:spPr/>
    </dgm:pt>
    <dgm:pt modelId="{FC82C0B6-CD11-451C-A0B7-DF0530CAEEC2}" type="pres">
      <dgm:prSet presAssocID="{53FE821F-1F28-49AB-AE0E-BEEA0EE4524B}" presName="root2" presStyleCnt="0"/>
      <dgm:spPr/>
    </dgm:pt>
    <dgm:pt modelId="{19E6E001-8FA1-478D-BBD1-89FAC8F9161A}" type="pres">
      <dgm:prSet presAssocID="{53FE821F-1F28-49AB-AE0E-BEEA0EE4524B}" presName="LevelTwoTextNode" presStyleLbl="node2" presStyleIdx="3" presStyleCnt="4" custLinFactNeighborX="762" custLinFactNeighborY="19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014547-77C8-4021-9E1A-F4677E19EE6A}" type="pres">
      <dgm:prSet presAssocID="{53FE821F-1F28-49AB-AE0E-BEEA0EE4524B}" presName="level3hierChild" presStyleCnt="0"/>
      <dgm:spPr/>
    </dgm:pt>
    <dgm:pt modelId="{8BE5A0E5-E1DC-4A0B-8782-20C79B3243DF}" type="pres">
      <dgm:prSet presAssocID="{EE184F27-1453-4631-B888-71BE4AA7E6B3}" presName="conn2-1" presStyleLbl="parChTrans1D3" presStyleIdx="2" presStyleCnt="4"/>
      <dgm:spPr/>
    </dgm:pt>
    <dgm:pt modelId="{B8CE530E-BF87-44D1-A9AE-81A0F6D59058}" type="pres">
      <dgm:prSet presAssocID="{EE184F27-1453-4631-B888-71BE4AA7E6B3}" presName="connTx" presStyleLbl="parChTrans1D3" presStyleIdx="2" presStyleCnt="4"/>
      <dgm:spPr/>
    </dgm:pt>
    <dgm:pt modelId="{A9B82362-1353-436B-8401-A952A6A673A4}" type="pres">
      <dgm:prSet presAssocID="{7BF1675D-ECEA-485F-8542-58E754E8E20E}" presName="root2" presStyleCnt="0"/>
      <dgm:spPr/>
    </dgm:pt>
    <dgm:pt modelId="{B4B93EE7-1A3D-414E-A1D4-91298A15B733}" type="pres">
      <dgm:prSet presAssocID="{7BF1675D-ECEA-485F-8542-58E754E8E20E}" presName="LevelTwoTextNode" presStyleLbl="node3" presStyleIdx="2" presStyleCnt="4" custScaleY="513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DD9ACA-9094-4D43-825C-9FB5F424A823}" type="pres">
      <dgm:prSet presAssocID="{7BF1675D-ECEA-485F-8542-58E754E8E20E}" presName="level3hierChild" presStyleCnt="0"/>
      <dgm:spPr/>
    </dgm:pt>
    <dgm:pt modelId="{AA5A75FA-D814-4323-8274-3CDD552E0976}" type="pres">
      <dgm:prSet presAssocID="{8A4F2E91-BCF5-4DA0-8C8C-09E626E22DF7}" presName="conn2-1" presStyleLbl="parChTrans1D3" presStyleIdx="3" presStyleCnt="4"/>
      <dgm:spPr/>
    </dgm:pt>
    <dgm:pt modelId="{5BCA8F0F-58C3-4120-83A5-58489698EC5C}" type="pres">
      <dgm:prSet presAssocID="{8A4F2E91-BCF5-4DA0-8C8C-09E626E22DF7}" presName="connTx" presStyleLbl="parChTrans1D3" presStyleIdx="3" presStyleCnt="4"/>
      <dgm:spPr/>
    </dgm:pt>
    <dgm:pt modelId="{D2EB4E1F-53F2-4276-AC41-55CBFB051E86}" type="pres">
      <dgm:prSet presAssocID="{90B32407-231F-4C1D-81AE-AE1398775313}" presName="root2" presStyleCnt="0"/>
      <dgm:spPr/>
    </dgm:pt>
    <dgm:pt modelId="{B5E67E33-41B8-43B0-9045-F644CA3E2F68}" type="pres">
      <dgm:prSet presAssocID="{90B32407-231F-4C1D-81AE-AE1398775313}" presName="LevelTwoTextNode" presStyleLbl="node3" presStyleIdx="3" presStyleCnt="4" custScaleY="479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E16F37-77BB-487F-ABC8-94D2E97F0588}" type="pres">
      <dgm:prSet presAssocID="{90B32407-231F-4C1D-81AE-AE1398775313}" presName="level3hierChild" presStyleCnt="0"/>
      <dgm:spPr/>
    </dgm:pt>
  </dgm:ptLst>
  <dgm:cxnLst>
    <dgm:cxn modelId="{C7B0B6CA-2DB4-4FE9-928A-6351337E2BF0}" type="presOf" srcId="{70B2DFF7-AF83-464A-B774-2FE77762066C}" destId="{D975D4E7-27C0-46DF-BDE0-F1A890E76679}" srcOrd="0" destOrd="0" presId="urn:microsoft.com/office/officeart/2005/8/layout/hierarchy2"/>
    <dgm:cxn modelId="{F23BB05C-64E1-4883-B89E-1652CCAB94AD}" type="presOf" srcId="{B6112163-C92E-4EFB-A0C3-48DF0A731890}" destId="{EF2D052D-6DF7-4D9D-B774-67B6CFD1D5C9}" srcOrd="0" destOrd="0" presId="urn:microsoft.com/office/officeart/2005/8/layout/hierarchy2"/>
    <dgm:cxn modelId="{2A76DA5D-A89E-4EE9-9DC8-A34518361BE9}" type="presOf" srcId="{90B32407-231F-4C1D-81AE-AE1398775313}" destId="{B5E67E33-41B8-43B0-9045-F644CA3E2F68}" srcOrd="0" destOrd="0" presId="urn:microsoft.com/office/officeart/2005/8/layout/hierarchy2"/>
    <dgm:cxn modelId="{9B88468B-05AC-413C-BF25-3191616C2F30}" type="presOf" srcId="{CBA2B14C-9141-40B3-A0FF-FA5044FE840E}" destId="{A34E033F-E8DD-4886-8B61-96E51785D609}" srcOrd="0" destOrd="0" presId="urn:microsoft.com/office/officeart/2005/8/layout/hierarchy2"/>
    <dgm:cxn modelId="{E0D4B8F1-3908-4455-BB12-05E820395F13}" type="presOf" srcId="{8A4F2E91-BCF5-4DA0-8C8C-09E626E22DF7}" destId="{AA5A75FA-D814-4323-8274-3CDD552E0976}" srcOrd="0" destOrd="0" presId="urn:microsoft.com/office/officeart/2005/8/layout/hierarchy2"/>
    <dgm:cxn modelId="{F3A996EE-452D-4398-9B25-395C4BE18785}" type="presOf" srcId="{5A276981-4DB1-4667-9CB7-E7C2203A8846}" destId="{0D9BDB0F-4B21-4FC3-B74C-8F725E7BDE0D}" srcOrd="0" destOrd="0" presId="urn:microsoft.com/office/officeart/2005/8/layout/hierarchy2"/>
    <dgm:cxn modelId="{668A4458-5CF3-42CE-8713-112F3F6BE272}" type="presOf" srcId="{EE184F27-1453-4631-B888-71BE4AA7E6B3}" destId="{8BE5A0E5-E1DC-4A0B-8782-20C79B3243DF}" srcOrd="0" destOrd="0" presId="urn:microsoft.com/office/officeart/2005/8/layout/hierarchy2"/>
    <dgm:cxn modelId="{FC501AAC-436D-4F4C-BC0E-C80EDA16E7B5}" srcId="{4946F2F8-1331-4C58-BC86-15AFF41944A8}" destId="{5A276981-4DB1-4667-9CB7-E7C2203A8846}" srcOrd="0" destOrd="0" parTransId="{E1E1082A-5920-42B9-8197-99D758CF02F5}" sibTransId="{006C5180-4D29-4F51-B9CF-6E2AC37990DE}"/>
    <dgm:cxn modelId="{4AD492D9-AB3C-4942-8EBC-BB574671762C}" srcId="{B06E5A61-96A2-494A-B31F-BDA87C1BA2B3}" destId="{53FE821F-1F28-49AB-AE0E-BEEA0EE4524B}" srcOrd="3" destOrd="0" parTransId="{CBA2B14C-9141-40B3-A0FF-FA5044FE840E}" sibTransId="{2959A693-6769-458D-9EE1-A7B50D77D2DF}"/>
    <dgm:cxn modelId="{C1C5907A-74DA-4330-AA0D-047EDD6BB3FF}" type="presOf" srcId="{53FE821F-1F28-49AB-AE0E-BEEA0EE4524B}" destId="{19E6E001-8FA1-478D-BBD1-89FAC8F9161A}" srcOrd="0" destOrd="0" presId="urn:microsoft.com/office/officeart/2005/8/layout/hierarchy2"/>
    <dgm:cxn modelId="{903BD223-3554-43E0-BF7A-71F2DD5BA3DD}" type="presOf" srcId="{F4615E1C-5BD5-43E7-A7EF-68ECF4596F02}" destId="{7F24C71F-4508-4C1D-9779-4DDD29FE173C}" srcOrd="0" destOrd="0" presId="urn:microsoft.com/office/officeart/2005/8/layout/hierarchy2"/>
    <dgm:cxn modelId="{521B1BB2-F066-45E8-953B-C9838462AD0C}" type="presOf" srcId="{EE184F27-1453-4631-B888-71BE4AA7E6B3}" destId="{B8CE530E-BF87-44D1-A9AE-81A0F6D59058}" srcOrd="1" destOrd="0" presId="urn:microsoft.com/office/officeart/2005/8/layout/hierarchy2"/>
    <dgm:cxn modelId="{3F12F9EA-77B6-402E-A045-C8A031036041}" type="presOf" srcId="{8A4F2E91-BCF5-4DA0-8C8C-09E626E22DF7}" destId="{5BCA8F0F-58C3-4120-83A5-58489698EC5C}" srcOrd="1" destOrd="0" presId="urn:microsoft.com/office/officeart/2005/8/layout/hierarchy2"/>
    <dgm:cxn modelId="{FA143EFE-89C3-4B77-8C5D-4156AEA2A886}" type="presOf" srcId="{4AC4F92F-2A69-46B2-B5E3-92D6F41066CA}" destId="{EC66E3AD-BBA4-4031-B528-E335BFE73C08}" srcOrd="1" destOrd="0" presId="urn:microsoft.com/office/officeart/2005/8/layout/hierarchy2"/>
    <dgm:cxn modelId="{A3076C37-749F-483F-8E8D-DA7CD83E65BB}" type="presOf" srcId="{E1E1082A-5920-42B9-8197-99D758CF02F5}" destId="{0C725086-4DB5-44A2-AE5B-553CC94BA92E}" srcOrd="1" destOrd="0" presId="urn:microsoft.com/office/officeart/2005/8/layout/hierarchy2"/>
    <dgm:cxn modelId="{E08E8463-4775-40A6-99E3-A755356514FE}" srcId="{B06E5A61-96A2-494A-B31F-BDA87C1BA2B3}" destId="{A5E8F3A3-96A3-4741-ACB6-A9DF7DE12B69}" srcOrd="1" destOrd="0" parTransId="{70B2DFF7-AF83-464A-B774-2FE77762066C}" sibTransId="{F07109A0-6853-4C14-8394-33C5693568BC}"/>
    <dgm:cxn modelId="{9EA5D266-0C1A-4917-BCB9-773B799CFF7E}" srcId="{4946F2F8-1331-4C58-BC86-15AFF41944A8}" destId="{6ED8648C-5AFE-4E2A-80DA-25A6EBC90B25}" srcOrd="1" destOrd="0" parTransId="{E39E85FC-D5DA-40B9-AB0A-2CBD95E8BF5C}" sibTransId="{A1D170E4-1C3B-46DE-A2D2-A0D922EE2DF6}"/>
    <dgm:cxn modelId="{9055E630-58CE-4480-A78C-257D6518CFE2}" srcId="{B06E5A61-96A2-494A-B31F-BDA87C1BA2B3}" destId="{4946F2F8-1331-4C58-BC86-15AFF41944A8}" srcOrd="2" destOrd="0" parTransId="{4AC4F92F-2A69-46B2-B5E3-92D6F41066CA}" sibTransId="{A6964321-1DDB-403B-8F3A-82F0A3FAAA4C}"/>
    <dgm:cxn modelId="{27C12E72-A716-4E2F-822D-1714363F7047}" type="presOf" srcId="{F4615E1C-5BD5-43E7-A7EF-68ECF4596F02}" destId="{3C4FE422-4A13-4FF1-A30D-3A7ED9F20755}" srcOrd="1" destOrd="0" presId="urn:microsoft.com/office/officeart/2005/8/layout/hierarchy2"/>
    <dgm:cxn modelId="{59621CBC-87E1-4CE7-9506-7A50DEF1D25E}" srcId="{53FE821F-1F28-49AB-AE0E-BEEA0EE4524B}" destId="{7BF1675D-ECEA-485F-8542-58E754E8E20E}" srcOrd="0" destOrd="0" parTransId="{EE184F27-1453-4631-B888-71BE4AA7E6B3}" sibTransId="{407305C1-1B9E-4192-878A-B0B9EE570BDF}"/>
    <dgm:cxn modelId="{1CC76D66-CD02-44E4-970E-0C09775D7FA4}" srcId="{B06E5A61-96A2-494A-B31F-BDA87C1BA2B3}" destId="{B6112163-C92E-4EFB-A0C3-48DF0A731890}" srcOrd="0" destOrd="0" parTransId="{F4615E1C-5BD5-43E7-A7EF-68ECF4596F02}" sibTransId="{F839DEE7-80FC-4ABB-96E7-B6696EBADB32}"/>
    <dgm:cxn modelId="{55417000-354B-4C1D-B4E9-5FF10133BA60}" type="presOf" srcId="{6ED8648C-5AFE-4E2A-80DA-25A6EBC90B25}" destId="{5B74655B-9666-4E4B-AEEC-E13964847A64}" srcOrd="0" destOrd="0" presId="urn:microsoft.com/office/officeart/2005/8/layout/hierarchy2"/>
    <dgm:cxn modelId="{D66DBF13-5A3B-419C-BC0D-915A2368E34E}" type="presOf" srcId="{E39E85FC-D5DA-40B9-AB0A-2CBD95E8BF5C}" destId="{07BED9CD-E40D-45F9-9BAF-FB065D10CEC3}" srcOrd="0" destOrd="0" presId="urn:microsoft.com/office/officeart/2005/8/layout/hierarchy2"/>
    <dgm:cxn modelId="{FBD99229-70DA-4B8D-B7F4-5DCA271F1ECB}" type="presOf" srcId="{4946F2F8-1331-4C58-BC86-15AFF41944A8}" destId="{DE18C9EA-D650-4012-BB7A-EB49B8D9F442}" srcOrd="0" destOrd="0" presId="urn:microsoft.com/office/officeart/2005/8/layout/hierarchy2"/>
    <dgm:cxn modelId="{F3CC8B01-D0B8-48F8-A1F0-3D1046DA1DBE}" type="presOf" srcId="{7BF1675D-ECEA-485F-8542-58E754E8E20E}" destId="{B4B93EE7-1A3D-414E-A1D4-91298A15B733}" srcOrd="0" destOrd="0" presId="urn:microsoft.com/office/officeart/2005/8/layout/hierarchy2"/>
    <dgm:cxn modelId="{D420A02C-B796-45CB-8FFA-BE6F1D47E9C7}" type="presOf" srcId="{CBA2B14C-9141-40B3-A0FF-FA5044FE840E}" destId="{924A5319-C0C8-4815-9235-E0BA08D7D943}" srcOrd="1" destOrd="0" presId="urn:microsoft.com/office/officeart/2005/8/layout/hierarchy2"/>
    <dgm:cxn modelId="{CB8A45BD-D30C-46AF-98AD-C4E1F9724259}" srcId="{53FE821F-1F28-49AB-AE0E-BEEA0EE4524B}" destId="{90B32407-231F-4C1D-81AE-AE1398775313}" srcOrd="1" destOrd="0" parTransId="{8A4F2E91-BCF5-4DA0-8C8C-09E626E22DF7}" sibTransId="{B4A09574-37C5-4743-A8BA-BFCFB96B1D1F}"/>
    <dgm:cxn modelId="{1DE6D4C1-A1A1-475A-8DAF-67AAA430B6E0}" type="presOf" srcId="{9098531F-4704-4DC2-A1EE-B9D693BFF1DB}" destId="{FFA70D75-B59B-440E-A45C-824614B37842}" srcOrd="0" destOrd="0" presId="urn:microsoft.com/office/officeart/2005/8/layout/hierarchy2"/>
    <dgm:cxn modelId="{01A9E7BA-F24B-4B5B-8BB0-3256507D5B43}" type="presOf" srcId="{70B2DFF7-AF83-464A-B774-2FE77762066C}" destId="{99A0E437-F520-475F-B5D9-06491C00C06E}" srcOrd="1" destOrd="0" presId="urn:microsoft.com/office/officeart/2005/8/layout/hierarchy2"/>
    <dgm:cxn modelId="{F0271C57-F72A-4380-A3E6-FF07DFB9FB9D}" type="presOf" srcId="{4AC4F92F-2A69-46B2-B5E3-92D6F41066CA}" destId="{AB470E72-9250-4781-8A48-EFBBEF44DAD1}" srcOrd="0" destOrd="0" presId="urn:microsoft.com/office/officeart/2005/8/layout/hierarchy2"/>
    <dgm:cxn modelId="{6D90FAA4-BDF5-489A-8F35-DF1AB55F96E0}" type="presOf" srcId="{B06E5A61-96A2-494A-B31F-BDA87C1BA2B3}" destId="{0D4D42F9-DA38-4CFF-9BD8-DFF26BE345E8}" srcOrd="0" destOrd="0" presId="urn:microsoft.com/office/officeart/2005/8/layout/hierarchy2"/>
    <dgm:cxn modelId="{48784080-4249-4E95-A177-5FF118298CFD}" type="presOf" srcId="{A5E8F3A3-96A3-4741-ACB6-A9DF7DE12B69}" destId="{AE079555-AD64-4286-8C9B-F16AB9E99FC1}" srcOrd="0" destOrd="0" presId="urn:microsoft.com/office/officeart/2005/8/layout/hierarchy2"/>
    <dgm:cxn modelId="{E905D13D-1721-4CA7-9CCB-2EE1080476D4}" type="presOf" srcId="{E39E85FC-D5DA-40B9-AB0A-2CBD95E8BF5C}" destId="{EF91B2E5-D2D9-4317-B3B9-83E8E02D3E10}" srcOrd="1" destOrd="0" presId="urn:microsoft.com/office/officeart/2005/8/layout/hierarchy2"/>
    <dgm:cxn modelId="{A1E85D7E-6DC4-4D48-939E-248026E2E721}" srcId="{9098531F-4704-4DC2-A1EE-B9D693BFF1DB}" destId="{B06E5A61-96A2-494A-B31F-BDA87C1BA2B3}" srcOrd="0" destOrd="0" parTransId="{EE78D722-03CD-4564-B191-639E4E73EDA3}" sibTransId="{347C0A79-9CDB-4B2C-B699-238AB5F2E9BA}"/>
    <dgm:cxn modelId="{B1E4DDD2-9A57-4345-BB6E-1F73659E366E}" type="presOf" srcId="{E1E1082A-5920-42B9-8197-99D758CF02F5}" destId="{1561FC99-0B73-47FE-8573-D6297A9A25D3}" srcOrd="0" destOrd="0" presId="urn:microsoft.com/office/officeart/2005/8/layout/hierarchy2"/>
    <dgm:cxn modelId="{F77E73C7-F37F-447B-B46F-0145E20FE3DE}" type="presParOf" srcId="{FFA70D75-B59B-440E-A45C-824614B37842}" destId="{157B6B4A-BA8C-4545-8375-1A10E7A4C7F3}" srcOrd="0" destOrd="0" presId="urn:microsoft.com/office/officeart/2005/8/layout/hierarchy2"/>
    <dgm:cxn modelId="{BBF27EF0-D86F-45E6-882C-4D863CA06CF3}" type="presParOf" srcId="{157B6B4A-BA8C-4545-8375-1A10E7A4C7F3}" destId="{0D4D42F9-DA38-4CFF-9BD8-DFF26BE345E8}" srcOrd="0" destOrd="0" presId="urn:microsoft.com/office/officeart/2005/8/layout/hierarchy2"/>
    <dgm:cxn modelId="{6D524915-270E-4548-90F2-7E2185F4F965}" type="presParOf" srcId="{157B6B4A-BA8C-4545-8375-1A10E7A4C7F3}" destId="{0ACB3CB0-A18D-43FE-AC77-9256E0E40EF5}" srcOrd="1" destOrd="0" presId="urn:microsoft.com/office/officeart/2005/8/layout/hierarchy2"/>
    <dgm:cxn modelId="{30130FD2-F3DA-4FA3-845E-5A941F8E29A8}" type="presParOf" srcId="{0ACB3CB0-A18D-43FE-AC77-9256E0E40EF5}" destId="{7F24C71F-4508-4C1D-9779-4DDD29FE173C}" srcOrd="0" destOrd="0" presId="urn:microsoft.com/office/officeart/2005/8/layout/hierarchy2"/>
    <dgm:cxn modelId="{A0434285-58B6-4727-B45B-C13067338EFE}" type="presParOf" srcId="{7F24C71F-4508-4C1D-9779-4DDD29FE173C}" destId="{3C4FE422-4A13-4FF1-A30D-3A7ED9F20755}" srcOrd="0" destOrd="0" presId="urn:microsoft.com/office/officeart/2005/8/layout/hierarchy2"/>
    <dgm:cxn modelId="{59261547-20E9-4913-A8C4-A378AF001516}" type="presParOf" srcId="{0ACB3CB0-A18D-43FE-AC77-9256E0E40EF5}" destId="{00E0CB98-04A9-4305-95E4-B23751396EEA}" srcOrd="1" destOrd="0" presId="urn:microsoft.com/office/officeart/2005/8/layout/hierarchy2"/>
    <dgm:cxn modelId="{B7471D22-55B6-417F-A15B-A9DADAEC419C}" type="presParOf" srcId="{00E0CB98-04A9-4305-95E4-B23751396EEA}" destId="{EF2D052D-6DF7-4D9D-B774-67B6CFD1D5C9}" srcOrd="0" destOrd="0" presId="urn:microsoft.com/office/officeart/2005/8/layout/hierarchy2"/>
    <dgm:cxn modelId="{8BCF1F6B-85D5-4B35-AFE8-FEE681728CD0}" type="presParOf" srcId="{00E0CB98-04A9-4305-95E4-B23751396EEA}" destId="{6ADE0FED-C590-484E-AC42-5558D81190DC}" srcOrd="1" destOrd="0" presId="urn:microsoft.com/office/officeart/2005/8/layout/hierarchy2"/>
    <dgm:cxn modelId="{9E7D3A59-BBF4-492A-8DF7-53826B9C2C0D}" type="presParOf" srcId="{0ACB3CB0-A18D-43FE-AC77-9256E0E40EF5}" destId="{D975D4E7-27C0-46DF-BDE0-F1A890E76679}" srcOrd="2" destOrd="0" presId="urn:microsoft.com/office/officeart/2005/8/layout/hierarchy2"/>
    <dgm:cxn modelId="{0DB6EAD0-6A58-4F7D-8A05-D1332DAEF9E8}" type="presParOf" srcId="{D975D4E7-27C0-46DF-BDE0-F1A890E76679}" destId="{99A0E437-F520-475F-B5D9-06491C00C06E}" srcOrd="0" destOrd="0" presId="urn:microsoft.com/office/officeart/2005/8/layout/hierarchy2"/>
    <dgm:cxn modelId="{21A8A268-F486-495D-8A34-148473BB81AA}" type="presParOf" srcId="{0ACB3CB0-A18D-43FE-AC77-9256E0E40EF5}" destId="{3E257938-BE60-4626-8918-AB39C6250D4B}" srcOrd="3" destOrd="0" presId="urn:microsoft.com/office/officeart/2005/8/layout/hierarchy2"/>
    <dgm:cxn modelId="{365BDF4F-CA6B-4AE5-A6E1-D4773E6BD52F}" type="presParOf" srcId="{3E257938-BE60-4626-8918-AB39C6250D4B}" destId="{AE079555-AD64-4286-8C9B-F16AB9E99FC1}" srcOrd="0" destOrd="0" presId="urn:microsoft.com/office/officeart/2005/8/layout/hierarchy2"/>
    <dgm:cxn modelId="{DC2D206C-D71B-422E-9B4B-CA89834EE68C}" type="presParOf" srcId="{3E257938-BE60-4626-8918-AB39C6250D4B}" destId="{174A2EB6-F024-46BD-ADDF-CA4595DA8427}" srcOrd="1" destOrd="0" presId="urn:microsoft.com/office/officeart/2005/8/layout/hierarchy2"/>
    <dgm:cxn modelId="{F3994B11-8836-40E5-88E0-6EF8884AAF65}" type="presParOf" srcId="{0ACB3CB0-A18D-43FE-AC77-9256E0E40EF5}" destId="{AB470E72-9250-4781-8A48-EFBBEF44DAD1}" srcOrd="4" destOrd="0" presId="urn:microsoft.com/office/officeart/2005/8/layout/hierarchy2"/>
    <dgm:cxn modelId="{26BDA4B4-A249-4C6E-8988-122840AC2E13}" type="presParOf" srcId="{AB470E72-9250-4781-8A48-EFBBEF44DAD1}" destId="{EC66E3AD-BBA4-4031-B528-E335BFE73C08}" srcOrd="0" destOrd="0" presId="urn:microsoft.com/office/officeart/2005/8/layout/hierarchy2"/>
    <dgm:cxn modelId="{C72698A2-C19D-43EA-BD97-C6091CD47888}" type="presParOf" srcId="{0ACB3CB0-A18D-43FE-AC77-9256E0E40EF5}" destId="{3A26F11D-390F-4BB1-A4D9-3EB8671F032E}" srcOrd="5" destOrd="0" presId="urn:microsoft.com/office/officeart/2005/8/layout/hierarchy2"/>
    <dgm:cxn modelId="{E16B49F0-B02F-47AF-B123-54A74458D2C3}" type="presParOf" srcId="{3A26F11D-390F-4BB1-A4D9-3EB8671F032E}" destId="{DE18C9EA-D650-4012-BB7A-EB49B8D9F442}" srcOrd="0" destOrd="0" presId="urn:microsoft.com/office/officeart/2005/8/layout/hierarchy2"/>
    <dgm:cxn modelId="{143009B8-12D5-4735-9376-4E7B200337EB}" type="presParOf" srcId="{3A26F11D-390F-4BB1-A4D9-3EB8671F032E}" destId="{7D55864A-3E88-4A83-B9A5-45F3D7FF3621}" srcOrd="1" destOrd="0" presId="urn:microsoft.com/office/officeart/2005/8/layout/hierarchy2"/>
    <dgm:cxn modelId="{9B44EF4F-D9D5-4A82-90D1-C002E6C89027}" type="presParOf" srcId="{7D55864A-3E88-4A83-B9A5-45F3D7FF3621}" destId="{1561FC99-0B73-47FE-8573-D6297A9A25D3}" srcOrd="0" destOrd="0" presId="urn:microsoft.com/office/officeart/2005/8/layout/hierarchy2"/>
    <dgm:cxn modelId="{B7C51C98-F04C-4357-8154-226193B89756}" type="presParOf" srcId="{1561FC99-0B73-47FE-8573-D6297A9A25D3}" destId="{0C725086-4DB5-44A2-AE5B-553CC94BA92E}" srcOrd="0" destOrd="0" presId="urn:microsoft.com/office/officeart/2005/8/layout/hierarchy2"/>
    <dgm:cxn modelId="{0B8432B0-FD1B-44AC-934B-9251560E3F5D}" type="presParOf" srcId="{7D55864A-3E88-4A83-B9A5-45F3D7FF3621}" destId="{4DD01ADD-5A05-4716-A196-8E9CC70076F0}" srcOrd="1" destOrd="0" presId="urn:microsoft.com/office/officeart/2005/8/layout/hierarchy2"/>
    <dgm:cxn modelId="{1CCB7094-1231-4391-9974-79AFD74ABC09}" type="presParOf" srcId="{4DD01ADD-5A05-4716-A196-8E9CC70076F0}" destId="{0D9BDB0F-4B21-4FC3-B74C-8F725E7BDE0D}" srcOrd="0" destOrd="0" presId="urn:microsoft.com/office/officeart/2005/8/layout/hierarchy2"/>
    <dgm:cxn modelId="{E7CB5A3B-47FF-4BFB-B12E-B7E4A1D0FC68}" type="presParOf" srcId="{4DD01ADD-5A05-4716-A196-8E9CC70076F0}" destId="{861A6417-EAE5-46C9-954E-25A31090560F}" srcOrd="1" destOrd="0" presId="urn:microsoft.com/office/officeart/2005/8/layout/hierarchy2"/>
    <dgm:cxn modelId="{8B60D458-867E-4E38-8128-B102063FE150}" type="presParOf" srcId="{7D55864A-3E88-4A83-B9A5-45F3D7FF3621}" destId="{07BED9CD-E40D-45F9-9BAF-FB065D10CEC3}" srcOrd="2" destOrd="0" presId="urn:microsoft.com/office/officeart/2005/8/layout/hierarchy2"/>
    <dgm:cxn modelId="{AEE54265-E5C5-4415-A12F-65A93186F46D}" type="presParOf" srcId="{07BED9CD-E40D-45F9-9BAF-FB065D10CEC3}" destId="{EF91B2E5-D2D9-4317-B3B9-83E8E02D3E10}" srcOrd="0" destOrd="0" presId="urn:microsoft.com/office/officeart/2005/8/layout/hierarchy2"/>
    <dgm:cxn modelId="{09AB0E9D-AFCD-47AD-8E0F-F8908C4AB3B0}" type="presParOf" srcId="{7D55864A-3E88-4A83-B9A5-45F3D7FF3621}" destId="{2000AF0E-4BA9-4D32-A630-17CBA436C084}" srcOrd="3" destOrd="0" presId="urn:microsoft.com/office/officeart/2005/8/layout/hierarchy2"/>
    <dgm:cxn modelId="{4267CAF3-0182-49AE-B226-C66CB77328A7}" type="presParOf" srcId="{2000AF0E-4BA9-4D32-A630-17CBA436C084}" destId="{5B74655B-9666-4E4B-AEEC-E13964847A64}" srcOrd="0" destOrd="0" presId="urn:microsoft.com/office/officeart/2005/8/layout/hierarchy2"/>
    <dgm:cxn modelId="{4C0F8A14-64F2-4D4D-9CC8-B03FEB95E6A2}" type="presParOf" srcId="{2000AF0E-4BA9-4D32-A630-17CBA436C084}" destId="{237911E5-88BA-435A-85A8-BC108BF70BE9}" srcOrd="1" destOrd="0" presId="urn:microsoft.com/office/officeart/2005/8/layout/hierarchy2"/>
    <dgm:cxn modelId="{2AF12499-B1AD-4056-A391-6ED30E0989B5}" type="presParOf" srcId="{0ACB3CB0-A18D-43FE-AC77-9256E0E40EF5}" destId="{A34E033F-E8DD-4886-8B61-96E51785D609}" srcOrd="6" destOrd="0" presId="urn:microsoft.com/office/officeart/2005/8/layout/hierarchy2"/>
    <dgm:cxn modelId="{397A4874-1098-488E-A468-7181447331B5}" type="presParOf" srcId="{A34E033F-E8DD-4886-8B61-96E51785D609}" destId="{924A5319-C0C8-4815-9235-E0BA08D7D943}" srcOrd="0" destOrd="0" presId="urn:microsoft.com/office/officeart/2005/8/layout/hierarchy2"/>
    <dgm:cxn modelId="{F300CE06-AE44-4D58-BFD6-459B98A1F544}" type="presParOf" srcId="{0ACB3CB0-A18D-43FE-AC77-9256E0E40EF5}" destId="{FC82C0B6-CD11-451C-A0B7-DF0530CAEEC2}" srcOrd="7" destOrd="0" presId="urn:microsoft.com/office/officeart/2005/8/layout/hierarchy2"/>
    <dgm:cxn modelId="{1EA55DD0-DF70-4729-BE02-498825FBF5CA}" type="presParOf" srcId="{FC82C0B6-CD11-451C-A0B7-DF0530CAEEC2}" destId="{19E6E001-8FA1-478D-BBD1-89FAC8F9161A}" srcOrd="0" destOrd="0" presId="urn:microsoft.com/office/officeart/2005/8/layout/hierarchy2"/>
    <dgm:cxn modelId="{F33EE370-C3A4-4787-9975-3B8F0C2B707A}" type="presParOf" srcId="{FC82C0B6-CD11-451C-A0B7-DF0530CAEEC2}" destId="{1A014547-77C8-4021-9E1A-F4677E19EE6A}" srcOrd="1" destOrd="0" presId="urn:microsoft.com/office/officeart/2005/8/layout/hierarchy2"/>
    <dgm:cxn modelId="{922ED2EC-847A-4483-A023-299A263593B7}" type="presParOf" srcId="{1A014547-77C8-4021-9E1A-F4677E19EE6A}" destId="{8BE5A0E5-E1DC-4A0B-8782-20C79B3243DF}" srcOrd="0" destOrd="0" presId="urn:microsoft.com/office/officeart/2005/8/layout/hierarchy2"/>
    <dgm:cxn modelId="{AC6A2F93-6BF4-4B21-9814-30B24379BD8C}" type="presParOf" srcId="{8BE5A0E5-E1DC-4A0B-8782-20C79B3243DF}" destId="{B8CE530E-BF87-44D1-A9AE-81A0F6D59058}" srcOrd="0" destOrd="0" presId="urn:microsoft.com/office/officeart/2005/8/layout/hierarchy2"/>
    <dgm:cxn modelId="{F03F6AD2-7ACE-487E-A98E-4FDA0BD63407}" type="presParOf" srcId="{1A014547-77C8-4021-9E1A-F4677E19EE6A}" destId="{A9B82362-1353-436B-8401-A952A6A673A4}" srcOrd="1" destOrd="0" presId="urn:microsoft.com/office/officeart/2005/8/layout/hierarchy2"/>
    <dgm:cxn modelId="{735FA51C-2438-418F-BD36-C6DF8EAF3E49}" type="presParOf" srcId="{A9B82362-1353-436B-8401-A952A6A673A4}" destId="{B4B93EE7-1A3D-414E-A1D4-91298A15B733}" srcOrd="0" destOrd="0" presId="urn:microsoft.com/office/officeart/2005/8/layout/hierarchy2"/>
    <dgm:cxn modelId="{97FA51CE-23AD-460F-81EA-5F6A1FB0FAFB}" type="presParOf" srcId="{A9B82362-1353-436B-8401-A952A6A673A4}" destId="{14DD9ACA-9094-4D43-825C-9FB5F424A823}" srcOrd="1" destOrd="0" presId="urn:microsoft.com/office/officeart/2005/8/layout/hierarchy2"/>
    <dgm:cxn modelId="{F3FCAF13-A7C6-46B3-800E-44B3A45A81C5}" type="presParOf" srcId="{1A014547-77C8-4021-9E1A-F4677E19EE6A}" destId="{AA5A75FA-D814-4323-8274-3CDD552E0976}" srcOrd="2" destOrd="0" presId="urn:microsoft.com/office/officeart/2005/8/layout/hierarchy2"/>
    <dgm:cxn modelId="{45768C70-DFC0-4E40-A619-20B4993FEB7A}" type="presParOf" srcId="{AA5A75FA-D814-4323-8274-3CDD552E0976}" destId="{5BCA8F0F-58C3-4120-83A5-58489698EC5C}" srcOrd="0" destOrd="0" presId="urn:microsoft.com/office/officeart/2005/8/layout/hierarchy2"/>
    <dgm:cxn modelId="{2BE591D1-9887-49DF-9F53-01802E5545C3}" type="presParOf" srcId="{1A014547-77C8-4021-9E1A-F4677E19EE6A}" destId="{D2EB4E1F-53F2-4276-AC41-55CBFB051E86}" srcOrd="3" destOrd="0" presId="urn:microsoft.com/office/officeart/2005/8/layout/hierarchy2"/>
    <dgm:cxn modelId="{377BFF17-C94D-4BC2-A28E-0B0D96525874}" type="presParOf" srcId="{D2EB4E1F-53F2-4276-AC41-55CBFB051E86}" destId="{B5E67E33-41B8-43B0-9045-F644CA3E2F68}" srcOrd="0" destOrd="0" presId="urn:microsoft.com/office/officeart/2005/8/layout/hierarchy2"/>
    <dgm:cxn modelId="{1F1F1029-1BD7-4AA0-908C-7D489AD75670}" type="presParOf" srcId="{D2EB4E1F-53F2-4276-AC41-55CBFB051E86}" destId="{1FE16F37-77BB-487F-ABC8-94D2E97F05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D42F9-DA38-4CFF-9BD8-DFF26BE345E8}">
      <dsp:nvSpPr>
        <dsp:cNvPr id="0" name=""/>
        <dsp:cNvSpPr/>
      </dsp:nvSpPr>
      <dsp:spPr>
        <a:xfrm>
          <a:off x="413158" y="1567501"/>
          <a:ext cx="1734343" cy="867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技术报告修改点</a:t>
          </a:r>
          <a:endParaRPr lang="zh-CN" altLang="en-US" sz="1600" kern="1200" dirty="0"/>
        </a:p>
      </dsp:txBody>
      <dsp:txXfrm>
        <a:off x="438557" y="1592900"/>
        <a:ext cx="1683545" cy="816373"/>
      </dsp:txXfrm>
    </dsp:sp>
    <dsp:sp modelId="{7F24C71F-4508-4C1D-9779-4DDD29FE173C}">
      <dsp:nvSpPr>
        <dsp:cNvPr id="0" name=""/>
        <dsp:cNvSpPr/>
      </dsp:nvSpPr>
      <dsp:spPr>
        <a:xfrm rot="17633401">
          <a:off x="1637867" y="1198761"/>
          <a:ext cx="1713007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713007" y="1920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451546" y="1175139"/>
        <a:ext cx="85650" cy="85650"/>
      </dsp:txXfrm>
    </dsp:sp>
    <dsp:sp modelId="{EF2D052D-6DF7-4D9D-B774-67B6CFD1D5C9}">
      <dsp:nvSpPr>
        <dsp:cNvPr id="0" name=""/>
        <dsp:cNvSpPr/>
      </dsp:nvSpPr>
      <dsp:spPr>
        <a:xfrm>
          <a:off x="2841240" y="1256"/>
          <a:ext cx="1734343" cy="8671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第四章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2866639" y="26655"/>
        <a:ext cx="1683545" cy="816373"/>
      </dsp:txXfrm>
    </dsp:sp>
    <dsp:sp modelId="{D975D4E7-27C0-46DF-BDE0-F1A890E76679}">
      <dsp:nvSpPr>
        <dsp:cNvPr id="0" name=""/>
        <dsp:cNvSpPr/>
      </dsp:nvSpPr>
      <dsp:spPr>
        <a:xfrm rot="19154088">
          <a:off x="2034276" y="1677145"/>
          <a:ext cx="933404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933404" y="1920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77644" y="1673014"/>
        <a:ext cx="46670" cy="46670"/>
      </dsp:txXfrm>
    </dsp:sp>
    <dsp:sp modelId="{AE079555-AD64-4286-8C9B-F16AB9E99FC1}">
      <dsp:nvSpPr>
        <dsp:cNvPr id="0" name=""/>
        <dsp:cNvSpPr/>
      </dsp:nvSpPr>
      <dsp:spPr>
        <a:xfrm>
          <a:off x="2854455" y="958024"/>
          <a:ext cx="1734343" cy="8671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第五章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2879854" y="983423"/>
        <a:ext cx="1683545" cy="816373"/>
      </dsp:txXfrm>
    </dsp:sp>
    <dsp:sp modelId="{AB470E72-9250-4781-8A48-EFBBEF44DAD1}">
      <dsp:nvSpPr>
        <dsp:cNvPr id="0" name=""/>
        <dsp:cNvSpPr/>
      </dsp:nvSpPr>
      <dsp:spPr>
        <a:xfrm rot="1655924">
          <a:off x="2102672" y="2164408"/>
          <a:ext cx="787977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787977" y="1920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76961" y="2163913"/>
        <a:ext cx="39398" cy="39398"/>
      </dsp:txXfrm>
    </dsp:sp>
    <dsp:sp modelId="{DE18C9EA-D650-4012-BB7A-EB49B8D9F442}">
      <dsp:nvSpPr>
        <dsp:cNvPr id="0" name=""/>
        <dsp:cNvSpPr/>
      </dsp:nvSpPr>
      <dsp:spPr>
        <a:xfrm>
          <a:off x="2845818" y="1932552"/>
          <a:ext cx="1734343" cy="8671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第六章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2871217" y="1957951"/>
        <a:ext cx="1683545" cy="816373"/>
      </dsp:txXfrm>
    </dsp:sp>
    <dsp:sp modelId="{1561FC99-0B73-47FE-8573-D6297A9A25D3}">
      <dsp:nvSpPr>
        <dsp:cNvPr id="0" name=""/>
        <dsp:cNvSpPr/>
      </dsp:nvSpPr>
      <dsp:spPr>
        <a:xfrm rot="20496694">
          <a:off x="4561621" y="2232385"/>
          <a:ext cx="72624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726240" y="192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06585" y="2233433"/>
        <a:ext cx="36312" cy="36312"/>
      </dsp:txXfrm>
    </dsp:sp>
    <dsp:sp modelId="{0D9BDB0F-4B21-4FC3-B74C-8F725E7BDE0D}">
      <dsp:nvSpPr>
        <dsp:cNvPr id="0" name=""/>
        <dsp:cNvSpPr/>
      </dsp:nvSpPr>
      <dsp:spPr>
        <a:xfrm>
          <a:off x="5269321" y="1916830"/>
          <a:ext cx="1734343" cy="4404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部分章节的归并</a:t>
          </a:r>
          <a:endParaRPr lang="en-US" altLang="zh-CN"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5282220" y="1929729"/>
        <a:ext cx="1708545" cy="414621"/>
      </dsp:txXfrm>
    </dsp:sp>
    <dsp:sp modelId="{07BED9CD-E40D-45F9-9BAF-FB065D10CEC3}">
      <dsp:nvSpPr>
        <dsp:cNvPr id="0" name=""/>
        <dsp:cNvSpPr/>
      </dsp:nvSpPr>
      <dsp:spPr>
        <a:xfrm rot="1609303">
          <a:off x="4538621" y="2521158"/>
          <a:ext cx="77224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772240" y="192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05435" y="2521056"/>
        <a:ext cx="38612" cy="38612"/>
      </dsp:txXfrm>
    </dsp:sp>
    <dsp:sp modelId="{5B74655B-9666-4E4B-AEEC-E13964847A64}">
      <dsp:nvSpPr>
        <dsp:cNvPr id="0" name=""/>
        <dsp:cNvSpPr/>
      </dsp:nvSpPr>
      <dsp:spPr>
        <a:xfrm>
          <a:off x="5269321" y="2487325"/>
          <a:ext cx="1734343" cy="4545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流程图的勘正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5282633" y="2500637"/>
        <a:ext cx="1707719" cy="427895"/>
      </dsp:txXfrm>
    </dsp:sp>
    <dsp:sp modelId="{A34E033F-E8DD-4886-8B61-96E51785D609}">
      <dsp:nvSpPr>
        <dsp:cNvPr id="0" name=""/>
        <dsp:cNvSpPr/>
      </dsp:nvSpPr>
      <dsp:spPr>
        <a:xfrm rot="3956492">
          <a:off x="1633910" y="2773629"/>
          <a:ext cx="1734137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734137" y="1920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457625" y="2749480"/>
        <a:ext cx="86706" cy="86706"/>
      </dsp:txXfrm>
    </dsp:sp>
    <dsp:sp modelId="{19E6E001-8FA1-478D-BBD1-89FAC8F9161A}">
      <dsp:nvSpPr>
        <dsp:cNvPr id="0" name=""/>
        <dsp:cNvSpPr/>
      </dsp:nvSpPr>
      <dsp:spPr>
        <a:xfrm>
          <a:off x="2854455" y="3150994"/>
          <a:ext cx="1734343" cy="8671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第七章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2879854" y="3176393"/>
        <a:ext cx="1683545" cy="816373"/>
      </dsp:txXfrm>
    </dsp:sp>
    <dsp:sp modelId="{8BE5A0E5-E1DC-4A0B-8782-20C79B3243DF}">
      <dsp:nvSpPr>
        <dsp:cNvPr id="0" name=""/>
        <dsp:cNvSpPr/>
      </dsp:nvSpPr>
      <dsp:spPr>
        <a:xfrm rot="20214680">
          <a:off x="4559171" y="3420322"/>
          <a:ext cx="739778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739778" y="192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10566" y="3421031"/>
        <a:ext cx="36988" cy="36988"/>
      </dsp:txXfrm>
    </dsp:sp>
    <dsp:sp modelId="{B4B93EE7-1A3D-414E-A1D4-91298A15B733}">
      <dsp:nvSpPr>
        <dsp:cNvPr id="0" name=""/>
        <dsp:cNvSpPr/>
      </dsp:nvSpPr>
      <dsp:spPr>
        <a:xfrm>
          <a:off x="5269321" y="3071921"/>
          <a:ext cx="1734343" cy="445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章节拓展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5282358" y="3084958"/>
        <a:ext cx="1708269" cy="419027"/>
      </dsp:txXfrm>
    </dsp:sp>
    <dsp:sp modelId="{AA5A75FA-D814-4323-8274-3CDD552E0976}">
      <dsp:nvSpPr>
        <dsp:cNvPr id="0" name=""/>
        <dsp:cNvSpPr/>
      </dsp:nvSpPr>
      <dsp:spPr>
        <a:xfrm rot="1299942">
          <a:off x="4562934" y="3700546"/>
          <a:ext cx="732252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732252" y="192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10754" y="3701444"/>
        <a:ext cx="36612" cy="36612"/>
      </dsp:txXfrm>
    </dsp:sp>
    <dsp:sp modelId="{B5E67E33-41B8-43B0-9045-F644CA3E2F68}">
      <dsp:nvSpPr>
        <dsp:cNvPr id="0" name=""/>
        <dsp:cNvSpPr/>
      </dsp:nvSpPr>
      <dsp:spPr>
        <a:xfrm>
          <a:off x="5269321" y="3647098"/>
          <a:ext cx="1734343" cy="4156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rPr>
            <a:t>格式的修改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楷体" pitchFamily="2" charset="-122"/>
            <a:ea typeface="华文楷体" pitchFamily="2" charset="-122"/>
          </a:endParaRPr>
        </a:p>
      </dsp:txBody>
      <dsp:txXfrm>
        <a:off x="5281495" y="3659272"/>
        <a:ext cx="1709995" cy="391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ico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3.ico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ico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ico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ico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ico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ico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ico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ico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3.ico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ico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ico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3.ico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3.ico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rgbClr val="00B0F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2012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月工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作汇报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4-21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下载条数限制实现流程图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428655" y="3738344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2" y="1862825"/>
            <a:ext cx="4278524" cy="4590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03" y="1862825"/>
            <a:ext cx="3959769" cy="4590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4-29 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数据更新与直接导入流程图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355976" y="3501008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" y="1878521"/>
            <a:ext cx="4291653" cy="4541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78521"/>
            <a:ext cx="4248472" cy="45028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3275856" y="2636912"/>
            <a:ext cx="100811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4322" y="4221088"/>
            <a:ext cx="763261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63688" y="3061864"/>
            <a:ext cx="1944216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第六章修改点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499992" y="2564904"/>
            <a:ext cx="1872208" cy="612068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部分章节的归并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4473170" y="3338990"/>
            <a:ext cx="1899030" cy="612068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流程图的勘正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4473170" y="4077925"/>
            <a:ext cx="1899030" cy="612068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代码格式的调整等</a:t>
            </a:r>
            <a:endParaRPr lang="zh-CN" altLang="en-US" sz="1600" dirty="0"/>
          </a:p>
        </p:txBody>
      </p:sp>
      <p:sp>
        <p:nvSpPr>
          <p:cNvPr id="10" name="左大括号 9"/>
          <p:cNvSpPr/>
          <p:nvPr/>
        </p:nvSpPr>
        <p:spPr>
          <a:xfrm>
            <a:off x="3851920" y="2492896"/>
            <a:ext cx="432048" cy="2197097"/>
          </a:xfrm>
          <a:prstGeom prst="leftBrace">
            <a:avLst>
              <a:gd name="adj1" fmla="val 95839"/>
              <a:gd name="adj2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专利下载工具修改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5020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1309"/>
            <a:ext cx="4320480" cy="523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" y="1168184"/>
            <a:ext cx="3963466" cy="540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>
          <a:xfrm>
            <a:off x="4211960" y="3245768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建立和更新索引框架图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3" y="1736812"/>
            <a:ext cx="3454563" cy="1980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2" y="3745210"/>
            <a:ext cx="3454564" cy="2691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4030427" y="3717032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9632" y="4581128"/>
            <a:ext cx="108012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844823"/>
            <a:ext cx="4132609" cy="459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圆角矩形 16"/>
          <p:cNvSpPr/>
          <p:nvPr/>
        </p:nvSpPr>
        <p:spPr>
          <a:xfrm>
            <a:off x="5990231" y="5445224"/>
            <a:ext cx="158417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流程图的勘正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" y="1988840"/>
            <a:ext cx="4295775" cy="439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75374"/>
            <a:ext cx="4115408" cy="4405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4331351" y="3753036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763688" y="3861048"/>
            <a:ext cx="100811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16216" y="3933056"/>
            <a:ext cx="122413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专利下载工具修改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355976" y="2648141"/>
            <a:ext cx="2016224" cy="727883"/>
            <a:chOff x="5269321" y="3071921"/>
            <a:chExt cx="1734343" cy="445101"/>
          </a:xfrm>
        </p:grpSpPr>
        <p:sp>
          <p:nvSpPr>
            <p:cNvPr id="43" name="圆角矩形 42"/>
            <p:cNvSpPr/>
            <p:nvPr/>
          </p:nvSpPr>
          <p:spPr>
            <a:xfrm>
              <a:off x="5269321" y="3071921"/>
              <a:ext cx="1734343" cy="44510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5282358" y="3084958"/>
              <a:ext cx="1708269" cy="419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章节拓展</a:t>
              </a:r>
              <a:endParaRPr lang="zh-CN" altLang="en-US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27170" y="3508526"/>
            <a:ext cx="2016224" cy="798225"/>
            <a:chOff x="5269321" y="3647098"/>
            <a:chExt cx="1734343" cy="415644"/>
          </a:xfrm>
        </p:grpSpPr>
        <p:sp>
          <p:nvSpPr>
            <p:cNvPr id="41" name="圆角矩形 40"/>
            <p:cNvSpPr/>
            <p:nvPr/>
          </p:nvSpPr>
          <p:spPr>
            <a:xfrm>
              <a:off x="5269321" y="3647098"/>
              <a:ext cx="1734343" cy="415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6"/>
            <p:cNvSpPr/>
            <p:nvPr/>
          </p:nvSpPr>
          <p:spPr>
            <a:xfrm>
              <a:off x="5281495" y="3659272"/>
              <a:ext cx="1709995" cy="391296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格式的修改</a:t>
              </a: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1772924" y="2907973"/>
            <a:ext cx="2016224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第七章修改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3861156" y="2268386"/>
            <a:ext cx="432048" cy="2215277"/>
          </a:xfrm>
          <a:prstGeom prst="leftBrace">
            <a:avLst>
              <a:gd name="adj1" fmla="val 8770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专利下载工具修改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44823"/>
            <a:ext cx="3888433" cy="4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3"/>
            <a:ext cx="4176464" cy="4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章节拓展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211960" y="3753036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" y="1844824"/>
            <a:ext cx="415665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844824"/>
            <a:ext cx="414919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章节格式修改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247964" y="3884662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" y="1772816"/>
            <a:ext cx="4126069" cy="48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772816"/>
            <a:ext cx="4248472" cy="48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内容形式的修改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211960" y="3753036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主要内容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27384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67282" y="3789040"/>
            <a:ext cx="4808974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下月计划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67281" y="2780928"/>
            <a:ext cx="4808975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报告修改</a:t>
            </a:r>
          </a:p>
        </p:txBody>
      </p:sp>
      <p:sp>
        <p:nvSpPr>
          <p:cNvPr id="32" name="五角星 31"/>
          <p:cNvSpPr/>
          <p:nvPr/>
        </p:nvSpPr>
        <p:spPr>
          <a:xfrm>
            <a:off x="2195736" y="2960948"/>
            <a:ext cx="432000" cy="360000"/>
          </a:xfrm>
          <a:prstGeom prst="star5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2236114" y="3969060"/>
            <a:ext cx="432000" cy="360000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16832"/>
            <a:ext cx="4463987" cy="439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4"/>
            <a:ext cx="403244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3131840" y="3140969"/>
            <a:ext cx="2088232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代码展示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85610" y="2515869"/>
            <a:ext cx="5322694" cy="6156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完成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技术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报告剩余章节修改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61547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下月计划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615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79712" y="3609020"/>
            <a:ext cx="5328592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完善系统部分功能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04" y="2515869"/>
            <a:ext cx="724090" cy="615608"/>
          </a:xfrm>
          <a:prstGeom prst="rect">
            <a:avLst/>
          </a:prstGeom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10" y="3605480"/>
            <a:ext cx="708284" cy="615608"/>
          </a:xfrm>
          <a:prstGeom prst="rect">
            <a:avLst/>
          </a:prstGeom>
          <a:ln>
            <a:noFill/>
          </a:ln>
        </p:spPr>
      </p:pic>
      <p:sp>
        <p:nvSpPr>
          <p:cNvPr id="4" name="下箭头 3"/>
          <p:cNvSpPr/>
          <p:nvPr/>
        </p:nvSpPr>
        <p:spPr>
          <a:xfrm>
            <a:off x="4497043" y="3176972"/>
            <a:ext cx="362989" cy="396044"/>
          </a:xfrm>
          <a:prstGeom prst="down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456322784"/>
              </p:ext>
            </p:extLst>
          </p:nvPr>
        </p:nvGraphicFramePr>
        <p:xfrm>
          <a:off x="971600" y="1628800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右大括号 2"/>
          <p:cNvSpPr/>
          <p:nvPr/>
        </p:nvSpPr>
        <p:spPr>
          <a:xfrm>
            <a:off x="5580112" y="1628800"/>
            <a:ext cx="432048" cy="1872208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156176" y="2096852"/>
            <a:ext cx="1812222" cy="936104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个流程图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/>
          <a:stretch/>
        </p:blipFill>
        <p:spPr bwMode="auto">
          <a:xfrm>
            <a:off x="35496" y="1845444"/>
            <a:ext cx="4218431" cy="4391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4-5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手工添加某条专利信息算法流程</a:t>
            </a:r>
          </a:p>
          <a:p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83968" y="3573016"/>
            <a:ext cx="288032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5444"/>
            <a:ext cx="4392488" cy="45358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5148064" y="3933056"/>
            <a:ext cx="230425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80112" y="1736812"/>
            <a:ext cx="144016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80112" y="5877272"/>
            <a:ext cx="151216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7504" y="3429000"/>
            <a:ext cx="3960440" cy="6123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4-7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关键字提示与自动完成流程图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83968" y="3573016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5" y="1920267"/>
            <a:ext cx="4032448" cy="4333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39077"/>
            <a:ext cx="4032448" cy="42262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2000697" y="3140968"/>
            <a:ext cx="57606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75556" y="3501008"/>
            <a:ext cx="68407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20072" y="1844824"/>
            <a:ext cx="108012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36296" y="5517232"/>
            <a:ext cx="1008112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x-none" altLang="zh-CN" dirty="0">
                <a:latin typeface="华文楷体" pitchFamily="2" charset="-122"/>
                <a:ea typeface="华文楷体" pitchFamily="2" charset="-122"/>
              </a:rPr>
              <a:t>4-11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专利下载工具后台流程图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11960" y="3753036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916832"/>
            <a:ext cx="4104455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26069"/>
            <a:ext cx="4464496" cy="452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5580112" y="1916832"/>
            <a:ext cx="108012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436096" y="5805264"/>
            <a:ext cx="18002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59632" y="1926069"/>
            <a:ext cx="2232248" cy="782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4-12 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中国专利抽取流程图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427984" y="3707001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8" y="1926069"/>
            <a:ext cx="4192270" cy="45272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24762"/>
            <a:ext cx="3744417" cy="462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0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x-none" altLang="zh-CN" dirty="0">
                <a:latin typeface="华文楷体" pitchFamily="2" charset="-122"/>
                <a:ea typeface="华文楷体" pitchFamily="2" charset="-122"/>
              </a:rPr>
              <a:t>4-19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进度条发送消息流程图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031940" y="3753036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3816424" cy="4383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844824"/>
            <a:ext cx="4519264" cy="4383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012160" y="1736812"/>
            <a:ext cx="1368152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940152" y="5661248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36096" y="3501008"/>
            <a:ext cx="230425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8256"/>
            <a:ext cx="1080120" cy="1008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1124744"/>
            <a:ext cx="8712968" cy="612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第四章 专利下载管理工具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4-21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下载条数限制实现流程图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" y="1124744"/>
            <a:ext cx="585695" cy="6120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463988" y="3720761"/>
            <a:ext cx="432048" cy="3600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8" y="1844824"/>
            <a:ext cx="4243908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672408" cy="47525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12068" y="1772816"/>
            <a:ext cx="4243908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724128" y="1736812"/>
            <a:ext cx="1800200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92080" y="5949280"/>
            <a:ext cx="244827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27584" y="3900781"/>
            <a:ext cx="2880320" cy="608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126</Words>
  <Application>Microsoft Office PowerPoint</Application>
  <PresentationFormat>全屏显示(4:3)</PresentationFormat>
  <Paragraphs>58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 2012年12月工作汇报 </vt:lpstr>
      <vt:lpstr>主要内容</vt:lpstr>
      <vt:lpstr>技术报告修改</vt:lpstr>
      <vt:lpstr>技术报告修改</vt:lpstr>
      <vt:lpstr>技术报告修改</vt:lpstr>
      <vt:lpstr>技术报告修改</vt:lpstr>
      <vt:lpstr>技术报告修改</vt:lpstr>
      <vt:lpstr>技术报告修改</vt:lpstr>
      <vt:lpstr>技术报告修改</vt:lpstr>
      <vt:lpstr>技术报告修改</vt:lpstr>
      <vt:lpstr>技术报告修改</vt:lpstr>
      <vt:lpstr>技术报告修改</vt:lpstr>
      <vt:lpstr>专利下载工具修改</vt:lpstr>
      <vt:lpstr>技术报告修改</vt:lpstr>
      <vt:lpstr>技术报告修改</vt:lpstr>
      <vt:lpstr>专利下载工具修改</vt:lpstr>
      <vt:lpstr>专利下载工具修改</vt:lpstr>
      <vt:lpstr>技术报告修改</vt:lpstr>
      <vt:lpstr>技术报告修改</vt:lpstr>
      <vt:lpstr>技术报告修改</vt:lpstr>
      <vt:lpstr>下月计划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392</cp:revision>
  <dcterms:created xsi:type="dcterms:W3CDTF">2012-11-28T13:43:43Z</dcterms:created>
  <dcterms:modified xsi:type="dcterms:W3CDTF">2013-01-06T05:10:55Z</dcterms:modified>
</cp:coreProperties>
</file>