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3" r:id="rId4"/>
    <p:sldId id="284" r:id="rId5"/>
    <p:sldId id="285" r:id="rId6"/>
    <p:sldId id="26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8531F-4704-4DC2-A1EE-B9D693BFF1D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06E5A61-96A2-494A-B31F-BDA87C1BA2B3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技术报告修改</a:t>
          </a:r>
          <a:endParaRPr lang="en-US" altLang="zh-CN" sz="1600" dirty="0" smtClean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  <a:p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（</a:t>
          </a:r>
          <a:r>
            <a:rPr lang="en-US" altLang="zh-CN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6135</a:t>
          </a:r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处）</a:t>
          </a:r>
          <a:endParaRPr lang="zh-CN" altLang="en-US" sz="1600" dirty="0">
            <a:solidFill>
              <a:schemeClr val="tx1"/>
            </a:solidFill>
            <a:effectLst/>
          </a:endParaRPr>
        </a:p>
      </dgm:t>
    </dgm:pt>
    <dgm:pt modelId="{EE78D722-03CD-4564-B191-639E4E73EDA3}" type="parTrans" cxnId="{A1E85D7E-6DC4-4D48-939E-248026E2E721}">
      <dgm:prSet/>
      <dgm:spPr/>
      <dgm:t>
        <a:bodyPr/>
        <a:lstStyle/>
        <a:p>
          <a:endParaRPr lang="zh-CN" altLang="en-US"/>
        </a:p>
      </dgm:t>
    </dgm:pt>
    <dgm:pt modelId="{347C0A79-9CDB-4B2C-B699-238AB5F2E9BA}" type="sibTrans" cxnId="{A1E85D7E-6DC4-4D48-939E-248026E2E721}">
      <dgm:prSet/>
      <dgm:spPr/>
      <dgm:t>
        <a:bodyPr/>
        <a:lstStyle/>
        <a:p>
          <a:endParaRPr lang="zh-CN" altLang="en-US"/>
        </a:p>
      </dgm:t>
    </dgm:pt>
    <dgm:pt modelId="{B6112163-C92E-4EFB-A0C3-48DF0A731890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插入（</a:t>
          </a:r>
          <a:r>
            <a:rPr lang="en-US" altLang="zh-CN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1041</a:t>
          </a:r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）</a:t>
          </a:r>
          <a:endParaRPr lang="zh-CN" altLang="en-US" sz="16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gm:t>
    </dgm:pt>
    <dgm:pt modelId="{F4615E1C-5BD5-43E7-A7EF-68ECF4596F02}" type="parTrans" cxnId="{1CC76D66-CD02-44E4-970E-0C09775D7FA4}">
      <dgm:prSet/>
      <dgm:spPr/>
      <dgm:t>
        <a:bodyPr/>
        <a:lstStyle/>
        <a:p>
          <a:endParaRPr lang="zh-CN" altLang="en-US"/>
        </a:p>
      </dgm:t>
    </dgm:pt>
    <dgm:pt modelId="{F839DEE7-80FC-4ABB-96E7-B6696EBADB32}" type="sibTrans" cxnId="{1CC76D66-CD02-44E4-970E-0C09775D7FA4}">
      <dgm:prSet/>
      <dgm:spPr/>
      <dgm:t>
        <a:bodyPr/>
        <a:lstStyle/>
        <a:p>
          <a:endParaRPr lang="zh-CN" altLang="en-US"/>
        </a:p>
      </dgm:t>
    </dgm:pt>
    <dgm:pt modelId="{A5E8F3A3-96A3-4741-ACB6-A9DF7DE12B69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删除（</a:t>
          </a:r>
          <a:r>
            <a:rPr lang="en-US" altLang="zh-CN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1555</a:t>
          </a:r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）</a:t>
          </a:r>
          <a:endParaRPr lang="zh-CN" altLang="en-US" sz="16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gm:t>
    </dgm:pt>
    <dgm:pt modelId="{70B2DFF7-AF83-464A-B774-2FE77762066C}" type="parTrans" cxnId="{E08E8463-4775-40A6-99E3-A755356514FE}">
      <dgm:prSet/>
      <dgm:spPr/>
      <dgm:t>
        <a:bodyPr/>
        <a:lstStyle/>
        <a:p>
          <a:endParaRPr lang="zh-CN" altLang="en-US"/>
        </a:p>
      </dgm:t>
    </dgm:pt>
    <dgm:pt modelId="{F07109A0-6853-4C14-8394-33C5693568BC}" type="sibTrans" cxnId="{E08E8463-4775-40A6-99E3-A755356514FE}">
      <dgm:prSet/>
      <dgm:spPr/>
      <dgm:t>
        <a:bodyPr/>
        <a:lstStyle/>
        <a:p>
          <a:endParaRPr lang="zh-CN" altLang="en-US"/>
        </a:p>
      </dgm:t>
    </dgm:pt>
    <dgm:pt modelId="{4946F2F8-1331-4C58-BC86-15AFF41944A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移动（</a:t>
          </a:r>
          <a:r>
            <a:rPr lang="en-US" altLang="zh-CN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193</a:t>
          </a:r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）</a:t>
          </a:r>
          <a:endParaRPr lang="zh-CN" altLang="en-US" sz="16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gm:t>
    </dgm:pt>
    <dgm:pt modelId="{4AC4F92F-2A69-46B2-B5E3-92D6F41066CA}" type="parTrans" cxnId="{9055E630-58CE-4480-A78C-257D6518CFE2}">
      <dgm:prSet/>
      <dgm:spPr/>
      <dgm:t>
        <a:bodyPr/>
        <a:lstStyle/>
        <a:p>
          <a:endParaRPr lang="zh-CN" altLang="en-US"/>
        </a:p>
      </dgm:t>
    </dgm:pt>
    <dgm:pt modelId="{A6964321-1DDB-403B-8F3A-82F0A3FAAA4C}" type="sibTrans" cxnId="{9055E630-58CE-4480-A78C-257D6518CFE2}">
      <dgm:prSet/>
      <dgm:spPr/>
      <dgm:t>
        <a:bodyPr/>
        <a:lstStyle/>
        <a:p>
          <a:endParaRPr lang="zh-CN" altLang="en-US"/>
        </a:p>
      </dgm:t>
    </dgm:pt>
    <dgm:pt modelId="{53FE821F-1F28-49AB-AE0E-BEEA0EE4524B}">
      <dgm:prSet custT="1"/>
      <dgm:spPr/>
      <dgm:t>
        <a:bodyPr anchor="ctr"/>
        <a:lstStyle/>
        <a:p>
          <a:pPr algn="ctr"/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格式化（</a:t>
          </a:r>
          <a:r>
            <a:rPr lang="en-US" altLang="zh-CN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3312</a:t>
          </a:r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）</a:t>
          </a:r>
          <a:endParaRPr lang="zh-CN" altLang="en-US" sz="16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gm:t>
    </dgm:pt>
    <dgm:pt modelId="{CBA2B14C-9141-40B3-A0FF-FA5044FE840E}" type="parTrans" cxnId="{4AD492D9-AB3C-4942-8EBC-BB574671762C}">
      <dgm:prSet/>
      <dgm:spPr/>
      <dgm:t>
        <a:bodyPr/>
        <a:lstStyle/>
        <a:p>
          <a:endParaRPr lang="zh-CN" altLang="en-US"/>
        </a:p>
      </dgm:t>
    </dgm:pt>
    <dgm:pt modelId="{2959A693-6769-458D-9EE1-A7B50D77D2DF}" type="sibTrans" cxnId="{4AD492D9-AB3C-4942-8EBC-BB574671762C}">
      <dgm:prSet/>
      <dgm:spPr/>
      <dgm:t>
        <a:bodyPr/>
        <a:lstStyle/>
        <a:p>
          <a:endParaRPr lang="zh-CN" altLang="en-US"/>
        </a:p>
      </dgm:t>
    </dgm:pt>
    <dgm:pt modelId="{5A276981-4DB1-4667-9CB7-E7C2203A8846}">
      <dgm:prSet custT="1"/>
      <dgm:spPr/>
      <dgm:t>
        <a:bodyPr/>
        <a:lstStyle/>
        <a:p>
          <a:pPr algn="l"/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第四和第五章合并，</a:t>
          </a:r>
          <a:endParaRPr lang="en-US" altLang="zh-CN" sz="1600" dirty="0" smtClean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  <a:p>
          <a:pPr algn="l"/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其他章部分小节顺序改动</a:t>
          </a:r>
          <a:endParaRPr lang="en-US" altLang="zh-CN" sz="1600" dirty="0" smtClean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gm:t>
    </dgm:pt>
    <dgm:pt modelId="{E1E1082A-5920-42B9-8197-99D758CF02F5}" type="parTrans" cxnId="{FC501AAC-436D-4F4C-BC0E-C80EDA16E7B5}">
      <dgm:prSet/>
      <dgm:spPr/>
      <dgm:t>
        <a:bodyPr/>
        <a:lstStyle/>
        <a:p>
          <a:endParaRPr lang="zh-CN" altLang="en-US"/>
        </a:p>
      </dgm:t>
    </dgm:pt>
    <dgm:pt modelId="{006C5180-4D29-4F51-B9CF-6E2AC37990DE}" type="sibTrans" cxnId="{FC501AAC-436D-4F4C-BC0E-C80EDA16E7B5}">
      <dgm:prSet/>
      <dgm:spPr/>
      <dgm:t>
        <a:bodyPr/>
        <a:lstStyle/>
        <a:p>
          <a:endParaRPr lang="zh-CN" altLang="en-US"/>
        </a:p>
      </dgm:t>
    </dgm:pt>
    <dgm:pt modelId="{90B32407-231F-4C1D-81AE-AE1398775313}">
      <dgm:prSet custT="1"/>
      <dgm:spPr/>
      <dgm:t>
        <a:bodyPr anchor="ctr"/>
        <a:lstStyle/>
        <a:p>
          <a:pPr algn="l"/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规约格式</a:t>
          </a:r>
          <a:endParaRPr lang="zh-CN" altLang="en-US" sz="16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gm:t>
    </dgm:pt>
    <dgm:pt modelId="{8A4F2E91-BCF5-4DA0-8C8C-09E626E22DF7}" type="parTrans" cxnId="{CB8A45BD-D30C-46AF-98AD-C4E1F9724259}">
      <dgm:prSet/>
      <dgm:spPr/>
      <dgm:t>
        <a:bodyPr/>
        <a:lstStyle/>
        <a:p>
          <a:endParaRPr lang="zh-CN" altLang="en-US"/>
        </a:p>
      </dgm:t>
    </dgm:pt>
    <dgm:pt modelId="{B4A09574-37C5-4743-A8BA-BFCFB96B1D1F}" type="sibTrans" cxnId="{CB8A45BD-D30C-46AF-98AD-C4E1F9724259}">
      <dgm:prSet/>
      <dgm:spPr/>
      <dgm:t>
        <a:bodyPr/>
        <a:lstStyle/>
        <a:p>
          <a:endParaRPr lang="zh-CN" altLang="en-US"/>
        </a:p>
      </dgm:t>
    </dgm:pt>
    <dgm:pt modelId="{8510407D-EF5E-4613-BC38-D38A5D1C14D8}">
      <dgm:prSet phldrT="[文本]" custT="1"/>
      <dgm:spPr/>
      <dgm:t>
        <a:bodyPr/>
        <a:lstStyle/>
        <a:p>
          <a:pPr algn="l"/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章节、流程图说明、源码结构等</a:t>
          </a:r>
          <a:endParaRPr lang="zh-CN" altLang="en-US" sz="16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gm:t>
    </dgm:pt>
    <dgm:pt modelId="{5DFCE7FC-6CF7-484F-99B9-6EBEF7775330}" type="parTrans" cxnId="{6623A14D-0BAB-45B2-964D-2518ECC50EBC}">
      <dgm:prSet/>
      <dgm:spPr/>
      <dgm:t>
        <a:bodyPr/>
        <a:lstStyle/>
        <a:p>
          <a:endParaRPr lang="zh-CN" altLang="en-US"/>
        </a:p>
      </dgm:t>
    </dgm:pt>
    <dgm:pt modelId="{65D64E6B-4BAA-4418-AA49-A5904740BE17}" type="sibTrans" cxnId="{6623A14D-0BAB-45B2-964D-2518ECC50EBC}">
      <dgm:prSet/>
      <dgm:spPr/>
      <dgm:t>
        <a:bodyPr/>
        <a:lstStyle/>
        <a:p>
          <a:endParaRPr lang="zh-CN" altLang="en-US"/>
        </a:p>
      </dgm:t>
    </dgm:pt>
    <dgm:pt modelId="{30112841-D95C-4F38-8C07-69B49A9F8C4D}">
      <dgm:prSet phldrT="[文本]" custT="1"/>
      <dgm:spPr/>
      <dgm:t>
        <a:bodyPr/>
        <a:lstStyle/>
        <a:p>
          <a:pPr algn="l"/>
          <a:r>
            <a:rPr lang="zh-CN" altLang="en-US" sz="16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冗余代码、用户操作步骤、用户操作界面</a:t>
          </a:r>
          <a:endParaRPr lang="zh-CN" altLang="en-US" sz="16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gm:t>
    </dgm:pt>
    <dgm:pt modelId="{6BFB043C-6A69-4AB2-82C0-77D806BEEBDA}" type="parTrans" cxnId="{847C4C85-389D-40E8-ABBF-67B23BBF99FD}">
      <dgm:prSet/>
      <dgm:spPr/>
      <dgm:t>
        <a:bodyPr/>
        <a:lstStyle/>
        <a:p>
          <a:endParaRPr lang="zh-CN" altLang="en-US"/>
        </a:p>
      </dgm:t>
    </dgm:pt>
    <dgm:pt modelId="{2AA8691D-460C-44E3-998E-36538C9FA2CB}" type="sibTrans" cxnId="{847C4C85-389D-40E8-ABBF-67B23BBF99FD}">
      <dgm:prSet/>
      <dgm:spPr/>
      <dgm:t>
        <a:bodyPr/>
        <a:lstStyle/>
        <a:p>
          <a:endParaRPr lang="zh-CN" altLang="en-US"/>
        </a:p>
      </dgm:t>
    </dgm:pt>
    <dgm:pt modelId="{FFA70D75-B59B-440E-A45C-824614B37842}" type="pres">
      <dgm:prSet presAssocID="{9098531F-4704-4DC2-A1EE-B9D693BFF1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7B6B4A-BA8C-4545-8375-1A10E7A4C7F3}" type="pres">
      <dgm:prSet presAssocID="{B06E5A61-96A2-494A-B31F-BDA87C1BA2B3}" presName="root1" presStyleCnt="0"/>
      <dgm:spPr/>
    </dgm:pt>
    <dgm:pt modelId="{0D4D42F9-DA38-4CFF-9BD8-DFF26BE345E8}" type="pres">
      <dgm:prSet presAssocID="{B06E5A61-96A2-494A-B31F-BDA87C1BA2B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CB3CB0-A18D-43FE-AC77-9256E0E40EF5}" type="pres">
      <dgm:prSet presAssocID="{B06E5A61-96A2-494A-B31F-BDA87C1BA2B3}" presName="level2hierChild" presStyleCnt="0"/>
      <dgm:spPr/>
    </dgm:pt>
    <dgm:pt modelId="{7F24C71F-4508-4C1D-9779-4DDD29FE173C}" type="pres">
      <dgm:prSet presAssocID="{F4615E1C-5BD5-43E7-A7EF-68ECF4596F02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C4FE422-4A13-4FF1-A30D-3A7ED9F20755}" type="pres">
      <dgm:prSet presAssocID="{F4615E1C-5BD5-43E7-A7EF-68ECF4596F0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00E0CB98-04A9-4305-95E4-B23751396EEA}" type="pres">
      <dgm:prSet presAssocID="{B6112163-C92E-4EFB-A0C3-48DF0A731890}" presName="root2" presStyleCnt="0"/>
      <dgm:spPr/>
    </dgm:pt>
    <dgm:pt modelId="{EF2D052D-6DF7-4D9D-B774-67B6CFD1D5C9}" type="pres">
      <dgm:prSet presAssocID="{B6112163-C92E-4EFB-A0C3-48DF0A731890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DE0FED-C590-484E-AC42-5558D81190DC}" type="pres">
      <dgm:prSet presAssocID="{B6112163-C92E-4EFB-A0C3-48DF0A731890}" presName="level3hierChild" presStyleCnt="0"/>
      <dgm:spPr/>
    </dgm:pt>
    <dgm:pt modelId="{00608D06-E1D1-4042-9B5F-5FA2A880722D}" type="pres">
      <dgm:prSet presAssocID="{5DFCE7FC-6CF7-484F-99B9-6EBEF7775330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D27D4ED7-4B9E-4152-9929-D493A337035B}" type="pres">
      <dgm:prSet presAssocID="{5DFCE7FC-6CF7-484F-99B9-6EBEF7775330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8E15C5CD-E896-414E-852B-ED927EFA4E40}" type="pres">
      <dgm:prSet presAssocID="{8510407D-EF5E-4613-BC38-D38A5D1C14D8}" presName="root2" presStyleCnt="0"/>
      <dgm:spPr/>
    </dgm:pt>
    <dgm:pt modelId="{0ED6744B-5ED6-47AD-90AE-843FBF6A0B2C}" type="pres">
      <dgm:prSet presAssocID="{8510407D-EF5E-4613-BC38-D38A5D1C14D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AAA533-C139-45BE-82AF-3B5C5271CB20}" type="pres">
      <dgm:prSet presAssocID="{8510407D-EF5E-4613-BC38-D38A5D1C14D8}" presName="level3hierChild" presStyleCnt="0"/>
      <dgm:spPr/>
    </dgm:pt>
    <dgm:pt modelId="{D975D4E7-27C0-46DF-BDE0-F1A890E76679}" type="pres">
      <dgm:prSet presAssocID="{70B2DFF7-AF83-464A-B774-2FE77762066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99A0E437-F520-475F-B5D9-06491C00C06E}" type="pres">
      <dgm:prSet presAssocID="{70B2DFF7-AF83-464A-B774-2FE77762066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3E257938-BE60-4626-8918-AB39C6250D4B}" type="pres">
      <dgm:prSet presAssocID="{A5E8F3A3-96A3-4741-ACB6-A9DF7DE12B69}" presName="root2" presStyleCnt="0"/>
      <dgm:spPr/>
    </dgm:pt>
    <dgm:pt modelId="{AE079555-AD64-4286-8C9B-F16AB9E99FC1}" type="pres">
      <dgm:prSet presAssocID="{A5E8F3A3-96A3-4741-ACB6-A9DF7DE12B69}" presName="LevelTwoTextNode" presStyleLbl="node2" presStyleIdx="1" presStyleCnt="4" custLinFactNeighborX="762" custLinFactNeighborY="-46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4A2EB6-F024-46BD-ADDF-CA4595DA8427}" type="pres">
      <dgm:prSet presAssocID="{A5E8F3A3-96A3-4741-ACB6-A9DF7DE12B69}" presName="level3hierChild" presStyleCnt="0"/>
      <dgm:spPr/>
    </dgm:pt>
    <dgm:pt modelId="{1CA70420-AFD6-476C-A9EE-7C0F090C5441}" type="pres">
      <dgm:prSet presAssocID="{6BFB043C-6A69-4AB2-82C0-77D806BEEBDA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1671232F-CFDE-40C9-BF5D-C6BD5708BBB1}" type="pres">
      <dgm:prSet presAssocID="{6BFB043C-6A69-4AB2-82C0-77D806BEEBDA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9FEA6C0C-A9D2-4390-9164-8F44BC172C05}" type="pres">
      <dgm:prSet presAssocID="{30112841-D95C-4F38-8C07-69B49A9F8C4D}" presName="root2" presStyleCnt="0"/>
      <dgm:spPr/>
    </dgm:pt>
    <dgm:pt modelId="{13A8639C-C12A-4732-9290-391207A688C2}" type="pres">
      <dgm:prSet presAssocID="{30112841-D95C-4F38-8C07-69B49A9F8C4D}" presName="LevelTwoTextNode" presStyleLbl="node3" presStyleIdx="1" presStyleCnt="4" custLinFactNeighborY="-46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B10444-B74E-4B8E-B7B3-C511F5DE1200}" type="pres">
      <dgm:prSet presAssocID="{30112841-D95C-4F38-8C07-69B49A9F8C4D}" presName="level3hierChild" presStyleCnt="0"/>
      <dgm:spPr/>
    </dgm:pt>
    <dgm:pt modelId="{AB470E72-9250-4781-8A48-EFBBEF44DAD1}" type="pres">
      <dgm:prSet presAssocID="{4AC4F92F-2A69-46B2-B5E3-92D6F41066CA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EC66E3AD-BBA4-4031-B528-E335BFE73C08}" type="pres">
      <dgm:prSet presAssocID="{4AC4F92F-2A69-46B2-B5E3-92D6F41066CA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3A26F11D-390F-4BB1-A4D9-3EB8671F032E}" type="pres">
      <dgm:prSet presAssocID="{4946F2F8-1331-4C58-BC86-15AFF41944A8}" presName="root2" presStyleCnt="0"/>
      <dgm:spPr/>
    </dgm:pt>
    <dgm:pt modelId="{DE18C9EA-D650-4012-BB7A-EB49B8D9F442}" type="pres">
      <dgm:prSet presAssocID="{4946F2F8-1331-4C58-BC86-15AFF41944A8}" presName="LevelTwoTextNode" presStyleLbl="node2" presStyleIdx="2" presStyleCnt="4" custLinFactNeighborX="264" custLinFactNeighborY="-72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5864A-3E88-4A83-B9A5-45F3D7FF3621}" type="pres">
      <dgm:prSet presAssocID="{4946F2F8-1331-4C58-BC86-15AFF41944A8}" presName="level3hierChild" presStyleCnt="0"/>
      <dgm:spPr/>
    </dgm:pt>
    <dgm:pt modelId="{1561FC99-0B73-47FE-8573-D6297A9A25D3}" type="pres">
      <dgm:prSet presAssocID="{E1E1082A-5920-42B9-8197-99D758CF02F5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0C725086-4DB5-44A2-AE5B-553CC94BA92E}" type="pres">
      <dgm:prSet presAssocID="{E1E1082A-5920-42B9-8197-99D758CF02F5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4DD01ADD-5A05-4716-A196-8E9CC70076F0}" type="pres">
      <dgm:prSet presAssocID="{5A276981-4DB1-4667-9CB7-E7C2203A8846}" presName="root2" presStyleCnt="0"/>
      <dgm:spPr/>
    </dgm:pt>
    <dgm:pt modelId="{0D9BDB0F-4B21-4FC3-B74C-8F725E7BDE0D}" type="pres">
      <dgm:prSet presAssocID="{5A276981-4DB1-4667-9CB7-E7C2203A8846}" presName="LevelTwoTextNode" presStyleLbl="node3" presStyleIdx="2" presStyleCnt="4" custScaleY="99800" custLinFactNeighborY="-573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1A6417-EAE5-46C9-954E-25A31090560F}" type="pres">
      <dgm:prSet presAssocID="{5A276981-4DB1-4667-9CB7-E7C2203A8846}" presName="level3hierChild" presStyleCnt="0"/>
      <dgm:spPr/>
    </dgm:pt>
    <dgm:pt modelId="{A34E033F-E8DD-4886-8B61-96E51785D609}" type="pres">
      <dgm:prSet presAssocID="{CBA2B14C-9141-40B3-A0FF-FA5044FE840E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924A5319-C0C8-4815-9235-E0BA08D7D943}" type="pres">
      <dgm:prSet presAssocID="{CBA2B14C-9141-40B3-A0FF-FA5044FE840E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FC82C0B6-CD11-451C-A0B7-DF0530CAEEC2}" type="pres">
      <dgm:prSet presAssocID="{53FE821F-1F28-49AB-AE0E-BEEA0EE4524B}" presName="root2" presStyleCnt="0"/>
      <dgm:spPr/>
    </dgm:pt>
    <dgm:pt modelId="{19E6E001-8FA1-478D-BBD1-89FAC8F9161A}" type="pres">
      <dgm:prSet presAssocID="{53FE821F-1F28-49AB-AE0E-BEEA0EE4524B}" presName="LevelTwoTextNode" presStyleLbl="node2" presStyleIdx="3" presStyleCnt="4" custLinFactNeighborX="762" custLinFactNeighborY="19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014547-77C8-4021-9E1A-F4677E19EE6A}" type="pres">
      <dgm:prSet presAssocID="{53FE821F-1F28-49AB-AE0E-BEEA0EE4524B}" presName="level3hierChild" presStyleCnt="0"/>
      <dgm:spPr/>
    </dgm:pt>
    <dgm:pt modelId="{AA5A75FA-D814-4323-8274-3CDD552E0976}" type="pres">
      <dgm:prSet presAssocID="{8A4F2E91-BCF5-4DA0-8C8C-09E626E22DF7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5BCA8F0F-58C3-4120-83A5-58489698EC5C}" type="pres">
      <dgm:prSet presAssocID="{8A4F2E91-BCF5-4DA0-8C8C-09E626E22DF7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D2EB4E1F-53F2-4276-AC41-55CBFB051E86}" type="pres">
      <dgm:prSet presAssocID="{90B32407-231F-4C1D-81AE-AE1398775313}" presName="root2" presStyleCnt="0"/>
      <dgm:spPr/>
    </dgm:pt>
    <dgm:pt modelId="{B5E67E33-41B8-43B0-9045-F644CA3E2F68}" type="pres">
      <dgm:prSet presAssocID="{90B32407-231F-4C1D-81AE-AE1398775313}" presName="LevelTwoTextNode" presStyleLbl="node3" presStyleIdx="3" presStyleCnt="4" custScaleY="960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E16F37-77BB-487F-ABC8-94D2E97F0588}" type="pres">
      <dgm:prSet presAssocID="{90B32407-231F-4C1D-81AE-AE1398775313}" presName="level3hierChild" presStyleCnt="0"/>
      <dgm:spPr/>
    </dgm:pt>
  </dgm:ptLst>
  <dgm:cxnLst>
    <dgm:cxn modelId="{2A76DA5D-A89E-4EE9-9DC8-A34518361BE9}" type="presOf" srcId="{90B32407-231F-4C1D-81AE-AE1398775313}" destId="{B5E67E33-41B8-43B0-9045-F644CA3E2F68}" srcOrd="0" destOrd="0" presId="urn:microsoft.com/office/officeart/2005/8/layout/hierarchy2"/>
    <dgm:cxn modelId="{F23BB05C-64E1-4883-B89E-1652CCAB94AD}" type="presOf" srcId="{B6112163-C92E-4EFB-A0C3-48DF0A731890}" destId="{EF2D052D-6DF7-4D9D-B774-67B6CFD1D5C9}" srcOrd="0" destOrd="0" presId="urn:microsoft.com/office/officeart/2005/8/layout/hierarchy2"/>
    <dgm:cxn modelId="{F3A996EE-452D-4398-9B25-395C4BE18785}" type="presOf" srcId="{5A276981-4DB1-4667-9CB7-E7C2203A8846}" destId="{0D9BDB0F-4B21-4FC3-B74C-8F725E7BDE0D}" srcOrd="0" destOrd="0" presId="urn:microsoft.com/office/officeart/2005/8/layout/hierarchy2"/>
    <dgm:cxn modelId="{FA143EFE-89C3-4B77-8C5D-4156AEA2A886}" type="presOf" srcId="{4AC4F92F-2A69-46B2-B5E3-92D6F41066CA}" destId="{EC66E3AD-BBA4-4031-B528-E335BFE73C08}" srcOrd="1" destOrd="0" presId="urn:microsoft.com/office/officeart/2005/8/layout/hierarchy2"/>
    <dgm:cxn modelId="{48784080-4249-4E95-A177-5FF118298CFD}" type="presOf" srcId="{A5E8F3A3-96A3-4741-ACB6-A9DF7DE12B69}" destId="{AE079555-AD64-4286-8C9B-F16AB9E99FC1}" srcOrd="0" destOrd="0" presId="urn:microsoft.com/office/officeart/2005/8/layout/hierarchy2"/>
    <dgm:cxn modelId="{9055E630-58CE-4480-A78C-257D6518CFE2}" srcId="{B06E5A61-96A2-494A-B31F-BDA87C1BA2B3}" destId="{4946F2F8-1331-4C58-BC86-15AFF41944A8}" srcOrd="2" destOrd="0" parTransId="{4AC4F92F-2A69-46B2-B5E3-92D6F41066CA}" sibTransId="{A6964321-1DDB-403B-8F3A-82F0A3FAAA4C}"/>
    <dgm:cxn modelId="{B1E4DDD2-9A57-4345-BB6E-1F73659E366E}" type="presOf" srcId="{E1E1082A-5920-42B9-8197-99D758CF02F5}" destId="{1561FC99-0B73-47FE-8573-D6297A9A25D3}" srcOrd="0" destOrd="0" presId="urn:microsoft.com/office/officeart/2005/8/layout/hierarchy2"/>
    <dgm:cxn modelId="{FC501AAC-436D-4F4C-BC0E-C80EDA16E7B5}" srcId="{4946F2F8-1331-4C58-BC86-15AFF41944A8}" destId="{5A276981-4DB1-4667-9CB7-E7C2203A8846}" srcOrd="0" destOrd="0" parTransId="{E1E1082A-5920-42B9-8197-99D758CF02F5}" sibTransId="{006C5180-4D29-4F51-B9CF-6E2AC37990DE}"/>
    <dgm:cxn modelId="{A3076C37-749F-483F-8E8D-DA7CD83E65BB}" type="presOf" srcId="{E1E1082A-5920-42B9-8197-99D758CF02F5}" destId="{0C725086-4DB5-44A2-AE5B-553CC94BA92E}" srcOrd="1" destOrd="0" presId="urn:microsoft.com/office/officeart/2005/8/layout/hierarchy2"/>
    <dgm:cxn modelId="{9B07BAEC-2651-4B43-9036-51FA54356562}" type="presOf" srcId="{6BFB043C-6A69-4AB2-82C0-77D806BEEBDA}" destId="{1671232F-CFDE-40C9-BF5D-C6BD5708BBB1}" srcOrd="1" destOrd="0" presId="urn:microsoft.com/office/officeart/2005/8/layout/hierarchy2"/>
    <dgm:cxn modelId="{FBD99229-70DA-4B8D-B7F4-5DCA271F1ECB}" type="presOf" srcId="{4946F2F8-1331-4C58-BC86-15AFF41944A8}" destId="{DE18C9EA-D650-4012-BB7A-EB49B8D9F442}" srcOrd="0" destOrd="0" presId="urn:microsoft.com/office/officeart/2005/8/layout/hierarchy2"/>
    <dgm:cxn modelId="{CB8A45BD-D30C-46AF-98AD-C4E1F9724259}" srcId="{53FE821F-1F28-49AB-AE0E-BEEA0EE4524B}" destId="{90B32407-231F-4C1D-81AE-AE1398775313}" srcOrd="0" destOrd="0" parTransId="{8A4F2E91-BCF5-4DA0-8C8C-09E626E22DF7}" sibTransId="{B4A09574-37C5-4743-A8BA-BFCFB96B1D1F}"/>
    <dgm:cxn modelId="{F0271C57-F72A-4380-A3E6-FF07DFB9FB9D}" type="presOf" srcId="{4AC4F92F-2A69-46B2-B5E3-92D6F41066CA}" destId="{AB470E72-9250-4781-8A48-EFBBEF44DAD1}" srcOrd="0" destOrd="0" presId="urn:microsoft.com/office/officeart/2005/8/layout/hierarchy2"/>
    <dgm:cxn modelId="{6D90FAA4-BDF5-489A-8F35-DF1AB55F96E0}" type="presOf" srcId="{B06E5A61-96A2-494A-B31F-BDA87C1BA2B3}" destId="{0D4D42F9-DA38-4CFF-9BD8-DFF26BE345E8}" srcOrd="0" destOrd="0" presId="urn:microsoft.com/office/officeart/2005/8/layout/hierarchy2"/>
    <dgm:cxn modelId="{BCBC0E23-CBE1-4E76-806E-272EBD3EC07D}" type="presOf" srcId="{6BFB043C-6A69-4AB2-82C0-77D806BEEBDA}" destId="{1CA70420-AFD6-476C-A9EE-7C0F090C5441}" srcOrd="0" destOrd="0" presId="urn:microsoft.com/office/officeart/2005/8/layout/hierarchy2"/>
    <dgm:cxn modelId="{3F12F9EA-77B6-402E-A045-C8A031036041}" type="presOf" srcId="{8A4F2E91-BCF5-4DA0-8C8C-09E626E22DF7}" destId="{5BCA8F0F-58C3-4120-83A5-58489698EC5C}" srcOrd="1" destOrd="0" presId="urn:microsoft.com/office/officeart/2005/8/layout/hierarchy2"/>
    <dgm:cxn modelId="{9B88468B-05AC-413C-BF25-3191616C2F30}" type="presOf" srcId="{CBA2B14C-9141-40B3-A0FF-FA5044FE840E}" destId="{A34E033F-E8DD-4886-8B61-96E51785D609}" srcOrd="0" destOrd="0" presId="urn:microsoft.com/office/officeart/2005/8/layout/hierarchy2"/>
    <dgm:cxn modelId="{E0D4B8F1-3908-4455-BB12-05E820395F13}" type="presOf" srcId="{8A4F2E91-BCF5-4DA0-8C8C-09E626E22DF7}" destId="{AA5A75FA-D814-4323-8274-3CDD552E0976}" srcOrd="0" destOrd="0" presId="urn:microsoft.com/office/officeart/2005/8/layout/hierarchy2"/>
    <dgm:cxn modelId="{847C4C85-389D-40E8-ABBF-67B23BBF99FD}" srcId="{A5E8F3A3-96A3-4741-ACB6-A9DF7DE12B69}" destId="{30112841-D95C-4F38-8C07-69B49A9F8C4D}" srcOrd="0" destOrd="0" parTransId="{6BFB043C-6A69-4AB2-82C0-77D806BEEBDA}" sibTransId="{2AA8691D-460C-44E3-998E-36538C9FA2CB}"/>
    <dgm:cxn modelId="{A1E85D7E-6DC4-4D48-939E-248026E2E721}" srcId="{9098531F-4704-4DC2-A1EE-B9D693BFF1DB}" destId="{B06E5A61-96A2-494A-B31F-BDA87C1BA2B3}" srcOrd="0" destOrd="0" parTransId="{EE78D722-03CD-4564-B191-639E4E73EDA3}" sibTransId="{347C0A79-9CDB-4B2C-B699-238AB5F2E9BA}"/>
    <dgm:cxn modelId="{903BD223-3554-43E0-BF7A-71F2DD5BA3DD}" type="presOf" srcId="{F4615E1C-5BD5-43E7-A7EF-68ECF4596F02}" destId="{7F24C71F-4508-4C1D-9779-4DDD29FE173C}" srcOrd="0" destOrd="0" presId="urn:microsoft.com/office/officeart/2005/8/layout/hierarchy2"/>
    <dgm:cxn modelId="{B6572BB1-2DE4-417A-BC64-0DCCE0A6127A}" type="presOf" srcId="{8510407D-EF5E-4613-BC38-D38A5D1C14D8}" destId="{0ED6744B-5ED6-47AD-90AE-843FBF6A0B2C}" srcOrd="0" destOrd="0" presId="urn:microsoft.com/office/officeart/2005/8/layout/hierarchy2"/>
    <dgm:cxn modelId="{C7B0B6CA-2DB4-4FE9-928A-6351337E2BF0}" type="presOf" srcId="{70B2DFF7-AF83-464A-B774-2FE77762066C}" destId="{D975D4E7-27C0-46DF-BDE0-F1A890E76679}" srcOrd="0" destOrd="0" presId="urn:microsoft.com/office/officeart/2005/8/layout/hierarchy2"/>
    <dgm:cxn modelId="{55A770AF-EDF6-45FB-AFAC-B148E862FB16}" type="presOf" srcId="{30112841-D95C-4F38-8C07-69B49A9F8C4D}" destId="{13A8639C-C12A-4732-9290-391207A688C2}" srcOrd="0" destOrd="0" presId="urn:microsoft.com/office/officeart/2005/8/layout/hierarchy2"/>
    <dgm:cxn modelId="{1DE6D4C1-A1A1-475A-8DAF-67AAA430B6E0}" type="presOf" srcId="{9098531F-4704-4DC2-A1EE-B9D693BFF1DB}" destId="{FFA70D75-B59B-440E-A45C-824614B37842}" srcOrd="0" destOrd="0" presId="urn:microsoft.com/office/officeart/2005/8/layout/hierarchy2"/>
    <dgm:cxn modelId="{C1C5907A-74DA-4330-AA0D-047EDD6BB3FF}" type="presOf" srcId="{53FE821F-1F28-49AB-AE0E-BEEA0EE4524B}" destId="{19E6E001-8FA1-478D-BBD1-89FAC8F9161A}" srcOrd="0" destOrd="0" presId="urn:microsoft.com/office/officeart/2005/8/layout/hierarchy2"/>
    <dgm:cxn modelId="{4AD492D9-AB3C-4942-8EBC-BB574671762C}" srcId="{B06E5A61-96A2-494A-B31F-BDA87C1BA2B3}" destId="{53FE821F-1F28-49AB-AE0E-BEEA0EE4524B}" srcOrd="3" destOrd="0" parTransId="{CBA2B14C-9141-40B3-A0FF-FA5044FE840E}" sibTransId="{2959A693-6769-458D-9EE1-A7B50D77D2DF}"/>
    <dgm:cxn modelId="{3400851C-2E7E-4AB2-A736-103506D46B57}" type="presOf" srcId="{5DFCE7FC-6CF7-484F-99B9-6EBEF7775330}" destId="{D27D4ED7-4B9E-4152-9929-D493A337035B}" srcOrd="1" destOrd="0" presId="urn:microsoft.com/office/officeart/2005/8/layout/hierarchy2"/>
    <dgm:cxn modelId="{E08E8463-4775-40A6-99E3-A755356514FE}" srcId="{B06E5A61-96A2-494A-B31F-BDA87C1BA2B3}" destId="{A5E8F3A3-96A3-4741-ACB6-A9DF7DE12B69}" srcOrd="1" destOrd="0" parTransId="{70B2DFF7-AF83-464A-B774-2FE77762066C}" sibTransId="{F07109A0-6853-4C14-8394-33C5693568BC}"/>
    <dgm:cxn modelId="{6623A14D-0BAB-45B2-964D-2518ECC50EBC}" srcId="{B6112163-C92E-4EFB-A0C3-48DF0A731890}" destId="{8510407D-EF5E-4613-BC38-D38A5D1C14D8}" srcOrd="0" destOrd="0" parTransId="{5DFCE7FC-6CF7-484F-99B9-6EBEF7775330}" sibTransId="{65D64E6B-4BAA-4418-AA49-A5904740BE17}"/>
    <dgm:cxn modelId="{ED5387E3-7412-4988-8E48-96496E556FED}" type="presOf" srcId="{5DFCE7FC-6CF7-484F-99B9-6EBEF7775330}" destId="{00608D06-E1D1-4042-9B5F-5FA2A880722D}" srcOrd="0" destOrd="0" presId="urn:microsoft.com/office/officeart/2005/8/layout/hierarchy2"/>
    <dgm:cxn modelId="{D420A02C-B796-45CB-8FFA-BE6F1D47E9C7}" type="presOf" srcId="{CBA2B14C-9141-40B3-A0FF-FA5044FE840E}" destId="{924A5319-C0C8-4815-9235-E0BA08D7D943}" srcOrd="1" destOrd="0" presId="urn:microsoft.com/office/officeart/2005/8/layout/hierarchy2"/>
    <dgm:cxn modelId="{01A9E7BA-F24B-4B5B-8BB0-3256507D5B43}" type="presOf" srcId="{70B2DFF7-AF83-464A-B774-2FE77762066C}" destId="{99A0E437-F520-475F-B5D9-06491C00C06E}" srcOrd="1" destOrd="0" presId="urn:microsoft.com/office/officeart/2005/8/layout/hierarchy2"/>
    <dgm:cxn modelId="{27C12E72-A716-4E2F-822D-1714363F7047}" type="presOf" srcId="{F4615E1C-5BD5-43E7-A7EF-68ECF4596F02}" destId="{3C4FE422-4A13-4FF1-A30D-3A7ED9F20755}" srcOrd="1" destOrd="0" presId="urn:microsoft.com/office/officeart/2005/8/layout/hierarchy2"/>
    <dgm:cxn modelId="{1CC76D66-CD02-44E4-970E-0C09775D7FA4}" srcId="{B06E5A61-96A2-494A-B31F-BDA87C1BA2B3}" destId="{B6112163-C92E-4EFB-A0C3-48DF0A731890}" srcOrd="0" destOrd="0" parTransId="{F4615E1C-5BD5-43E7-A7EF-68ECF4596F02}" sibTransId="{F839DEE7-80FC-4ABB-96E7-B6696EBADB32}"/>
    <dgm:cxn modelId="{F77E73C7-F37F-447B-B46F-0145E20FE3DE}" type="presParOf" srcId="{FFA70D75-B59B-440E-A45C-824614B37842}" destId="{157B6B4A-BA8C-4545-8375-1A10E7A4C7F3}" srcOrd="0" destOrd="0" presId="urn:microsoft.com/office/officeart/2005/8/layout/hierarchy2"/>
    <dgm:cxn modelId="{BBF27EF0-D86F-45E6-882C-4D863CA06CF3}" type="presParOf" srcId="{157B6B4A-BA8C-4545-8375-1A10E7A4C7F3}" destId="{0D4D42F9-DA38-4CFF-9BD8-DFF26BE345E8}" srcOrd="0" destOrd="0" presId="urn:microsoft.com/office/officeart/2005/8/layout/hierarchy2"/>
    <dgm:cxn modelId="{6D524915-270E-4548-90F2-7E2185F4F965}" type="presParOf" srcId="{157B6B4A-BA8C-4545-8375-1A10E7A4C7F3}" destId="{0ACB3CB0-A18D-43FE-AC77-9256E0E40EF5}" srcOrd="1" destOrd="0" presId="urn:microsoft.com/office/officeart/2005/8/layout/hierarchy2"/>
    <dgm:cxn modelId="{30130FD2-F3DA-4FA3-845E-5A941F8E29A8}" type="presParOf" srcId="{0ACB3CB0-A18D-43FE-AC77-9256E0E40EF5}" destId="{7F24C71F-4508-4C1D-9779-4DDD29FE173C}" srcOrd="0" destOrd="0" presId="urn:microsoft.com/office/officeart/2005/8/layout/hierarchy2"/>
    <dgm:cxn modelId="{A0434285-58B6-4727-B45B-C13067338EFE}" type="presParOf" srcId="{7F24C71F-4508-4C1D-9779-4DDD29FE173C}" destId="{3C4FE422-4A13-4FF1-A30D-3A7ED9F20755}" srcOrd="0" destOrd="0" presId="urn:microsoft.com/office/officeart/2005/8/layout/hierarchy2"/>
    <dgm:cxn modelId="{59261547-20E9-4913-A8C4-A378AF001516}" type="presParOf" srcId="{0ACB3CB0-A18D-43FE-AC77-9256E0E40EF5}" destId="{00E0CB98-04A9-4305-95E4-B23751396EEA}" srcOrd="1" destOrd="0" presId="urn:microsoft.com/office/officeart/2005/8/layout/hierarchy2"/>
    <dgm:cxn modelId="{B7471D22-55B6-417F-A15B-A9DADAEC419C}" type="presParOf" srcId="{00E0CB98-04A9-4305-95E4-B23751396EEA}" destId="{EF2D052D-6DF7-4D9D-B774-67B6CFD1D5C9}" srcOrd="0" destOrd="0" presId="urn:microsoft.com/office/officeart/2005/8/layout/hierarchy2"/>
    <dgm:cxn modelId="{8BCF1F6B-85D5-4B35-AFE8-FEE681728CD0}" type="presParOf" srcId="{00E0CB98-04A9-4305-95E4-B23751396EEA}" destId="{6ADE0FED-C590-484E-AC42-5558D81190DC}" srcOrd="1" destOrd="0" presId="urn:microsoft.com/office/officeart/2005/8/layout/hierarchy2"/>
    <dgm:cxn modelId="{664AC761-CAC7-411D-B958-83DA3FBBEFA6}" type="presParOf" srcId="{6ADE0FED-C590-484E-AC42-5558D81190DC}" destId="{00608D06-E1D1-4042-9B5F-5FA2A880722D}" srcOrd="0" destOrd="0" presId="urn:microsoft.com/office/officeart/2005/8/layout/hierarchy2"/>
    <dgm:cxn modelId="{37401ED7-BE9F-49A3-B1A7-B9F553C97E4D}" type="presParOf" srcId="{00608D06-E1D1-4042-9B5F-5FA2A880722D}" destId="{D27D4ED7-4B9E-4152-9929-D493A337035B}" srcOrd="0" destOrd="0" presId="urn:microsoft.com/office/officeart/2005/8/layout/hierarchy2"/>
    <dgm:cxn modelId="{64384F3C-CC68-4E35-9E95-E7B805B0A0A4}" type="presParOf" srcId="{6ADE0FED-C590-484E-AC42-5558D81190DC}" destId="{8E15C5CD-E896-414E-852B-ED927EFA4E40}" srcOrd="1" destOrd="0" presId="urn:microsoft.com/office/officeart/2005/8/layout/hierarchy2"/>
    <dgm:cxn modelId="{E362C499-DC5E-4532-9F23-38975789021B}" type="presParOf" srcId="{8E15C5CD-E896-414E-852B-ED927EFA4E40}" destId="{0ED6744B-5ED6-47AD-90AE-843FBF6A0B2C}" srcOrd="0" destOrd="0" presId="urn:microsoft.com/office/officeart/2005/8/layout/hierarchy2"/>
    <dgm:cxn modelId="{D69EC36F-1EB4-4483-A75F-3688DD4FEC08}" type="presParOf" srcId="{8E15C5CD-E896-414E-852B-ED927EFA4E40}" destId="{15AAA533-C139-45BE-82AF-3B5C5271CB20}" srcOrd="1" destOrd="0" presId="urn:microsoft.com/office/officeart/2005/8/layout/hierarchy2"/>
    <dgm:cxn modelId="{9E7D3A59-BBF4-492A-8DF7-53826B9C2C0D}" type="presParOf" srcId="{0ACB3CB0-A18D-43FE-AC77-9256E0E40EF5}" destId="{D975D4E7-27C0-46DF-BDE0-F1A890E76679}" srcOrd="2" destOrd="0" presId="urn:microsoft.com/office/officeart/2005/8/layout/hierarchy2"/>
    <dgm:cxn modelId="{0DB6EAD0-6A58-4F7D-8A05-D1332DAEF9E8}" type="presParOf" srcId="{D975D4E7-27C0-46DF-BDE0-F1A890E76679}" destId="{99A0E437-F520-475F-B5D9-06491C00C06E}" srcOrd="0" destOrd="0" presId="urn:microsoft.com/office/officeart/2005/8/layout/hierarchy2"/>
    <dgm:cxn modelId="{21A8A268-F486-495D-8A34-148473BB81AA}" type="presParOf" srcId="{0ACB3CB0-A18D-43FE-AC77-9256E0E40EF5}" destId="{3E257938-BE60-4626-8918-AB39C6250D4B}" srcOrd="3" destOrd="0" presId="urn:microsoft.com/office/officeart/2005/8/layout/hierarchy2"/>
    <dgm:cxn modelId="{365BDF4F-CA6B-4AE5-A6E1-D4773E6BD52F}" type="presParOf" srcId="{3E257938-BE60-4626-8918-AB39C6250D4B}" destId="{AE079555-AD64-4286-8C9B-F16AB9E99FC1}" srcOrd="0" destOrd="0" presId="urn:microsoft.com/office/officeart/2005/8/layout/hierarchy2"/>
    <dgm:cxn modelId="{DC2D206C-D71B-422E-9B4B-CA89834EE68C}" type="presParOf" srcId="{3E257938-BE60-4626-8918-AB39C6250D4B}" destId="{174A2EB6-F024-46BD-ADDF-CA4595DA8427}" srcOrd="1" destOrd="0" presId="urn:microsoft.com/office/officeart/2005/8/layout/hierarchy2"/>
    <dgm:cxn modelId="{5550D2D7-B4D0-431C-9A5F-66C075D50490}" type="presParOf" srcId="{174A2EB6-F024-46BD-ADDF-CA4595DA8427}" destId="{1CA70420-AFD6-476C-A9EE-7C0F090C5441}" srcOrd="0" destOrd="0" presId="urn:microsoft.com/office/officeart/2005/8/layout/hierarchy2"/>
    <dgm:cxn modelId="{4BA62A98-FC1E-4B50-BABA-4A159C0F8ABE}" type="presParOf" srcId="{1CA70420-AFD6-476C-A9EE-7C0F090C5441}" destId="{1671232F-CFDE-40C9-BF5D-C6BD5708BBB1}" srcOrd="0" destOrd="0" presId="urn:microsoft.com/office/officeart/2005/8/layout/hierarchy2"/>
    <dgm:cxn modelId="{94CA0AFC-FC55-41EC-862C-B73ACDD139F7}" type="presParOf" srcId="{174A2EB6-F024-46BD-ADDF-CA4595DA8427}" destId="{9FEA6C0C-A9D2-4390-9164-8F44BC172C05}" srcOrd="1" destOrd="0" presId="urn:microsoft.com/office/officeart/2005/8/layout/hierarchy2"/>
    <dgm:cxn modelId="{C7F9785E-9932-4FA0-9488-7C81467074FA}" type="presParOf" srcId="{9FEA6C0C-A9D2-4390-9164-8F44BC172C05}" destId="{13A8639C-C12A-4732-9290-391207A688C2}" srcOrd="0" destOrd="0" presId="urn:microsoft.com/office/officeart/2005/8/layout/hierarchy2"/>
    <dgm:cxn modelId="{D1073F02-CB8D-4C94-9FF6-63DA5CC5A1F4}" type="presParOf" srcId="{9FEA6C0C-A9D2-4390-9164-8F44BC172C05}" destId="{58B10444-B74E-4B8E-B7B3-C511F5DE1200}" srcOrd="1" destOrd="0" presId="urn:microsoft.com/office/officeart/2005/8/layout/hierarchy2"/>
    <dgm:cxn modelId="{F3994B11-8836-40E5-88E0-6EF8884AAF65}" type="presParOf" srcId="{0ACB3CB0-A18D-43FE-AC77-9256E0E40EF5}" destId="{AB470E72-9250-4781-8A48-EFBBEF44DAD1}" srcOrd="4" destOrd="0" presId="urn:microsoft.com/office/officeart/2005/8/layout/hierarchy2"/>
    <dgm:cxn modelId="{26BDA4B4-A249-4C6E-8988-122840AC2E13}" type="presParOf" srcId="{AB470E72-9250-4781-8A48-EFBBEF44DAD1}" destId="{EC66E3AD-BBA4-4031-B528-E335BFE73C08}" srcOrd="0" destOrd="0" presId="urn:microsoft.com/office/officeart/2005/8/layout/hierarchy2"/>
    <dgm:cxn modelId="{C72698A2-C19D-43EA-BD97-C6091CD47888}" type="presParOf" srcId="{0ACB3CB0-A18D-43FE-AC77-9256E0E40EF5}" destId="{3A26F11D-390F-4BB1-A4D9-3EB8671F032E}" srcOrd="5" destOrd="0" presId="urn:microsoft.com/office/officeart/2005/8/layout/hierarchy2"/>
    <dgm:cxn modelId="{E16B49F0-B02F-47AF-B123-54A74458D2C3}" type="presParOf" srcId="{3A26F11D-390F-4BB1-A4D9-3EB8671F032E}" destId="{DE18C9EA-D650-4012-BB7A-EB49B8D9F442}" srcOrd="0" destOrd="0" presId="urn:microsoft.com/office/officeart/2005/8/layout/hierarchy2"/>
    <dgm:cxn modelId="{143009B8-12D5-4735-9376-4E7B200337EB}" type="presParOf" srcId="{3A26F11D-390F-4BB1-A4D9-3EB8671F032E}" destId="{7D55864A-3E88-4A83-B9A5-45F3D7FF3621}" srcOrd="1" destOrd="0" presId="urn:microsoft.com/office/officeart/2005/8/layout/hierarchy2"/>
    <dgm:cxn modelId="{9B44EF4F-D9D5-4A82-90D1-C002E6C89027}" type="presParOf" srcId="{7D55864A-3E88-4A83-B9A5-45F3D7FF3621}" destId="{1561FC99-0B73-47FE-8573-D6297A9A25D3}" srcOrd="0" destOrd="0" presId="urn:microsoft.com/office/officeart/2005/8/layout/hierarchy2"/>
    <dgm:cxn modelId="{B7C51C98-F04C-4357-8154-226193B89756}" type="presParOf" srcId="{1561FC99-0B73-47FE-8573-D6297A9A25D3}" destId="{0C725086-4DB5-44A2-AE5B-553CC94BA92E}" srcOrd="0" destOrd="0" presId="urn:microsoft.com/office/officeart/2005/8/layout/hierarchy2"/>
    <dgm:cxn modelId="{0B8432B0-FD1B-44AC-934B-9251560E3F5D}" type="presParOf" srcId="{7D55864A-3E88-4A83-B9A5-45F3D7FF3621}" destId="{4DD01ADD-5A05-4716-A196-8E9CC70076F0}" srcOrd="1" destOrd="0" presId="urn:microsoft.com/office/officeart/2005/8/layout/hierarchy2"/>
    <dgm:cxn modelId="{1CCB7094-1231-4391-9974-79AFD74ABC09}" type="presParOf" srcId="{4DD01ADD-5A05-4716-A196-8E9CC70076F0}" destId="{0D9BDB0F-4B21-4FC3-B74C-8F725E7BDE0D}" srcOrd="0" destOrd="0" presId="urn:microsoft.com/office/officeart/2005/8/layout/hierarchy2"/>
    <dgm:cxn modelId="{E7CB5A3B-47FF-4BFB-B12E-B7E4A1D0FC68}" type="presParOf" srcId="{4DD01ADD-5A05-4716-A196-8E9CC70076F0}" destId="{861A6417-EAE5-46C9-954E-25A31090560F}" srcOrd="1" destOrd="0" presId="urn:microsoft.com/office/officeart/2005/8/layout/hierarchy2"/>
    <dgm:cxn modelId="{2AF12499-B1AD-4056-A391-6ED30E0989B5}" type="presParOf" srcId="{0ACB3CB0-A18D-43FE-AC77-9256E0E40EF5}" destId="{A34E033F-E8DD-4886-8B61-96E51785D609}" srcOrd="6" destOrd="0" presId="urn:microsoft.com/office/officeart/2005/8/layout/hierarchy2"/>
    <dgm:cxn modelId="{397A4874-1098-488E-A468-7181447331B5}" type="presParOf" srcId="{A34E033F-E8DD-4886-8B61-96E51785D609}" destId="{924A5319-C0C8-4815-9235-E0BA08D7D943}" srcOrd="0" destOrd="0" presId="urn:microsoft.com/office/officeart/2005/8/layout/hierarchy2"/>
    <dgm:cxn modelId="{F300CE06-AE44-4D58-BFD6-459B98A1F544}" type="presParOf" srcId="{0ACB3CB0-A18D-43FE-AC77-9256E0E40EF5}" destId="{FC82C0B6-CD11-451C-A0B7-DF0530CAEEC2}" srcOrd="7" destOrd="0" presId="urn:microsoft.com/office/officeart/2005/8/layout/hierarchy2"/>
    <dgm:cxn modelId="{1EA55DD0-DF70-4729-BE02-498825FBF5CA}" type="presParOf" srcId="{FC82C0B6-CD11-451C-A0B7-DF0530CAEEC2}" destId="{19E6E001-8FA1-478D-BBD1-89FAC8F9161A}" srcOrd="0" destOrd="0" presId="urn:microsoft.com/office/officeart/2005/8/layout/hierarchy2"/>
    <dgm:cxn modelId="{F33EE370-C3A4-4787-9975-3B8F0C2B707A}" type="presParOf" srcId="{FC82C0B6-CD11-451C-A0B7-DF0530CAEEC2}" destId="{1A014547-77C8-4021-9E1A-F4677E19EE6A}" srcOrd="1" destOrd="0" presId="urn:microsoft.com/office/officeart/2005/8/layout/hierarchy2"/>
    <dgm:cxn modelId="{F3FCAF13-A7C6-46B3-800E-44B3A45A81C5}" type="presParOf" srcId="{1A014547-77C8-4021-9E1A-F4677E19EE6A}" destId="{AA5A75FA-D814-4323-8274-3CDD552E0976}" srcOrd="0" destOrd="0" presId="urn:microsoft.com/office/officeart/2005/8/layout/hierarchy2"/>
    <dgm:cxn modelId="{45768C70-DFC0-4E40-A619-20B4993FEB7A}" type="presParOf" srcId="{AA5A75FA-D814-4323-8274-3CDD552E0976}" destId="{5BCA8F0F-58C3-4120-83A5-58489698EC5C}" srcOrd="0" destOrd="0" presId="urn:microsoft.com/office/officeart/2005/8/layout/hierarchy2"/>
    <dgm:cxn modelId="{2BE591D1-9887-49DF-9F53-01802E5545C3}" type="presParOf" srcId="{1A014547-77C8-4021-9E1A-F4677E19EE6A}" destId="{D2EB4E1F-53F2-4276-AC41-55CBFB051E86}" srcOrd="1" destOrd="0" presId="urn:microsoft.com/office/officeart/2005/8/layout/hierarchy2"/>
    <dgm:cxn modelId="{377BFF17-C94D-4BC2-A28E-0B0D96525874}" type="presParOf" srcId="{D2EB4E1F-53F2-4276-AC41-55CBFB051E86}" destId="{B5E67E33-41B8-43B0-9045-F644CA3E2F68}" srcOrd="0" destOrd="0" presId="urn:microsoft.com/office/officeart/2005/8/layout/hierarchy2"/>
    <dgm:cxn modelId="{1F1F1029-1BD7-4AA0-908C-7D489AD75670}" type="presParOf" srcId="{D2EB4E1F-53F2-4276-AC41-55CBFB051E86}" destId="{1FE16F37-77BB-487F-ABC8-94D2E97F058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09A349-D4CD-4357-A22E-781780A901A7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30E7368-2148-47C2-8DE6-E426F7EFED14}">
      <dgm:prSet phldrT="[文本]" custT="1"/>
      <dgm:spPr/>
      <dgm:t>
        <a:bodyPr/>
        <a:lstStyle/>
        <a:p>
          <a:pPr algn="ctr"/>
          <a:r>
            <a:rPr lang="zh-CN" altLang="en-US" sz="20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其他工作</a:t>
          </a:r>
          <a:endParaRPr lang="en-US" altLang="zh-CN" sz="20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algn="ctr"/>
          <a:r>
            <a:rPr lang="zh-CN" altLang="en-US" sz="20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</a:t>
          </a:r>
          <a:r>
            <a:rPr lang="en-US" altLang="zh-CN" sz="20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5</a:t>
          </a:r>
          <a:r>
            <a:rPr lang="zh-CN" altLang="en-US" sz="20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项）</a:t>
          </a:r>
          <a:endParaRPr lang="zh-CN" altLang="en-US" sz="20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gm:t>
    </dgm:pt>
    <dgm:pt modelId="{5502B9CC-C1FA-485B-A79D-26CF99973D2D}" type="parTrans" cxnId="{D8DCAB2A-3733-4C21-9E90-88F0CD8D454E}">
      <dgm:prSet/>
      <dgm:spPr/>
      <dgm:t>
        <a:bodyPr/>
        <a:lstStyle/>
        <a:p>
          <a:pPr algn="ctr"/>
          <a:endParaRPr lang="zh-CN" altLang="en-US"/>
        </a:p>
      </dgm:t>
    </dgm:pt>
    <dgm:pt modelId="{03DF6593-303E-4196-AE79-4A69A0D335A6}" type="sibTrans" cxnId="{D8DCAB2A-3733-4C21-9E90-88F0CD8D454E}">
      <dgm:prSet/>
      <dgm:spPr/>
      <dgm:t>
        <a:bodyPr/>
        <a:lstStyle/>
        <a:p>
          <a:pPr algn="ctr"/>
          <a:endParaRPr lang="zh-CN" altLang="en-US"/>
        </a:p>
      </dgm:t>
    </dgm:pt>
    <dgm:pt modelId="{D0FD7575-EB06-4A1A-8615-F88AB9D133D4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专利下载工具</a:t>
          </a:r>
          <a:endParaRPr lang="zh-CN" altLang="en-US" sz="16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gm:t>
    </dgm:pt>
    <dgm:pt modelId="{70411881-F2F9-443E-B1EB-9D0895AEF8DA}" type="parTrans" cxnId="{49574DE7-DAE3-4692-A58E-A322DB66E72A}">
      <dgm:prSet/>
      <dgm:spPr/>
      <dgm:t>
        <a:bodyPr/>
        <a:lstStyle/>
        <a:p>
          <a:pPr algn="ctr"/>
          <a:endParaRPr lang="zh-CN" altLang="en-US"/>
        </a:p>
      </dgm:t>
    </dgm:pt>
    <dgm:pt modelId="{6A563893-E9B6-4790-A527-DBAA2AEA34C5}" type="sibTrans" cxnId="{49574DE7-DAE3-4692-A58E-A322DB66E72A}">
      <dgm:prSet/>
      <dgm:spPr/>
      <dgm:t>
        <a:bodyPr/>
        <a:lstStyle/>
        <a:p>
          <a:pPr algn="ctr"/>
          <a:endParaRPr lang="zh-CN" altLang="en-US"/>
        </a:p>
      </dgm:t>
    </dgm:pt>
    <dgm:pt modelId="{08A44F83-0810-4B27-BE40-7C70D78867EA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添加全文</a:t>
          </a:r>
          <a:r>
            <a:rPr lang="en-US" altLang="zh-CN" sz="1600" dirty="0" err="1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pdf</a:t>
          </a:r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打包功能</a:t>
          </a:r>
          <a:endParaRPr lang="en-US" altLang="zh-CN" sz="16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algn="ctr"/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（武船需求）</a:t>
          </a:r>
          <a:endParaRPr lang="zh-CN" altLang="en-US" sz="16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gm:t>
    </dgm:pt>
    <dgm:pt modelId="{E31FF644-E4C4-48FF-B2BB-FC686FDCADAF}" type="parTrans" cxnId="{BF221FB0-0EE2-47A5-9BC6-E940D098636D}">
      <dgm:prSet/>
      <dgm:spPr/>
      <dgm:t>
        <a:bodyPr/>
        <a:lstStyle/>
        <a:p>
          <a:pPr algn="ctr"/>
          <a:endParaRPr lang="zh-CN" altLang="en-US"/>
        </a:p>
      </dgm:t>
    </dgm:pt>
    <dgm:pt modelId="{35EB9CFF-CEE6-4154-A16B-13932C8B86C3}" type="sibTrans" cxnId="{BF221FB0-0EE2-47A5-9BC6-E940D098636D}">
      <dgm:prSet/>
      <dgm:spPr/>
      <dgm:t>
        <a:bodyPr/>
        <a:lstStyle/>
        <a:p>
          <a:pPr algn="ctr"/>
          <a:endParaRPr lang="zh-CN" altLang="en-US"/>
        </a:p>
      </dgm:t>
    </dgm:pt>
    <dgm:pt modelId="{FD982CED-CB01-4A3C-A267-CE995A7C0C2C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优化专利抽取程序</a:t>
          </a:r>
          <a:endParaRPr lang="en-US" altLang="zh-CN" sz="16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algn="ctr"/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（本学期重点工作）</a:t>
          </a:r>
          <a:endParaRPr lang="zh-CN" altLang="en-US" sz="16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gm:t>
    </dgm:pt>
    <dgm:pt modelId="{8DDC395B-C46F-45E4-9CDE-9BA53CA04C20}" type="parTrans" cxnId="{30B1A823-9983-4486-84C7-08B85B4C4D83}">
      <dgm:prSet/>
      <dgm:spPr/>
      <dgm:t>
        <a:bodyPr/>
        <a:lstStyle/>
        <a:p>
          <a:pPr algn="ctr"/>
          <a:endParaRPr lang="zh-CN" altLang="en-US"/>
        </a:p>
      </dgm:t>
    </dgm:pt>
    <dgm:pt modelId="{AB0A01DD-BE32-4A2F-82E6-0CB6457C0157}" type="sibTrans" cxnId="{30B1A823-9983-4486-84C7-08B85B4C4D83}">
      <dgm:prSet/>
      <dgm:spPr/>
      <dgm:t>
        <a:bodyPr/>
        <a:lstStyle/>
        <a:p>
          <a:pPr algn="ctr"/>
          <a:endParaRPr lang="zh-CN" altLang="en-US"/>
        </a:p>
      </dgm:t>
    </dgm:pt>
    <dgm:pt modelId="{18DE058E-8C47-4AB9-A3F8-F1280DAF7837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软件著作权</a:t>
          </a:r>
          <a:endParaRPr lang="zh-CN" altLang="en-US" sz="16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gm:t>
    </dgm:pt>
    <dgm:pt modelId="{4C985D3F-7EBD-4A43-8FED-2D7625FAADDB}" type="parTrans" cxnId="{48471ABD-DDC5-41E2-BF95-AEF23C50F7BD}">
      <dgm:prSet/>
      <dgm:spPr/>
      <dgm:t>
        <a:bodyPr/>
        <a:lstStyle/>
        <a:p>
          <a:pPr algn="ctr"/>
          <a:endParaRPr lang="zh-CN" altLang="en-US"/>
        </a:p>
      </dgm:t>
    </dgm:pt>
    <dgm:pt modelId="{794679CC-70A3-4C97-AAA5-CE8159ED6A8C}" type="sibTrans" cxnId="{48471ABD-DDC5-41E2-BF95-AEF23C50F7BD}">
      <dgm:prSet/>
      <dgm:spPr/>
      <dgm:t>
        <a:bodyPr/>
        <a:lstStyle/>
        <a:p>
          <a:pPr algn="ctr"/>
          <a:endParaRPr lang="zh-CN" altLang="en-US"/>
        </a:p>
      </dgm:t>
    </dgm:pt>
    <dgm:pt modelId="{14F1754B-3229-4EB1-9DB0-F336BFAC27FC}">
      <dgm:prSet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用户权限管理</a:t>
          </a:r>
          <a:endParaRPr lang="en-US" altLang="zh-CN" sz="16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algn="ctr"/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（暑假工作）</a:t>
          </a:r>
          <a:endParaRPr lang="zh-CN" altLang="en-US" sz="16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gm:t>
    </dgm:pt>
    <dgm:pt modelId="{E0152C0B-1A9F-4C06-8786-FE570508ED3B}" type="parTrans" cxnId="{7F996A18-4C4F-4CDD-9BDC-97BB7ABC1B2F}">
      <dgm:prSet/>
      <dgm:spPr/>
      <dgm:t>
        <a:bodyPr/>
        <a:lstStyle/>
        <a:p>
          <a:pPr algn="ctr"/>
          <a:endParaRPr lang="zh-CN" altLang="en-US"/>
        </a:p>
      </dgm:t>
    </dgm:pt>
    <dgm:pt modelId="{BF47CD78-5677-42FE-969F-5B6969F2EA78}" type="sibTrans" cxnId="{7F996A18-4C4F-4CDD-9BDC-97BB7ABC1B2F}">
      <dgm:prSet/>
      <dgm:spPr/>
      <dgm:t>
        <a:bodyPr/>
        <a:lstStyle/>
        <a:p>
          <a:pPr algn="ctr"/>
          <a:endParaRPr lang="zh-CN" altLang="en-US"/>
        </a:p>
      </dgm:t>
    </dgm:pt>
    <dgm:pt modelId="{94B2975F-9A52-47EB-93A6-FE3E34709DAE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申请信息表</a:t>
          </a:r>
          <a:endParaRPr lang="en-US" altLang="zh-CN" sz="16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登记申请表</a:t>
          </a:r>
          <a:endParaRPr lang="en-US" altLang="zh-CN" sz="16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源代码、用户手册</a:t>
          </a:r>
          <a:endParaRPr lang="en-US" altLang="zh-CN" sz="16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algn="ctr">
            <a:lnSpc>
              <a:spcPct val="90000"/>
            </a:lnSpc>
            <a:spcAft>
              <a:spcPct val="35000"/>
            </a:spcAft>
          </a:pPr>
          <a:endParaRPr lang="zh-CN" altLang="en-US" sz="16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gm:t>
    </dgm:pt>
    <dgm:pt modelId="{AA008E01-0B9C-41D9-A860-17CEDCDA4606}" type="parTrans" cxnId="{D087EBC6-4C69-4A72-B62E-0CA71E709012}">
      <dgm:prSet/>
      <dgm:spPr/>
      <dgm:t>
        <a:bodyPr/>
        <a:lstStyle/>
        <a:p>
          <a:pPr algn="ctr"/>
          <a:endParaRPr lang="zh-CN" altLang="en-US"/>
        </a:p>
      </dgm:t>
    </dgm:pt>
    <dgm:pt modelId="{BBA9E18E-49F7-4F7F-BE07-F4607CAD8E2F}" type="sibTrans" cxnId="{D087EBC6-4C69-4A72-B62E-0CA71E709012}">
      <dgm:prSet/>
      <dgm:spPr/>
      <dgm:t>
        <a:bodyPr/>
        <a:lstStyle/>
        <a:p>
          <a:pPr algn="ctr"/>
          <a:endParaRPr lang="zh-CN" altLang="en-US"/>
        </a:p>
      </dgm:t>
    </dgm:pt>
    <dgm:pt modelId="{5DA20989-7215-43AC-88CF-A0FEEE76FE65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可视化</a:t>
          </a:r>
          <a:r>
            <a:rPr lang="en-US" altLang="zh-CN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/>
          </a:r>
          <a:br>
            <a:rPr lang="en-US" altLang="zh-CN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</a:br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（协同李展）</a:t>
          </a:r>
          <a:endParaRPr lang="en-US" altLang="zh-CN" sz="16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gm:t>
    </dgm:pt>
    <dgm:pt modelId="{39EBB582-5F68-402F-96A4-EBE6440F2700}" type="parTrans" cxnId="{664B2AB2-8AF1-4C47-9C06-8B5D24C96D0F}">
      <dgm:prSet/>
      <dgm:spPr/>
      <dgm:t>
        <a:bodyPr/>
        <a:lstStyle/>
        <a:p>
          <a:pPr algn="ctr"/>
          <a:endParaRPr lang="zh-CN" altLang="en-US"/>
        </a:p>
      </dgm:t>
    </dgm:pt>
    <dgm:pt modelId="{B5A0BC1F-C8E8-4C72-9FA8-7021CA893552}" type="sibTrans" cxnId="{664B2AB2-8AF1-4C47-9C06-8B5D24C96D0F}">
      <dgm:prSet/>
      <dgm:spPr/>
      <dgm:t>
        <a:bodyPr/>
        <a:lstStyle/>
        <a:p>
          <a:pPr algn="ctr"/>
          <a:endParaRPr lang="zh-CN" altLang="en-US"/>
        </a:p>
      </dgm:t>
    </dgm:pt>
    <dgm:pt modelId="{AAF29B5D-29E7-470B-B054-CB135C00545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优化系统效率</a:t>
          </a:r>
          <a:endParaRPr lang="en-US" altLang="zh-CN" sz="16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（表继承）</a:t>
          </a:r>
          <a:endParaRPr lang="zh-CN" altLang="en-US" sz="16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gm:t>
    </dgm:pt>
    <dgm:pt modelId="{1636B853-BC5E-45DE-B84B-FE9D8FDC5F0E}" type="parTrans" cxnId="{6B037A45-2E0C-41F2-8268-CFF93424BB17}">
      <dgm:prSet/>
      <dgm:spPr/>
      <dgm:t>
        <a:bodyPr/>
        <a:lstStyle/>
        <a:p>
          <a:endParaRPr lang="zh-CN" altLang="en-US"/>
        </a:p>
      </dgm:t>
    </dgm:pt>
    <dgm:pt modelId="{D44EF61E-E6D5-4821-B323-096612CF5915}" type="sibTrans" cxnId="{6B037A45-2E0C-41F2-8268-CFF93424BB17}">
      <dgm:prSet/>
      <dgm:spPr/>
      <dgm:t>
        <a:bodyPr/>
        <a:lstStyle/>
        <a:p>
          <a:endParaRPr lang="zh-CN" altLang="en-US"/>
        </a:p>
      </dgm:t>
    </dgm:pt>
    <dgm:pt modelId="{757DFA6E-2B4A-423F-8FF2-1E6243AE3DC5}">
      <dgm:prSet phldrT="[文本]" custT="1"/>
      <dgm:spPr/>
      <dgm:t>
        <a:bodyPr/>
        <a:lstStyle/>
        <a:p>
          <a:pPr algn="l"/>
          <a:r>
            <a:rPr lang="zh-CN" altLang="en-US" sz="1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利用触发器，根据申请日建表</a:t>
          </a:r>
          <a:endParaRPr lang="zh-CN" altLang="en-US" sz="16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gm:t>
    </dgm:pt>
    <dgm:pt modelId="{C67E6BDF-E125-4AAB-91BB-46ACC137957A}" type="parTrans" cxnId="{4CC9F9D9-DB15-47C1-A3F6-DE381F646590}">
      <dgm:prSet/>
      <dgm:spPr/>
      <dgm:t>
        <a:bodyPr/>
        <a:lstStyle/>
        <a:p>
          <a:endParaRPr lang="zh-CN" altLang="en-US"/>
        </a:p>
      </dgm:t>
    </dgm:pt>
    <dgm:pt modelId="{836F0875-A51B-4D6D-9809-0EC530C630C9}" type="sibTrans" cxnId="{4CC9F9D9-DB15-47C1-A3F6-DE381F646590}">
      <dgm:prSet/>
      <dgm:spPr/>
      <dgm:t>
        <a:bodyPr/>
        <a:lstStyle/>
        <a:p>
          <a:endParaRPr lang="zh-CN" altLang="en-US"/>
        </a:p>
      </dgm:t>
    </dgm:pt>
    <dgm:pt modelId="{0BF5953B-FBFD-4294-932B-0DEDED27DEAA}" type="pres">
      <dgm:prSet presAssocID="{6F09A349-D4CD-4357-A22E-781780A901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DA6FFA-5BD3-41EC-9B76-1918B396D3B9}" type="pres">
      <dgm:prSet presAssocID="{830E7368-2148-47C2-8DE6-E426F7EFED14}" presName="root1" presStyleCnt="0"/>
      <dgm:spPr/>
    </dgm:pt>
    <dgm:pt modelId="{B321998D-E2DE-4858-80B2-62990B36ADA5}" type="pres">
      <dgm:prSet presAssocID="{830E7368-2148-47C2-8DE6-E426F7EFED14}" presName="LevelOneTextNode" presStyleLbl="node0" presStyleIdx="0" presStyleCnt="1" custScaleX="154292" custScaleY="157746" custLinFactNeighborX="-35644" custLinFactNeighborY="-16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9B68FB-8FB4-4B48-89B1-A5E0BE87733D}" type="pres">
      <dgm:prSet presAssocID="{830E7368-2148-47C2-8DE6-E426F7EFED14}" presName="level2hierChild" presStyleCnt="0"/>
      <dgm:spPr/>
    </dgm:pt>
    <dgm:pt modelId="{32D1D807-75B2-4411-8C0A-BA1CF0C968E7}" type="pres">
      <dgm:prSet presAssocID="{70411881-F2F9-443E-B1EB-9D0895AEF8DA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13636556-1FDD-406F-85B0-5F81632E97BC}" type="pres">
      <dgm:prSet presAssocID="{70411881-F2F9-443E-B1EB-9D0895AEF8DA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9E9526E7-C72E-4621-9D1B-4FE0B0F5DE29}" type="pres">
      <dgm:prSet presAssocID="{D0FD7575-EB06-4A1A-8615-F88AB9D133D4}" presName="root2" presStyleCnt="0"/>
      <dgm:spPr/>
    </dgm:pt>
    <dgm:pt modelId="{189CB91C-089A-4FFC-830F-EEFA1B24D4BF}" type="pres">
      <dgm:prSet presAssocID="{D0FD7575-EB06-4A1A-8615-F88AB9D133D4}" presName="LevelTwoTextNode" presStyleLbl="node2" presStyleIdx="0" presStyleCnt="5" custScaleX="154197" custScaleY="156692" custLinFactNeighborX="-31574" custLinFactNeighborY="-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73D531-0293-4AE8-B7F6-7D04A5A41524}" type="pres">
      <dgm:prSet presAssocID="{D0FD7575-EB06-4A1A-8615-F88AB9D133D4}" presName="level3hierChild" presStyleCnt="0"/>
      <dgm:spPr/>
    </dgm:pt>
    <dgm:pt modelId="{A99CA285-F796-4FE7-AB59-327BCE7F80CE}" type="pres">
      <dgm:prSet presAssocID="{E31FF644-E4C4-48FF-B2BB-FC686FDCADA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E63F17D4-48D7-4495-88CC-F326D09D888F}" type="pres">
      <dgm:prSet presAssocID="{E31FF644-E4C4-48FF-B2BB-FC686FDCADA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FF1628A9-7B7E-4F37-AAE0-E7C8B5715D1B}" type="pres">
      <dgm:prSet presAssocID="{08A44F83-0810-4B27-BE40-7C70D78867EA}" presName="root2" presStyleCnt="0"/>
      <dgm:spPr/>
    </dgm:pt>
    <dgm:pt modelId="{41E73F2C-3F93-492B-8B4A-B7FCAA9C94DD}" type="pres">
      <dgm:prSet presAssocID="{08A44F83-0810-4B27-BE40-7C70D78867EA}" presName="LevelTwoTextNode" presStyleLbl="node3" presStyleIdx="0" presStyleCnt="4" custScaleX="161653" custLinFactNeighborX="-14961" custLinFactNeighborY="-4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17F084-00E4-4C88-8991-37BD7A34B630}" type="pres">
      <dgm:prSet presAssocID="{08A44F83-0810-4B27-BE40-7C70D78867EA}" presName="level3hierChild" presStyleCnt="0"/>
      <dgm:spPr/>
    </dgm:pt>
    <dgm:pt modelId="{616762C2-F9E2-45EB-AEC7-5B37D5E91DE0}" type="pres">
      <dgm:prSet presAssocID="{8DDC395B-C46F-45E4-9CDE-9BA53CA04C20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FECF4208-B233-469A-A870-F317E8F8A5F4}" type="pres">
      <dgm:prSet presAssocID="{8DDC395B-C46F-45E4-9CDE-9BA53CA04C20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B7DBB354-9DBA-4C03-96B3-B52A8B359F78}" type="pres">
      <dgm:prSet presAssocID="{FD982CED-CB01-4A3C-A267-CE995A7C0C2C}" presName="root2" presStyleCnt="0"/>
      <dgm:spPr/>
    </dgm:pt>
    <dgm:pt modelId="{923B69A1-D5BE-45A1-8037-70FFBB12683B}" type="pres">
      <dgm:prSet presAssocID="{FD982CED-CB01-4A3C-A267-CE995A7C0C2C}" presName="LevelTwoTextNode" presStyleLbl="node3" presStyleIdx="1" presStyleCnt="4" custScaleX="161635" custLinFactNeighborX="-14961" custLinFactNeighborY="-24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B2285E-8356-4078-BAFD-DA08AE7622B4}" type="pres">
      <dgm:prSet presAssocID="{FD982CED-CB01-4A3C-A267-CE995A7C0C2C}" presName="level3hierChild" presStyleCnt="0"/>
      <dgm:spPr/>
    </dgm:pt>
    <dgm:pt modelId="{D49B7A89-86DF-4B96-8DAD-4A8B5AEC5E77}" type="pres">
      <dgm:prSet presAssocID="{1636B853-BC5E-45DE-B84B-FE9D8FDC5F0E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913EF5C3-EC30-4922-8981-0BFEEB9659D8}" type="pres">
      <dgm:prSet presAssocID="{1636B853-BC5E-45DE-B84B-FE9D8FDC5F0E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E9E54FBE-2119-4CB2-971A-A2F0B276256D}" type="pres">
      <dgm:prSet presAssocID="{AAF29B5D-29E7-470B-B054-CB135C005458}" presName="root2" presStyleCnt="0"/>
      <dgm:spPr/>
    </dgm:pt>
    <dgm:pt modelId="{53579B8A-38D7-4C39-B18E-F0F369C90C72}" type="pres">
      <dgm:prSet presAssocID="{AAF29B5D-29E7-470B-B054-CB135C005458}" presName="LevelTwoTextNode" presStyleLbl="node2" presStyleIdx="1" presStyleCnt="5" custScaleX="154292" custScaleY="125793" custLinFactNeighborX="-31574" custLinFactNeighborY="36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A8CC3E-DD37-4121-A09C-3E31BA2AD459}" type="pres">
      <dgm:prSet presAssocID="{AAF29B5D-29E7-470B-B054-CB135C005458}" presName="level3hierChild" presStyleCnt="0"/>
      <dgm:spPr/>
    </dgm:pt>
    <dgm:pt modelId="{DB4A3D17-412D-4F30-9BAB-AD3CAA70AFF4}" type="pres">
      <dgm:prSet presAssocID="{C67E6BDF-E125-4AAB-91BB-46ACC137957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4BCF5F28-9AFA-41D9-B55B-F398A0995D8B}" type="pres">
      <dgm:prSet presAssocID="{C67E6BDF-E125-4AAB-91BB-46ACC137957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4505C3A6-C5A5-4FF4-A8E2-9D6A9B665F71}" type="pres">
      <dgm:prSet presAssocID="{757DFA6E-2B4A-423F-8FF2-1E6243AE3DC5}" presName="root2" presStyleCnt="0"/>
      <dgm:spPr/>
    </dgm:pt>
    <dgm:pt modelId="{6BCEC343-6531-4F1F-9A3E-001ED58556DD}" type="pres">
      <dgm:prSet presAssocID="{757DFA6E-2B4A-423F-8FF2-1E6243AE3DC5}" presName="LevelTwoTextNode" presStyleLbl="node3" presStyleIdx="2" presStyleCnt="4" custScaleX="160901" custLinFactNeighborX="-14078" custLinFactNeighborY="32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50C604-6839-4F59-BC6C-60AFF557663D}" type="pres">
      <dgm:prSet presAssocID="{757DFA6E-2B4A-423F-8FF2-1E6243AE3DC5}" presName="level3hierChild" presStyleCnt="0"/>
      <dgm:spPr/>
    </dgm:pt>
    <dgm:pt modelId="{7BA1FA78-C1C6-4E83-9E70-0C3EBDE518CC}" type="pres">
      <dgm:prSet presAssocID="{4C985D3F-7EBD-4A43-8FED-2D7625FAADDB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2130B45B-FCA5-4236-A718-BE5645B714C0}" type="pres">
      <dgm:prSet presAssocID="{4C985D3F-7EBD-4A43-8FED-2D7625FAADDB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BFD7A215-1E2A-4003-BDD3-83F39B0D63D6}" type="pres">
      <dgm:prSet presAssocID="{18DE058E-8C47-4AB9-A3F8-F1280DAF7837}" presName="root2" presStyleCnt="0"/>
      <dgm:spPr/>
    </dgm:pt>
    <dgm:pt modelId="{18C49CC8-3B94-41C7-BB73-593FB01D780B}" type="pres">
      <dgm:prSet presAssocID="{18DE058E-8C47-4AB9-A3F8-F1280DAF7837}" presName="LevelTwoTextNode" presStyleLbl="node2" presStyleIdx="2" presStyleCnt="5" custScaleX="154292" custScaleY="136811" custLinFactNeighborX="-31574" custLinFactNeighborY="36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2CF54F-779E-4C9E-B748-09D4F5D121C9}" type="pres">
      <dgm:prSet presAssocID="{18DE058E-8C47-4AB9-A3F8-F1280DAF7837}" presName="level3hierChild" presStyleCnt="0"/>
      <dgm:spPr/>
    </dgm:pt>
    <dgm:pt modelId="{46CC6ED8-E4BB-4BC5-87ED-4FD495AB5032}" type="pres">
      <dgm:prSet presAssocID="{AA008E01-0B9C-41D9-A860-17CEDCDA4606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0E796E29-9EAD-4008-BEB8-A9318E611854}" type="pres">
      <dgm:prSet presAssocID="{AA008E01-0B9C-41D9-A860-17CEDCDA4606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0CB57C68-E59E-4B2D-BEF1-C7FFB03AB82B}" type="pres">
      <dgm:prSet presAssocID="{94B2975F-9A52-47EB-93A6-FE3E34709DAE}" presName="root2" presStyleCnt="0"/>
      <dgm:spPr/>
    </dgm:pt>
    <dgm:pt modelId="{52FACF15-6E65-48BE-A609-CEC1B472AF76}" type="pres">
      <dgm:prSet presAssocID="{94B2975F-9A52-47EB-93A6-FE3E34709DAE}" presName="LevelTwoTextNode" presStyleLbl="node3" presStyleIdx="3" presStyleCnt="4" custScaleX="158981" custScaleY="186952" custLinFactNeighborX="-12158" custLinFactNeighborY="28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5498B5-F7EB-42B7-A030-73551035FE2F}" type="pres">
      <dgm:prSet presAssocID="{94B2975F-9A52-47EB-93A6-FE3E34709DAE}" presName="level3hierChild" presStyleCnt="0"/>
      <dgm:spPr/>
    </dgm:pt>
    <dgm:pt modelId="{ED4773B9-2896-4B61-B1D4-24681F15EAC4}" type="pres">
      <dgm:prSet presAssocID="{39EBB582-5F68-402F-96A4-EBE6440F2700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21156F20-70A9-4138-90B2-3269A2892C0D}" type="pres">
      <dgm:prSet presAssocID="{39EBB582-5F68-402F-96A4-EBE6440F2700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3E3B76CD-4B1F-41AE-B4B0-ED450E4D4012}" type="pres">
      <dgm:prSet presAssocID="{5DA20989-7215-43AC-88CF-A0FEEE76FE65}" presName="root2" presStyleCnt="0"/>
      <dgm:spPr/>
    </dgm:pt>
    <dgm:pt modelId="{89EF9887-43B4-40AF-9E3D-F28CE93CEC69}" type="pres">
      <dgm:prSet presAssocID="{5DA20989-7215-43AC-88CF-A0FEEE76FE65}" presName="LevelTwoTextNode" presStyleLbl="node2" presStyleIdx="3" presStyleCnt="5" custScaleX="154292" custScaleY="151587" custLinFactNeighborX="-31574" custLinFactNeighborY="-39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6AC84D-2013-477D-8683-1A875E8FB923}" type="pres">
      <dgm:prSet presAssocID="{5DA20989-7215-43AC-88CF-A0FEEE76FE65}" presName="level3hierChild" presStyleCnt="0"/>
      <dgm:spPr/>
    </dgm:pt>
    <dgm:pt modelId="{3CBEAF29-A5B7-407E-A725-9B0204349BD1}" type="pres">
      <dgm:prSet presAssocID="{E0152C0B-1A9F-4C06-8786-FE570508ED3B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44A5A908-45F9-4A10-83CE-1A70611494C9}" type="pres">
      <dgm:prSet presAssocID="{E0152C0B-1A9F-4C06-8786-FE570508ED3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5AA2F6D1-1F2F-4E1A-A8F9-64E02936480D}" type="pres">
      <dgm:prSet presAssocID="{14F1754B-3229-4EB1-9DB0-F336BFAC27FC}" presName="root2" presStyleCnt="0"/>
      <dgm:spPr/>
    </dgm:pt>
    <dgm:pt modelId="{20BB3F96-2E4D-4537-B7BE-6B9AD8E1B856}" type="pres">
      <dgm:prSet presAssocID="{14F1754B-3229-4EB1-9DB0-F336BFAC27FC}" presName="LevelTwoTextNode" presStyleLbl="node2" presStyleIdx="4" presStyleCnt="5" custScaleX="154292" custScaleY="139250" custLinFactNeighborX="-31574" custLinFactNeighborY="33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395978-77DF-478B-BCB5-BB7560602F56}" type="pres">
      <dgm:prSet presAssocID="{14F1754B-3229-4EB1-9DB0-F336BFAC27FC}" presName="level3hierChild" presStyleCnt="0"/>
      <dgm:spPr/>
    </dgm:pt>
  </dgm:ptLst>
  <dgm:cxnLst>
    <dgm:cxn modelId="{30B1A823-9983-4486-84C7-08B85B4C4D83}" srcId="{D0FD7575-EB06-4A1A-8615-F88AB9D133D4}" destId="{FD982CED-CB01-4A3C-A267-CE995A7C0C2C}" srcOrd="1" destOrd="0" parTransId="{8DDC395B-C46F-45E4-9CDE-9BA53CA04C20}" sibTransId="{AB0A01DD-BE32-4A2F-82E6-0CB6457C0157}"/>
    <dgm:cxn modelId="{48471ABD-DDC5-41E2-BF95-AEF23C50F7BD}" srcId="{830E7368-2148-47C2-8DE6-E426F7EFED14}" destId="{18DE058E-8C47-4AB9-A3F8-F1280DAF7837}" srcOrd="2" destOrd="0" parTransId="{4C985D3F-7EBD-4A43-8FED-2D7625FAADDB}" sibTransId="{794679CC-70A3-4C97-AAA5-CE8159ED6A8C}"/>
    <dgm:cxn modelId="{06A26809-0BF1-4177-B9F1-ECD360962744}" type="presOf" srcId="{39EBB582-5F68-402F-96A4-EBE6440F2700}" destId="{21156F20-70A9-4138-90B2-3269A2892C0D}" srcOrd="1" destOrd="0" presId="urn:microsoft.com/office/officeart/2005/8/layout/hierarchy2"/>
    <dgm:cxn modelId="{257EEAC2-40C0-4F6D-87F6-3C91EF06F068}" type="presOf" srcId="{1636B853-BC5E-45DE-B84B-FE9D8FDC5F0E}" destId="{913EF5C3-EC30-4922-8981-0BFEEB9659D8}" srcOrd="1" destOrd="0" presId="urn:microsoft.com/office/officeart/2005/8/layout/hierarchy2"/>
    <dgm:cxn modelId="{738171C0-5CD3-4A16-8A50-2FCC09C6C1E6}" type="presOf" srcId="{70411881-F2F9-443E-B1EB-9D0895AEF8DA}" destId="{13636556-1FDD-406F-85B0-5F81632E97BC}" srcOrd="1" destOrd="0" presId="urn:microsoft.com/office/officeart/2005/8/layout/hierarchy2"/>
    <dgm:cxn modelId="{FCCF60F8-B487-4FCB-AEE5-91709F39AAE4}" type="presOf" srcId="{39EBB582-5F68-402F-96A4-EBE6440F2700}" destId="{ED4773B9-2896-4B61-B1D4-24681F15EAC4}" srcOrd="0" destOrd="0" presId="urn:microsoft.com/office/officeart/2005/8/layout/hierarchy2"/>
    <dgm:cxn modelId="{D087EBC6-4C69-4A72-B62E-0CA71E709012}" srcId="{18DE058E-8C47-4AB9-A3F8-F1280DAF7837}" destId="{94B2975F-9A52-47EB-93A6-FE3E34709DAE}" srcOrd="0" destOrd="0" parTransId="{AA008E01-0B9C-41D9-A860-17CEDCDA4606}" sibTransId="{BBA9E18E-49F7-4F7F-BE07-F4607CAD8E2F}"/>
    <dgm:cxn modelId="{DD8876D1-0C0F-490B-A437-E97ADB78CFBC}" type="presOf" srcId="{8DDC395B-C46F-45E4-9CDE-9BA53CA04C20}" destId="{FECF4208-B233-469A-A870-F317E8F8A5F4}" srcOrd="1" destOrd="0" presId="urn:microsoft.com/office/officeart/2005/8/layout/hierarchy2"/>
    <dgm:cxn modelId="{7B9CEA6C-9E69-4426-8703-4D21C710F5F6}" type="presOf" srcId="{4C985D3F-7EBD-4A43-8FED-2D7625FAADDB}" destId="{7BA1FA78-C1C6-4E83-9E70-0C3EBDE518CC}" srcOrd="0" destOrd="0" presId="urn:microsoft.com/office/officeart/2005/8/layout/hierarchy2"/>
    <dgm:cxn modelId="{D8DCAB2A-3733-4C21-9E90-88F0CD8D454E}" srcId="{6F09A349-D4CD-4357-A22E-781780A901A7}" destId="{830E7368-2148-47C2-8DE6-E426F7EFED14}" srcOrd="0" destOrd="0" parTransId="{5502B9CC-C1FA-485B-A79D-26CF99973D2D}" sibTransId="{03DF6593-303E-4196-AE79-4A69A0D335A6}"/>
    <dgm:cxn modelId="{3CFE8AD5-4034-4CA5-AEE5-8DAACE945F99}" type="presOf" srcId="{14F1754B-3229-4EB1-9DB0-F336BFAC27FC}" destId="{20BB3F96-2E4D-4537-B7BE-6B9AD8E1B856}" srcOrd="0" destOrd="0" presId="urn:microsoft.com/office/officeart/2005/8/layout/hierarchy2"/>
    <dgm:cxn modelId="{EF255833-A435-49FE-A0FA-D43D17422073}" type="presOf" srcId="{1636B853-BC5E-45DE-B84B-FE9D8FDC5F0E}" destId="{D49B7A89-86DF-4B96-8DAD-4A8B5AEC5E77}" srcOrd="0" destOrd="0" presId="urn:microsoft.com/office/officeart/2005/8/layout/hierarchy2"/>
    <dgm:cxn modelId="{C0CC74B4-4258-440A-9CF5-CB0876DB1E94}" type="presOf" srcId="{D0FD7575-EB06-4A1A-8615-F88AB9D133D4}" destId="{189CB91C-089A-4FFC-830F-EEFA1B24D4BF}" srcOrd="0" destOrd="0" presId="urn:microsoft.com/office/officeart/2005/8/layout/hierarchy2"/>
    <dgm:cxn modelId="{5BEE20B3-03B7-4582-BA9E-AB7749833C7D}" type="presOf" srcId="{757DFA6E-2B4A-423F-8FF2-1E6243AE3DC5}" destId="{6BCEC343-6531-4F1F-9A3E-001ED58556DD}" srcOrd="0" destOrd="0" presId="urn:microsoft.com/office/officeart/2005/8/layout/hierarchy2"/>
    <dgm:cxn modelId="{EA6D780B-4B82-4BE5-A31F-EE973E2B924A}" type="presOf" srcId="{6F09A349-D4CD-4357-A22E-781780A901A7}" destId="{0BF5953B-FBFD-4294-932B-0DEDED27DEAA}" srcOrd="0" destOrd="0" presId="urn:microsoft.com/office/officeart/2005/8/layout/hierarchy2"/>
    <dgm:cxn modelId="{7F996A18-4C4F-4CDD-9BDC-97BB7ABC1B2F}" srcId="{830E7368-2148-47C2-8DE6-E426F7EFED14}" destId="{14F1754B-3229-4EB1-9DB0-F336BFAC27FC}" srcOrd="4" destOrd="0" parTransId="{E0152C0B-1A9F-4C06-8786-FE570508ED3B}" sibTransId="{BF47CD78-5677-42FE-969F-5B6969F2EA78}"/>
    <dgm:cxn modelId="{BFEFE9FB-0076-45EC-A4DE-9E0957123F35}" type="presOf" srcId="{70411881-F2F9-443E-B1EB-9D0895AEF8DA}" destId="{32D1D807-75B2-4411-8C0A-BA1CF0C968E7}" srcOrd="0" destOrd="0" presId="urn:microsoft.com/office/officeart/2005/8/layout/hierarchy2"/>
    <dgm:cxn modelId="{664B2AB2-8AF1-4C47-9C06-8B5D24C96D0F}" srcId="{830E7368-2148-47C2-8DE6-E426F7EFED14}" destId="{5DA20989-7215-43AC-88CF-A0FEEE76FE65}" srcOrd="3" destOrd="0" parTransId="{39EBB582-5F68-402F-96A4-EBE6440F2700}" sibTransId="{B5A0BC1F-C8E8-4C72-9FA8-7021CA893552}"/>
    <dgm:cxn modelId="{D7D96499-C66A-4F35-A1FD-CBD1B0A0F2A5}" type="presOf" srcId="{830E7368-2148-47C2-8DE6-E426F7EFED14}" destId="{B321998D-E2DE-4858-80B2-62990B36ADA5}" srcOrd="0" destOrd="0" presId="urn:microsoft.com/office/officeart/2005/8/layout/hierarchy2"/>
    <dgm:cxn modelId="{D855DA62-0430-4628-BA30-CD31DBE5AC7A}" type="presOf" srcId="{94B2975F-9A52-47EB-93A6-FE3E34709DAE}" destId="{52FACF15-6E65-48BE-A609-CEC1B472AF76}" srcOrd="0" destOrd="0" presId="urn:microsoft.com/office/officeart/2005/8/layout/hierarchy2"/>
    <dgm:cxn modelId="{E8EB85C3-0E3E-44AF-870D-EC8B74ADD08F}" type="presOf" srcId="{18DE058E-8C47-4AB9-A3F8-F1280DAF7837}" destId="{18C49CC8-3B94-41C7-BB73-593FB01D780B}" srcOrd="0" destOrd="0" presId="urn:microsoft.com/office/officeart/2005/8/layout/hierarchy2"/>
    <dgm:cxn modelId="{54A1048A-4F11-4925-9F49-D55ECA293081}" type="presOf" srcId="{FD982CED-CB01-4A3C-A267-CE995A7C0C2C}" destId="{923B69A1-D5BE-45A1-8037-70FFBB12683B}" srcOrd="0" destOrd="0" presId="urn:microsoft.com/office/officeart/2005/8/layout/hierarchy2"/>
    <dgm:cxn modelId="{0ED8FAC0-E5C6-490D-89E7-D9FF9E03547C}" type="presOf" srcId="{C67E6BDF-E125-4AAB-91BB-46ACC137957A}" destId="{4BCF5F28-9AFA-41D9-B55B-F398A0995D8B}" srcOrd="1" destOrd="0" presId="urn:microsoft.com/office/officeart/2005/8/layout/hierarchy2"/>
    <dgm:cxn modelId="{49574DE7-DAE3-4692-A58E-A322DB66E72A}" srcId="{830E7368-2148-47C2-8DE6-E426F7EFED14}" destId="{D0FD7575-EB06-4A1A-8615-F88AB9D133D4}" srcOrd="0" destOrd="0" parTransId="{70411881-F2F9-443E-B1EB-9D0895AEF8DA}" sibTransId="{6A563893-E9B6-4790-A527-DBAA2AEA34C5}"/>
    <dgm:cxn modelId="{4CC9F9D9-DB15-47C1-A3F6-DE381F646590}" srcId="{AAF29B5D-29E7-470B-B054-CB135C005458}" destId="{757DFA6E-2B4A-423F-8FF2-1E6243AE3DC5}" srcOrd="0" destOrd="0" parTransId="{C67E6BDF-E125-4AAB-91BB-46ACC137957A}" sibTransId="{836F0875-A51B-4D6D-9809-0EC530C630C9}"/>
    <dgm:cxn modelId="{CB9505CD-04B7-4E6A-9E74-412734251D36}" type="presOf" srcId="{AAF29B5D-29E7-470B-B054-CB135C005458}" destId="{53579B8A-38D7-4C39-B18E-F0F369C90C72}" srcOrd="0" destOrd="0" presId="urn:microsoft.com/office/officeart/2005/8/layout/hierarchy2"/>
    <dgm:cxn modelId="{872424AF-43E6-4A85-BC8D-4CC64706FF52}" type="presOf" srcId="{08A44F83-0810-4B27-BE40-7C70D78867EA}" destId="{41E73F2C-3F93-492B-8B4A-B7FCAA9C94DD}" srcOrd="0" destOrd="0" presId="urn:microsoft.com/office/officeart/2005/8/layout/hierarchy2"/>
    <dgm:cxn modelId="{5E716D98-1B8D-4747-9CE5-CF65692F1CF0}" type="presOf" srcId="{E0152C0B-1A9F-4C06-8786-FE570508ED3B}" destId="{44A5A908-45F9-4A10-83CE-1A70611494C9}" srcOrd="1" destOrd="0" presId="urn:microsoft.com/office/officeart/2005/8/layout/hierarchy2"/>
    <dgm:cxn modelId="{3B222247-9640-4033-B9DC-D46C290420CD}" type="presOf" srcId="{5DA20989-7215-43AC-88CF-A0FEEE76FE65}" destId="{89EF9887-43B4-40AF-9E3D-F28CE93CEC69}" srcOrd="0" destOrd="0" presId="urn:microsoft.com/office/officeart/2005/8/layout/hierarchy2"/>
    <dgm:cxn modelId="{358A15B7-4E15-49F9-B4A4-17B69E9568DC}" type="presOf" srcId="{AA008E01-0B9C-41D9-A860-17CEDCDA4606}" destId="{46CC6ED8-E4BB-4BC5-87ED-4FD495AB5032}" srcOrd="0" destOrd="0" presId="urn:microsoft.com/office/officeart/2005/8/layout/hierarchy2"/>
    <dgm:cxn modelId="{29962FAC-7DA3-4092-A3F1-6AE1F5D8448C}" type="presOf" srcId="{AA008E01-0B9C-41D9-A860-17CEDCDA4606}" destId="{0E796E29-9EAD-4008-BEB8-A9318E611854}" srcOrd="1" destOrd="0" presId="urn:microsoft.com/office/officeart/2005/8/layout/hierarchy2"/>
    <dgm:cxn modelId="{351A2849-0A0F-4D10-A042-2B522572B97B}" type="presOf" srcId="{C67E6BDF-E125-4AAB-91BB-46ACC137957A}" destId="{DB4A3D17-412D-4F30-9BAB-AD3CAA70AFF4}" srcOrd="0" destOrd="0" presId="urn:microsoft.com/office/officeart/2005/8/layout/hierarchy2"/>
    <dgm:cxn modelId="{5D6F8599-8D37-4314-B979-452CFEBCD26C}" type="presOf" srcId="{8DDC395B-C46F-45E4-9CDE-9BA53CA04C20}" destId="{616762C2-F9E2-45EB-AEC7-5B37D5E91DE0}" srcOrd="0" destOrd="0" presId="urn:microsoft.com/office/officeart/2005/8/layout/hierarchy2"/>
    <dgm:cxn modelId="{C744A803-6B25-4138-B962-F87C14D20A30}" type="presOf" srcId="{E31FF644-E4C4-48FF-B2BB-FC686FDCADAF}" destId="{E63F17D4-48D7-4495-88CC-F326D09D888F}" srcOrd="1" destOrd="0" presId="urn:microsoft.com/office/officeart/2005/8/layout/hierarchy2"/>
    <dgm:cxn modelId="{CCEB0C70-3060-4250-A019-9D317F10951F}" type="presOf" srcId="{4C985D3F-7EBD-4A43-8FED-2D7625FAADDB}" destId="{2130B45B-FCA5-4236-A718-BE5645B714C0}" srcOrd="1" destOrd="0" presId="urn:microsoft.com/office/officeart/2005/8/layout/hierarchy2"/>
    <dgm:cxn modelId="{297838B8-3112-40F2-8243-789ED1E57658}" type="presOf" srcId="{E0152C0B-1A9F-4C06-8786-FE570508ED3B}" destId="{3CBEAF29-A5B7-407E-A725-9B0204349BD1}" srcOrd="0" destOrd="0" presId="urn:microsoft.com/office/officeart/2005/8/layout/hierarchy2"/>
    <dgm:cxn modelId="{BF221FB0-0EE2-47A5-9BC6-E940D098636D}" srcId="{D0FD7575-EB06-4A1A-8615-F88AB9D133D4}" destId="{08A44F83-0810-4B27-BE40-7C70D78867EA}" srcOrd="0" destOrd="0" parTransId="{E31FF644-E4C4-48FF-B2BB-FC686FDCADAF}" sibTransId="{35EB9CFF-CEE6-4154-A16B-13932C8B86C3}"/>
    <dgm:cxn modelId="{097B031F-726B-438E-B57E-077195520E6D}" type="presOf" srcId="{E31FF644-E4C4-48FF-B2BB-FC686FDCADAF}" destId="{A99CA285-F796-4FE7-AB59-327BCE7F80CE}" srcOrd="0" destOrd="0" presId="urn:microsoft.com/office/officeart/2005/8/layout/hierarchy2"/>
    <dgm:cxn modelId="{6B037A45-2E0C-41F2-8268-CFF93424BB17}" srcId="{830E7368-2148-47C2-8DE6-E426F7EFED14}" destId="{AAF29B5D-29E7-470B-B054-CB135C005458}" srcOrd="1" destOrd="0" parTransId="{1636B853-BC5E-45DE-B84B-FE9D8FDC5F0E}" sibTransId="{D44EF61E-E6D5-4821-B323-096612CF5915}"/>
    <dgm:cxn modelId="{79C0135F-957C-499B-97A0-4A91A2438CA6}" type="presParOf" srcId="{0BF5953B-FBFD-4294-932B-0DEDED27DEAA}" destId="{38DA6FFA-5BD3-41EC-9B76-1918B396D3B9}" srcOrd="0" destOrd="0" presId="urn:microsoft.com/office/officeart/2005/8/layout/hierarchy2"/>
    <dgm:cxn modelId="{829D9A71-F772-4879-A017-78C332609DA2}" type="presParOf" srcId="{38DA6FFA-5BD3-41EC-9B76-1918B396D3B9}" destId="{B321998D-E2DE-4858-80B2-62990B36ADA5}" srcOrd="0" destOrd="0" presId="urn:microsoft.com/office/officeart/2005/8/layout/hierarchy2"/>
    <dgm:cxn modelId="{8FBED6C4-FCCB-4FAF-9A73-B3AFAFF78E45}" type="presParOf" srcId="{38DA6FFA-5BD3-41EC-9B76-1918B396D3B9}" destId="{179B68FB-8FB4-4B48-89B1-A5E0BE87733D}" srcOrd="1" destOrd="0" presId="urn:microsoft.com/office/officeart/2005/8/layout/hierarchy2"/>
    <dgm:cxn modelId="{1B1A04A6-0A09-408A-9196-1784342E5517}" type="presParOf" srcId="{179B68FB-8FB4-4B48-89B1-A5E0BE87733D}" destId="{32D1D807-75B2-4411-8C0A-BA1CF0C968E7}" srcOrd="0" destOrd="0" presId="urn:microsoft.com/office/officeart/2005/8/layout/hierarchy2"/>
    <dgm:cxn modelId="{B35D2A17-3220-46D8-B4DB-048DD186F64C}" type="presParOf" srcId="{32D1D807-75B2-4411-8C0A-BA1CF0C968E7}" destId="{13636556-1FDD-406F-85B0-5F81632E97BC}" srcOrd="0" destOrd="0" presId="urn:microsoft.com/office/officeart/2005/8/layout/hierarchy2"/>
    <dgm:cxn modelId="{F01C987D-6D26-4A1D-B0DB-25C212174C11}" type="presParOf" srcId="{179B68FB-8FB4-4B48-89B1-A5E0BE87733D}" destId="{9E9526E7-C72E-4621-9D1B-4FE0B0F5DE29}" srcOrd="1" destOrd="0" presId="urn:microsoft.com/office/officeart/2005/8/layout/hierarchy2"/>
    <dgm:cxn modelId="{43274DDE-B32D-424A-AF75-CFBC658A67EE}" type="presParOf" srcId="{9E9526E7-C72E-4621-9D1B-4FE0B0F5DE29}" destId="{189CB91C-089A-4FFC-830F-EEFA1B24D4BF}" srcOrd="0" destOrd="0" presId="urn:microsoft.com/office/officeart/2005/8/layout/hierarchy2"/>
    <dgm:cxn modelId="{51A11450-9A62-469A-9119-0BB93DC6259B}" type="presParOf" srcId="{9E9526E7-C72E-4621-9D1B-4FE0B0F5DE29}" destId="{7873D531-0293-4AE8-B7F6-7D04A5A41524}" srcOrd="1" destOrd="0" presId="urn:microsoft.com/office/officeart/2005/8/layout/hierarchy2"/>
    <dgm:cxn modelId="{9F0CD316-14FF-46E1-B7BE-713A5DA3B3B0}" type="presParOf" srcId="{7873D531-0293-4AE8-B7F6-7D04A5A41524}" destId="{A99CA285-F796-4FE7-AB59-327BCE7F80CE}" srcOrd="0" destOrd="0" presId="urn:microsoft.com/office/officeart/2005/8/layout/hierarchy2"/>
    <dgm:cxn modelId="{50EDF4FF-81EA-4E8D-A0FB-A07B76EE6643}" type="presParOf" srcId="{A99CA285-F796-4FE7-AB59-327BCE7F80CE}" destId="{E63F17D4-48D7-4495-88CC-F326D09D888F}" srcOrd="0" destOrd="0" presId="urn:microsoft.com/office/officeart/2005/8/layout/hierarchy2"/>
    <dgm:cxn modelId="{F99663DC-1A43-4546-8D8D-FF444803D669}" type="presParOf" srcId="{7873D531-0293-4AE8-B7F6-7D04A5A41524}" destId="{FF1628A9-7B7E-4F37-AAE0-E7C8B5715D1B}" srcOrd="1" destOrd="0" presId="urn:microsoft.com/office/officeart/2005/8/layout/hierarchy2"/>
    <dgm:cxn modelId="{9B6B6A2E-5D51-4F00-8FA6-935DB804B96C}" type="presParOf" srcId="{FF1628A9-7B7E-4F37-AAE0-E7C8B5715D1B}" destId="{41E73F2C-3F93-492B-8B4A-B7FCAA9C94DD}" srcOrd="0" destOrd="0" presId="urn:microsoft.com/office/officeart/2005/8/layout/hierarchy2"/>
    <dgm:cxn modelId="{68F5C123-8CB6-4C19-B468-EC35C765D85F}" type="presParOf" srcId="{FF1628A9-7B7E-4F37-AAE0-E7C8B5715D1B}" destId="{0A17F084-00E4-4C88-8991-37BD7A34B630}" srcOrd="1" destOrd="0" presId="urn:microsoft.com/office/officeart/2005/8/layout/hierarchy2"/>
    <dgm:cxn modelId="{0494ADF8-58F9-404B-8655-38837EBA039D}" type="presParOf" srcId="{7873D531-0293-4AE8-B7F6-7D04A5A41524}" destId="{616762C2-F9E2-45EB-AEC7-5B37D5E91DE0}" srcOrd="2" destOrd="0" presId="urn:microsoft.com/office/officeart/2005/8/layout/hierarchy2"/>
    <dgm:cxn modelId="{ED496A4E-8739-4950-85E7-ACC77D3331DD}" type="presParOf" srcId="{616762C2-F9E2-45EB-AEC7-5B37D5E91DE0}" destId="{FECF4208-B233-469A-A870-F317E8F8A5F4}" srcOrd="0" destOrd="0" presId="urn:microsoft.com/office/officeart/2005/8/layout/hierarchy2"/>
    <dgm:cxn modelId="{86A3B1CB-37EE-4EAD-8731-6340C2557F03}" type="presParOf" srcId="{7873D531-0293-4AE8-B7F6-7D04A5A41524}" destId="{B7DBB354-9DBA-4C03-96B3-B52A8B359F78}" srcOrd="3" destOrd="0" presId="urn:microsoft.com/office/officeart/2005/8/layout/hierarchy2"/>
    <dgm:cxn modelId="{B1FFF1A8-179E-4BDE-B56E-6FDE5E2DA888}" type="presParOf" srcId="{B7DBB354-9DBA-4C03-96B3-B52A8B359F78}" destId="{923B69A1-D5BE-45A1-8037-70FFBB12683B}" srcOrd="0" destOrd="0" presId="urn:microsoft.com/office/officeart/2005/8/layout/hierarchy2"/>
    <dgm:cxn modelId="{4A7D051A-6700-4A39-B720-1961AB1A3EFC}" type="presParOf" srcId="{B7DBB354-9DBA-4C03-96B3-B52A8B359F78}" destId="{80B2285E-8356-4078-BAFD-DA08AE7622B4}" srcOrd="1" destOrd="0" presId="urn:microsoft.com/office/officeart/2005/8/layout/hierarchy2"/>
    <dgm:cxn modelId="{28FC6B7D-16F2-40CE-B107-148EA2E9573F}" type="presParOf" srcId="{179B68FB-8FB4-4B48-89B1-A5E0BE87733D}" destId="{D49B7A89-86DF-4B96-8DAD-4A8B5AEC5E77}" srcOrd="2" destOrd="0" presId="urn:microsoft.com/office/officeart/2005/8/layout/hierarchy2"/>
    <dgm:cxn modelId="{35E709C3-6B24-4727-A978-AD6FC1E1B608}" type="presParOf" srcId="{D49B7A89-86DF-4B96-8DAD-4A8B5AEC5E77}" destId="{913EF5C3-EC30-4922-8981-0BFEEB9659D8}" srcOrd="0" destOrd="0" presId="urn:microsoft.com/office/officeart/2005/8/layout/hierarchy2"/>
    <dgm:cxn modelId="{DB394EEC-1088-478C-B36C-C49AFC1EBCF7}" type="presParOf" srcId="{179B68FB-8FB4-4B48-89B1-A5E0BE87733D}" destId="{E9E54FBE-2119-4CB2-971A-A2F0B276256D}" srcOrd="3" destOrd="0" presId="urn:microsoft.com/office/officeart/2005/8/layout/hierarchy2"/>
    <dgm:cxn modelId="{F8606BE6-5A5C-4598-80FF-D6E481037C7B}" type="presParOf" srcId="{E9E54FBE-2119-4CB2-971A-A2F0B276256D}" destId="{53579B8A-38D7-4C39-B18E-F0F369C90C72}" srcOrd="0" destOrd="0" presId="urn:microsoft.com/office/officeart/2005/8/layout/hierarchy2"/>
    <dgm:cxn modelId="{C55424AE-9A5C-47C1-9956-63AA2860CBC1}" type="presParOf" srcId="{E9E54FBE-2119-4CB2-971A-A2F0B276256D}" destId="{2DA8CC3E-DD37-4121-A09C-3E31BA2AD459}" srcOrd="1" destOrd="0" presId="urn:microsoft.com/office/officeart/2005/8/layout/hierarchy2"/>
    <dgm:cxn modelId="{FC9CDD8B-1A04-407C-8672-CF476DCFE29A}" type="presParOf" srcId="{2DA8CC3E-DD37-4121-A09C-3E31BA2AD459}" destId="{DB4A3D17-412D-4F30-9BAB-AD3CAA70AFF4}" srcOrd="0" destOrd="0" presId="urn:microsoft.com/office/officeart/2005/8/layout/hierarchy2"/>
    <dgm:cxn modelId="{4E4884FB-DECA-436A-B806-3336C02C1E15}" type="presParOf" srcId="{DB4A3D17-412D-4F30-9BAB-AD3CAA70AFF4}" destId="{4BCF5F28-9AFA-41D9-B55B-F398A0995D8B}" srcOrd="0" destOrd="0" presId="urn:microsoft.com/office/officeart/2005/8/layout/hierarchy2"/>
    <dgm:cxn modelId="{5D8998A0-024A-4434-983C-550F5073978E}" type="presParOf" srcId="{2DA8CC3E-DD37-4121-A09C-3E31BA2AD459}" destId="{4505C3A6-C5A5-4FF4-A8E2-9D6A9B665F71}" srcOrd="1" destOrd="0" presId="urn:microsoft.com/office/officeart/2005/8/layout/hierarchy2"/>
    <dgm:cxn modelId="{71B59A42-1BF0-4ECF-A081-DB2A62D241FB}" type="presParOf" srcId="{4505C3A6-C5A5-4FF4-A8E2-9D6A9B665F71}" destId="{6BCEC343-6531-4F1F-9A3E-001ED58556DD}" srcOrd="0" destOrd="0" presId="urn:microsoft.com/office/officeart/2005/8/layout/hierarchy2"/>
    <dgm:cxn modelId="{94847AC4-74F3-464F-8201-5DB3C79F2CD6}" type="presParOf" srcId="{4505C3A6-C5A5-4FF4-A8E2-9D6A9B665F71}" destId="{7050C604-6839-4F59-BC6C-60AFF557663D}" srcOrd="1" destOrd="0" presId="urn:microsoft.com/office/officeart/2005/8/layout/hierarchy2"/>
    <dgm:cxn modelId="{5C5A13C4-171D-46ED-A7A3-E1E7F2BB4658}" type="presParOf" srcId="{179B68FB-8FB4-4B48-89B1-A5E0BE87733D}" destId="{7BA1FA78-C1C6-4E83-9E70-0C3EBDE518CC}" srcOrd="4" destOrd="0" presId="urn:microsoft.com/office/officeart/2005/8/layout/hierarchy2"/>
    <dgm:cxn modelId="{EFE886F6-693D-449F-803F-B4EB60E972BC}" type="presParOf" srcId="{7BA1FA78-C1C6-4E83-9E70-0C3EBDE518CC}" destId="{2130B45B-FCA5-4236-A718-BE5645B714C0}" srcOrd="0" destOrd="0" presId="urn:microsoft.com/office/officeart/2005/8/layout/hierarchy2"/>
    <dgm:cxn modelId="{AA0DF305-3769-4FB0-8A10-93323326E8FA}" type="presParOf" srcId="{179B68FB-8FB4-4B48-89B1-A5E0BE87733D}" destId="{BFD7A215-1E2A-4003-BDD3-83F39B0D63D6}" srcOrd="5" destOrd="0" presId="urn:microsoft.com/office/officeart/2005/8/layout/hierarchy2"/>
    <dgm:cxn modelId="{608DEEDF-51A4-4689-9988-5D341F2D5FAF}" type="presParOf" srcId="{BFD7A215-1E2A-4003-BDD3-83F39B0D63D6}" destId="{18C49CC8-3B94-41C7-BB73-593FB01D780B}" srcOrd="0" destOrd="0" presId="urn:microsoft.com/office/officeart/2005/8/layout/hierarchy2"/>
    <dgm:cxn modelId="{77118A88-2DE0-4A4F-B519-3977958F2937}" type="presParOf" srcId="{BFD7A215-1E2A-4003-BDD3-83F39B0D63D6}" destId="{232CF54F-779E-4C9E-B748-09D4F5D121C9}" srcOrd="1" destOrd="0" presId="urn:microsoft.com/office/officeart/2005/8/layout/hierarchy2"/>
    <dgm:cxn modelId="{087EA735-C037-46DC-9C6B-3ED9A585F732}" type="presParOf" srcId="{232CF54F-779E-4C9E-B748-09D4F5D121C9}" destId="{46CC6ED8-E4BB-4BC5-87ED-4FD495AB5032}" srcOrd="0" destOrd="0" presId="urn:microsoft.com/office/officeart/2005/8/layout/hierarchy2"/>
    <dgm:cxn modelId="{12F1D602-EEF0-4D9F-9A58-95131E8CC6C2}" type="presParOf" srcId="{46CC6ED8-E4BB-4BC5-87ED-4FD495AB5032}" destId="{0E796E29-9EAD-4008-BEB8-A9318E611854}" srcOrd="0" destOrd="0" presId="urn:microsoft.com/office/officeart/2005/8/layout/hierarchy2"/>
    <dgm:cxn modelId="{63198D86-B19C-4964-911A-F041C58D9F69}" type="presParOf" srcId="{232CF54F-779E-4C9E-B748-09D4F5D121C9}" destId="{0CB57C68-E59E-4B2D-BEF1-C7FFB03AB82B}" srcOrd="1" destOrd="0" presId="urn:microsoft.com/office/officeart/2005/8/layout/hierarchy2"/>
    <dgm:cxn modelId="{A650CA2A-FA51-4A81-A769-F3B200B456A5}" type="presParOf" srcId="{0CB57C68-E59E-4B2D-BEF1-C7FFB03AB82B}" destId="{52FACF15-6E65-48BE-A609-CEC1B472AF76}" srcOrd="0" destOrd="0" presId="urn:microsoft.com/office/officeart/2005/8/layout/hierarchy2"/>
    <dgm:cxn modelId="{E37011A0-A871-44AE-8251-480398A58BFA}" type="presParOf" srcId="{0CB57C68-E59E-4B2D-BEF1-C7FFB03AB82B}" destId="{2B5498B5-F7EB-42B7-A030-73551035FE2F}" srcOrd="1" destOrd="0" presId="urn:microsoft.com/office/officeart/2005/8/layout/hierarchy2"/>
    <dgm:cxn modelId="{4B3BDE9E-71FC-45B3-8617-631BE4543F91}" type="presParOf" srcId="{179B68FB-8FB4-4B48-89B1-A5E0BE87733D}" destId="{ED4773B9-2896-4B61-B1D4-24681F15EAC4}" srcOrd="6" destOrd="0" presId="urn:microsoft.com/office/officeart/2005/8/layout/hierarchy2"/>
    <dgm:cxn modelId="{85888974-B29E-4FDF-9841-B5D5ED8BC726}" type="presParOf" srcId="{ED4773B9-2896-4B61-B1D4-24681F15EAC4}" destId="{21156F20-70A9-4138-90B2-3269A2892C0D}" srcOrd="0" destOrd="0" presId="urn:microsoft.com/office/officeart/2005/8/layout/hierarchy2"/>
    <dgm:cxn modelId="{B34563EF-3E22-4E78-95F9-92974728E5DB}" type="presParOf" srcId="{179B68FB-8FB4-4B48-89B1-A5E0BE87733D}" destId="{3E3B76CD-4B1F-41AE-B4B0-ED450E4D4012}" srcOrd="7" destOrd="0" presId="urn:microsoft.com/office/officeart/2005/8/layout/hierarchy2"/>
    <dgm:cxn modelId="{39206DCE-063F-48B4-A916-AC765FE74C98}" type="presParOf" srcId="{3E3B76CD-4B1F-41AE-B4B0-ED450E4D4012}" destId="{89EF9887-43B4-40AF-9E3D-F28CE93CEC69}" srcOrd="0" destOrd="0" presId="urn:microsoft.com/office/officeart/2005/8/layout/hierarchy2"/>
    <dgm:cxn modelId="{DF56C978-9DEC-4074-BA12-D6AF0585504A}" type="presParOf" srcId="{3E3B76CD-4B1F-41AE-B4B0-ED450E4D4012}" destId="{C16AC84D-2013-477D-8683-1A875E8FB923}" srcOrd="1" destOrd="0" presId="urn:microsoft.com/office/officeart/2005/8/layout/hierarchy2"/>
    <dgm:cxn modelId="{89C34659-2711-4370-A3A5-E6FBAB199EAE}" type="presParOf" srcId="{179B68FB-8FB4-4B48-89B1-A5E0BE87733D}" destId="{3CBEAF29-A5B7-407E-A725-9B0204349BD1}" srcOrd="8" destOrd="0" presId="urn:microsoft.com/office/officeart/2005/8/layout/hierarchy2"/>
    <dgm:cxn modelId="{E14C452F-1C36-4BBB-A6B8-3B252A03FE1C}" type="presParOf" srcId="{3CBEAF29-A5B7-407E-A725-9B0204349BD1}" destId="{44A5A908-45F9-4A10-83CE-1A70611494C9}" srcOrd="0" destOrd="0" presId="urn:microsoft.com/office/officeart/2005/8/layout/hierarchy2"/>
    <dgm:cxn modelId="{EEB8D479-29F0-4ACA-B8C0-8F7E02361E20}" type="presParOf" srcId="{179B68FB-8FB4-4B48-89B1-A5E0BE87733D}" destId="{5AA2F6D1-1F2F-4E1A-A8F9-64E02936480D}" srcOrd="9" destOrd="0" presId="urn:microsoft.com/office/officeart/2005/8/layout/hierarchy2"/>
    <dgm:cxn modelId="{FC9D063C-37D7-4DC6-8E64-C714D945DC51}" type="presParOf" srcId="{5AA2F6D1-1F2F-4E1A-A8F9-64E02936480D}" destId="{20BB3F96-2E4D-4537-B7BE-6B9AD8E1B856}" srcOrd="0" destOrd="0" presId="urn:microsoft.com/office/officeart/2005/8/layout/hierarchy2"/>
    <dgm:cxn modelId="{1B925985-BF93-4577-9D18-857576F476C7}" type="presParOf" srcId="{5AA2F6D1-1F2F-4E1A-A8F9-64E02936480D}" destId="{15395978-77DF-478B-BCB5-BB7560602F5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D42F9-DA38-4CFF-9BD8-DFF26BE345E8}">
      <dsp:nvSpPr>
        <dsp:cNvPr id="0" name=""/>
        <dsp:cNvSpPr/>
      </dsp:nvSpPr>
      <dsp:spPr>
        <a:xfrm>
          <a:off x="243111" y="1576039"/>
          <a:ext cx="1823842" cy="9119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技术报告修改</a:t>
          </a:r>
          <a:endParaRPr lang="en-US" altLang="zh-CN" sz="1600" kern="1200" dirty="0" smtClean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（</a:t>
          </a:r>
          <a:r>
            <a:rPr lang="en-US" altLang="zh-CN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6135</a:t>
          </a: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处）</a:t>
          </a:r>
          <a:endParaRPr lang="zh-CN" altLang="en-US" sz="1600" kern="1200" dirty="0">
            <a:solidFill>
              <a:schemeClr val="tx1"/>
            </a:solidFill>
            <a:effectLst/>
          </a:endParaRPr>
        </a:p>
      </dsp:txBody>
      <dsp:txXfrm>
        <a:off x="269820" y="1602748"/>
        <a:ext cx="1770424" cy="858503"/>
      </dsp:txXfrm>
    </dsp:sp>
    <dsp:sp modelId="{7F24C71F-4508-4C1D-9779-4DDD29FE173C}">
      <dsp:nvSpPr>
        <dsp:cNvPr id="0" name=""/>
        <dsp:cNvSpPr/>
      </dsp:nvSpPr>
      <dsp:spPr>
        <a:xfrm rot="17692822">
          <a:off x="1564722" y="1225272"/>
          <a:ext cx="173399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733999" y="201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88372" y="1202118"/>
        <a:ext cx="86699" cy="86699"/>
      </dsp:txXfrm>
    </dsp:sp>
    <dsp:sp modelId="{EF2D052D-6DF7-4D9D-B774-67B6CFD1D5C9}">
      <dsp:nvSpPr>
        <dsp:cNvPr id="0" name=""/>
        <dsp:cNvSpPr/>
      </dsp:nvSpPr>
      <dsp:spPr>
        <a:xfrm>
          <a:off x="2796490" y="2975"/>
          <a:ext cx="1823842" cy="911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插入（</a:t>
          </a:r>
          <a:r>
            <a:rPr lang="en-US" altLang="zh-CN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1041</a:t>
          </a: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）</a:t>
          </a:r>
          <a:endParaRPr lang="zh-CN" altLang="en-US" sz="1600" kern="12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sp:txBody>
      <dsp:txXfrm>
        <a:off x="2823199" y="29684"/>
        <a:ext cx="1770424" cy="858503"/>
      </dsp:txXfrm>
    </dsp:sp>
    <dsp:sp modelId="{00608D06-E1D1-4042-9B5F-5FA2A880722D}">
      <dsp:nvSpPr>
        <dsp:cNvPr id="0" name=""/>
        <dsp:cNvSpPr/>
      </dsp:nvSpPr>
      <dsp:spPr>
        <a:xfrm>
          <a:off x="4620333" y="438741"/>
          <a:ext cx="72953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29536" y="201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66863" y="440697"/>
        <a:ext cx="36476" cy="36476"/>
      </dsp:txXfrm>
    </dsp:sp>
    <dsp:sp modelId="{0ED6744B-5ED6-47AD-90AE-843FBF6A0B2C}">
      <dsp:nvSpPr>
        <dsp:cNvPr id="0" name=""/>
        <dsp:cNvSpPr/>
      </dsp:nvSpPr>
      <dsp:spPr>
        <a:xfrm>
          <a:off x="5349869" y="2975"/>
          <a:ext cx="1823842" cy="91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章节、流程图说明、源码结构等</a:t>
          </a:r>
          <a:endParaRPr lang="zh-CN" altLang="en-US" sz="1600" kern="12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sp:txBody>
      <dsp:txXfrm>
        <a:off x="5376578" y="29684"/>
        <a:ext cx="1770424" cy="858503"/>
      </dsp:txXfrm>
    </dsp:sp>
    <dsp:sp modelId="{D975D4E7-27C0-46DF-BDE0-F1A890E76679}">
      <dsp:nvSpPr>
        <dsp:cNvPr id="0" name=""/>
        <dsp:cNvSpPr/>
      </dsp:nvSpPr>
      <dsp:spPr>
        <a:xfrm rot="19360310">
          <a:off x="1971205" y="1728343"/>
          <a:ext cx="93493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34931" y="201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15298" y="1725165"/>
        <a:ext cx="46746" cy="46746"/>
      </dsp:txXfrm>
    </dsp:sp>
    <dsp:sp modelId="{AE079555-AD64-4286-8C9B-F16AB9E99FC1}">
      <dsp:nvSpPr>
        <dsp:cNvPr id="0" name=""/>
        <dsp:cNvSpPr/>
      </dsp:nvSpPr>
      <dsp:spPr>
        <a:xfrm>
          <a:off x="2810388" y="1009116"/>
          <a:ext cx="1823842" cy="911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删除（</a:t>
          </a:r>
          <a:r>
            <a:rPr lang="en-US" altLang="zh-CN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1555</a:t>
          </a: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）</a:t>
          </a:r>
          <a:endParaRPr lang="zh-CN" altLang="en-US" sz="1600" kern="12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sp:txBody>
      <dsp:txXfrm>
        <a:off x="2837097" y="1035825"/>
        <a:ext cx="1770424" cy="858503"/>
      </dsp:txXfrm>
    </dsp:sp>
    <dsp:sp modelId="{1CA70420-AFD6-476C-A9EE-7C0F090C5441}">
      <dsp:nvSpPr>
        <dsp:cNvPr id="0" name=""/>
        <dsp:cNvSpPr/>
      </dsp:nvSpPr>
      <dsp:spPr>
        <a:xfrm>
          <a:off x="4634230" y="1444881"/>
          <a:ext cx="71563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15639" y="201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159" y="1447185"/>
        <a:ext cx="35781" cy="35781"/>
      </dsp:txXfrm>
    </dsp:sp>
    <dsp:sp modelId="{13A8639C-C12A-4732-9290-391207A688C2}">
      <dsp:nvSpPr>
        <dsp:cNvPr id="0" name=""/>
        <dsp:cNvSpPr/>
      </dsp:nvSpPr>
      <dsp:spPr>
        <a:xfrm>
          <a:off x="5349869" y="1009116"/>
          <a:ext cx="1823842" cy="91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冗余代码、用户操作步骤、用户操作界面</a:t>
          </a:r>
          <a:endParaRPr lang="zh-CN" altLang="en-US" sz="1600" kern="12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sp:txBody>
      <dsp:txXfrm>
        <a:off x="5376578" y="1035825"/>
        <a:ext cx="1770424" cy="858503"/>
      </dsp:txXfrm>
    </dsp:sp>
    <dsp:sp modelId="{AB470E72-9250-4781-8A48-EFBBEF44DAD1}">
      <dsp:nvSpPr>
        <dsp:cNvPr id="0" name=""/>
        <dsp:cNvSpPr/>
      </dsp:nvSpPr>
      <dsp:spPr>
        <a:xfrm rot="1916698">
          <a:off x="2001423" y="2240751"/>
          <a:ext cx="86541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65412" y="201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12494" y="2239311"/>
        <a:ext cx="43270" cy="43270"/>
      </dsp:txXfrm>
    </dsp:sp>
    <dsp:sp modelId="{DE18C9EA-D650-4012-BB7A-EB49B8D9F442}">
      <dsp:nvSpPr>
        <dsp:cNvPr id="0" name=""/>
        <dsp:cNvSpPr/>
      </dsp:nvSpPr>
      <dsp:spPr>
        <a:xfrm>
          <a:off x="2801305" y="2033933"/>
          <a:ext cx="1823842" cy="911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移动（</a:t>
          </a:r>
          <a:r>
            <a:rPr lang="en-US" altLang="zh-CN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193</a:t>
          </a: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）</a:t>
          </a:r>
          <a:endParaRPr lang="zh-CN" altLang="en-US" sz="1600" kern="12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sp:txBody>
      <dsp:txXfrm>
        <a:off x="2828014" y="2060642"/>
        <a:ext cx="1770424" cy="858503"/>
      </dsp:txXfrm>
    </dsp:sp>
    <dsp:sp modelId="{1561FC99-0B73-47FE-8573-D6297A9A25D3}">
      <dsp:nvSpPr>
        <dsp:cNvPr id="0" name=""/>
        <dsp:cNvSpPr/>
      </dsp:nvSpPr>
      <dsp:spPr>
        <a:xfrm rot="67127">
          <a:off x="4625078" y="2476775"/>
          <a:ext cx="72486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24860" y="201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69387" y="2478848"/>
        <a:ext cx="36243" cy="36243"/>
      </dsp:txXfrm>
    </dsp:sp>
    <dsp:sp modelId="{0D9BDB0F-4B21-4FC3-B74C-8F725E7BDE0D}">
      <dsp:nvSpPr>
        <dsp:cNvPr id="0" name=""/>
        <dsp:cNvSpPr/>
      </dsp:nvSpPr>
      <dsp:spPr>
        <a:xfrm>
          <a:off x="5349869" y="2048998"/>
          <a:ext cx="1823842" cy="9100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第四和第五章合并，</a:t>
          </a:r>
          <a:endParaRPr lang="en-US" altLang="zh-CN" sz="1600" kern="1200" dirty="0" smtClean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其他章部分小节顺序改动</a:t>
          </a:r>
          <a:endParaRPr lang="en-US" altLang="zh-CN" sz="1600" kern="1200" dirty="0" smtClean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sp:txBody>
      <dsp:txXfrm>
        <a:off x="5376525" y="2075654"/>
        <a:ext cx="1770530" cy="856785"/>
      </dsp:txXfrm>
    </dsp:sp>
    <dsp:sp modelId="{A34E033F-E8DD-4886-8B61-96E51785D609}">
      <dsp:nvSpPr>
        <dsp:cNvPr id="0" name=""/>
        <dsp:cNvSpPr/>
      </dsp:nvSpPr>
      <dsp:spPr>
        <a:xfrm rot="3884775">
          <a:off x="1567379" y="2799824"/>
          <a:ext cx="174258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742582" y="201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95106" y="2776455"/>
        <a:ext cx="87129" cy="87129"/>
      </dsp:txXfrm>
    </dsp:sp>
    <dsp:sp modelId="{19E6E001-8FA1-478D-BBD1-89FAC8F9161A}">
      <dsp:nvSpPr>
        <dsp:cNvPr id="0" name=""/>
        <dsp:cNvSpPr/>
      </dsp:nvSpPr>
      <dsp:spPr>
        <a:xfrm>
          <a:off x="2810388" y="3152078"/>
          <a:ext cx="1823842" cy="911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格式化（</a:t>
          </a:r>
          <a:r>
            <a:rPr lang="en-US" altLang="zh-CN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3312</a:t>
          </a: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）</a:t>
          </a:r>
          <a:endParaRPr lang="zh-CN" altLang="en-US" sz="1600" kern="12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sp:txBody>
      <dsp:txXfrm>
        <a:off x="2837097" y="3178787"/>
        <a:ext cx="1770424" cy="858503"/>
      </dsp:txXfrm>
    </dsp:sp>
    <dsp:sp modelId="{AA5A75FA-D814-4323-8274-3CDD552E0976}">
      <dsp:nvSpPr>
        <dsp:cNvPr id="0" name=""/>
        <dsp:cNvSpPr/>
      </dsp:nvSpPr>
      <dsp:spPr>
        <a:xfrm rot="21585706">
          <a:off x="4634227" y="3586356"/>
          <a:ext cx="71564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15645" y="201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159" y="3588660"/>
        <a:ext cx="35782" cy="35782"/>
      </dsp:txXfrm>
    </dsp:sp>
    <dsp:sp modelId="{B5E67E33-41B8-43B0-9045-F644CA3E2F68}">
      <dsp:nvSpPr>
        <dsp:cNvPr id="0" name=""/>
        <dsp:cNvSpPr/>
      </dsp:nvSpPr>
      <dsp:spPr>
        <a:xfrm>
          <a:off x="5349869" y="3167241"/>
          <a:ext cx="1823842" cy="8756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rPr>
            <a:t>规约格式</a:t>
          </a:r>
          <a:endParaRPr lang="zh-CN" altLang="en-US" sz="1600" kern="1200" dirty="0"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endParaRPr>
        </a:p>
      </dsp:txBody>
      <dsp:txXfrm>
        <a:off x="5375516" y="3192888"/>
        <a:ext cx="1772548" cy="824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1998D-E2DE-4858-80B2-62990B36ADA5}">
      <dsp:nvSpPr>
        <dsp:cNvPr id="0" name=""/>
        <dsp:cNvSpPr/>
      </dsp:nvSpPr>
      <dsp:spPr>
        <a:xfrm>
          <a:off x="38572" y="2179639"/>
          <a:ext cx="1929606" cy="986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其他工作</a:t>
          </a:r>
          <a:endParaRPr lang="en-US" altLang="zh-CN" sz="2000" kern="12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</a:t>
          </a:r>
          <a:r>
            <a:rPr lang="en-US" altLang="zh-CN" sz="20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5</a:t>
          </a:r>
          <a:r>
            <a:rPr lang="zh-CN" altLang="en-US" sz="20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项）</a:t>
          </a:r>
          <a:endParaRPr lang="zh-CN" altLang="en-US" sz="2000" kern="12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67463" y="2208530"/>
        <a:ext cx="1871824" cy="928619"/>
      </dsp:txXfrm>
    </dsp:sp>
    <dsp:sp modelId="{32D1D807-75B2-4411-8C0A-BA1CF0C968E7}">
      <dsp:nvSpPr>
        <dsp:cNvPr id="0" name=""/>
        <dsp:cNvSpPr/>
      </dsp:nvSpPr>
      <dsp:spPr>
        <a:xfrm rot="17125910">
          <a:off x="1208117" y="1663686"/>
          <a:ext cx="2071271" cy="21709"/>
        </a:xfrm>
        <a:custGeom>
          <a:avLst/>
          <a:gdLst/>
          <a:ahLst/>
          <a:cxnLst/>
          <a:rect l="0" t="0" r="0" b="0"/>
          <a:pathLst>
            <a:path>
              <a:moveTo>
                <a:pt x="0" y="10854"/>
              </a:moveTo>
              <a:lnTo>
                <a:pt x="2071271" y="108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191971" y="1622760"/>
        <a:ext cx="103563" cy="103563"/>
      </dsp:txXfrm>
    </dsp:sp>
    <dsp:sp modelId="{189CB91C-089A-4FFC-830F-EEFA1B24D4BF}">
      <dsp:nvSpPr>
        <dsp:cNvPr id="0" name=""/>
        <dsp:cNvSpPr/>
      </dsp:nvSpPr>
      <dsp:spPr>
        <a:xfrm>
          <a:off x="2519327" y="186338"/>
          <a:ext cx="1928418" cy="9798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专利下载工具</a:t>
          </a:r>
          <a:endParaRPr lang="zh-CN" altLang="en-US" sz="1600" kern="12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2548025" y="215036"/>
        <a:ext cx="1871022" cy="922414"/>
      </dsp:txXfrm>
    </dsp:sp>
    <dsp:sp modelId="{A99CA285-F796-4FE7-AB59-327BCE7F80CE}">
      <dsp:nvSpPr>
        <dsp:cNvPr id="0" name=""/>
        <dsp:cNvSpPr/>
      </dsp:nvSpPr>
      <dsp:spPr>
        <a:xfrm rot="19975051">
          <a:off x="4404148" y="484370"/>
          <a:ext cx="795206" cy="21709"/>
        </a:xfrm>
        <a:custGeom>
          <a:avLst/>
          <a:gdLst/>
          <a:ahLst/>
          <a:cxnLst/>
          <a:rect l="0" t="0" r="0" b="0"/>
          <a:pathLst>
            <a:path>
              <a:moveTo>
                <a:pt x="0" y="10854"/>
              </a:moveTo>
              <a:lnTo>
                <a:pt x="795206" y="108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1871" y="475345"/>
        <a:ext cx="39760" cy="39760"/>
      </dsp:txXfrm>
    </dsp:sp>
    <dsp:sp modelId="{41E73F2C-3F93-492B-8B4A-B7FCAA9C94DD}">
      <dsp:nvSpPr>
        <dsp:cNvPr id="0" name=""/>
        <dsp:cNvSpPr/>
      </dsp:nvSpPr>
      <dsp:spPr>
        <a:xfrm>
          <a:off x="5155758" y="1552"/>
          <a:ext cx="2021664" cy="6253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添加全文</a:t>
          </a:r>
          <a:r>
            <a:rPr lang="en-US" altLang="zh-CN" sz="1600" kern="1200" dirty="0" err="1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pdf</a:t>
          </a: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打包功能</a:t>
          </a:r>
          <a:endParaRPr lang="en-US" altLang="zh-CN" sz="1600" kern="12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（武船需求）</a:t>
          </a:r>
          <a:endParaRPr lang="zh-CN" altLang="en-US" sz="1600" kern="12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5174073" y="19867"/>
        <a:ext cx="1985034" cy="588679"/>
      </dsp:txXfrm>
    </dsp:sp>
    <dsp:sp modelId="{616762C2-F9E2-45EB-AEC7-5B37D5E91DE0}">
      <dsp:nvSpPr>
        <dsp:cNvPr id="0" name=""/>
        <dsp:cNvSpPr/>
      </dsp:nvSpPr>
      <dsp:spPr>
        <a:xfrm rot="1556196">
          <a:off x="4408095" y="837564"/>
          <a:ext cx="787312" cy="21709"/>
        </a:xfrm>
        <a:custGeom>
          <a:avLst/>
          <a:gdLst/>
          <a:ahLst/>
          <a:cxnLst/>
          <a:rect l="0" t="0" r="0" b="0"/>
          <a:pathLst>
            <a:path>
              <a:moveTo>
                <a:pt x="0" y="10854"/>
              </a:moveTo>
              <a:lnTo>
                <a:pt x="787312" y="108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2069" y="828736"/>
        <a:ext cx="39365" cy="39365"/>
      </dsp:txXfrm>
    </dsp:sp>
    <dsp:sp modelId="{923B69A1-D5BE-45A1-8037-70FFBB12683B}">
      <dsp:nvSpPr>
        <dsp:cNvPr id="0" name=""/>
        <dsp:cNvSpPr/>
      </dsp:nvSpPr>
      <dsp:spPr>
        <a:xfrm>
          <a:off x="5155758" y="707940"/>
          <a:ext cx="2021439" cy="6253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优化专利抽取程序</a:t>
          </a:r>
          <a:endParaRPr lang="en-US" altLang="zh-CN" sz="1600" kern="12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（本学期重点工作）</a:t>
          </a:r>
          <a:endParaRPr lang="zh-CN" altLang="en-US" sz="1600" kern="12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5174073" y="726255"/>
        <a:ext cx="1984809" cy="588679"/>
      </dsp:txXfrm>
    </dsp:sp>
    <dsp:sp modelId="{D49B7A89-86DF-4B96-8DAD-4A8B5AEC5E77}">
      <dsp:nvSpPr>
        <dsp:cNvPr id="0" name=""/>
        <dsp:cNvSpPr/>
      </dsp:nvSpPr>
      <dsp:spPr>
        <a:xfrm rot="18097439">
          <a:off x="1718191" y="2214466"/>
          <a:ext cx="1051122" cy="21709"/>
        </a:xfrm>
        <a:custGeom>
          <a:avLst/>
          <a:gdLst/>
          <a:ahLst/>
          <a:cxnLst/>
          <a:rect l="0" t="0" r="0" b="0"/>
          <a:pathLst>
            <a:path>
              <a:moveTo>
                <a:pt x="0" y="10854"/>
              </a:moveTo>
              <a:lnTo>
                <a:pt x="1051122" y="108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17475" y="2199042"/>
        <a:ext cx="52556" cy="52556"/>
      </dsp:txXfrm>
    </dsp:sp>
    <dsp:sp modelId="{53579B8A-38D7-4C39-B18E-F0F369C90C72}">
      <dsp:nvSpPr>
        <dsp:cNvPr id="0" name=""/>
        <dsp:cNvSpPr/>
      </dsp:nvSpPr>
      <dsp:spPr>
        <a:xfrm>
          <a:off x="2519327" y="1384503"/>
          <a:ext cx="1929606" cy="7865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优化系统效率</a:t>
          </a:r>
          <a:endParaRPr lang="en-US" altLang="zh-CN" sz="1600" kern="12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（表继承）</a:t>
          </a:r>
          <a:endParaRPr lang="zh-CN" altLang="en-US" sz="1600" kern="12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2542366" y="1407542"/>
        <a:ext cx="1883528" cy="740518"/>
      </dsp:txXfrm>
    </dsp:sp>
    <dsp:sp modelId="{DB4A3D17-412D-4F30-9BAB-AD3CAA70AFF4}">
      <dsp:nvSpPr>
        <dsp:cNvPr id="0" name=""/>
        <dsp:cNvSpPr/>
      </dsp:nvSpPr>
      <dsp:spPr>
        <a:xfrm rot="21589357">
          <a:off x="4448931" y="1765833"/>
          <a:ext cx="719059" cy="21709"/>
        </a:xfrm>
        <a:custGeom>
          <a:avLst/>
          <a:gdLst/>
          <a:ahLst/>
          <a:cxnLst/>
          <a:rect l="0" t="0" r="0" b="0"/>
          <a:pathLst>
            <a:path>
              <a:moveTo>
                <a:pt x="0" y="10854"/>
              </a:moveTo>
              <a:lnTo>
                <a:pt x="719059" y="108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90485" y="1758712"/>
        <a:ext cx="35952" cy="35952"/>
      </dsp:txXfrm>
    </dsp:sp>
    <dsp:sp modelId="{6BCEC343-6531-4F1F-9A3E-001ED58556DD}">
      <dsp:nvSpPr>
        <dsp:cNvPr id="0" name=""/>
        <dsp:cNvSpPr/>
      </dsp:nvSpPr>
      <dsp:spPr>
        <a:xfrm>
          <a:off x="5167989" y="1462920"/>
          <a:ext cx="2012259" cy="6253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利用触发器，根据申请日建表</a:t>
          </a:r>
          <a:endParaRPr lang="zh-CN" altLang="en-US" sz="1600" kern="12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5186304" y="1481235"/>
        <a:ext cx="1975629" cy="588679"/>
      </dsp:txXfrm>
    </dsp:sp>
    <dsp:sp modelId="{7BA1FA78-C1C6-4E83-9E70-0C3EBDE518CC}">
      <dsp:nvSpPr>
        <dsp:cNvPr id="0" name=""/>
        <dsp:cNvSpPr/>
      </dsp:nvSpPr>
      <dsp:spPr>
        <a:xfrm rot="592405">
          <a:off x="1964036" y="2709949"/>
          <a:ext cx="559433" cy="21709"/>
        </a:xfrm>
        <a:custGeom>
          <a:avLst/>
          <a:gdLst/>
          <a:ahLst/>
          <a:cxnLst/>
          <a:rect l="0" t="0" r="0" b="0"/>
          <a:pathLst>
            <a:path>
              <a:moveTo>
                <a:pt x="0" y="10854"/>
              </a:moveTo>
              <a:lnTo>
                <a:pt x="559433" y="108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29767" y="2706818"/>
        <a:ext cx="27971" cy="27971"/>
      </dsp:txXfrm>
    </dsp:sp>
    <dsp:sp modelId="{18C49CC8-3B94-41C7-BB73-593FB01D780B}">
      <dsp:nvSpPr>
        <dsp:cNvPr id="0" name=""/>
        <dsp:cNvSpPr/>
      </dsp:nvSpPr>
      <dsp:spPr>
        <a:xfrm>
          <a:off x="2519327" y="2341021"/>
          <a:ext cx="1929606" cy="8554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软件著作权</a:t>
          </a:r>
          <a:endParaRPr lang="zh-CN" altLang="en-US" sz="1600" kern="12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2544384" y="2366078"/>
        <a:ext cx="1879492" cy="805378"/>
      </dsp:txXfrm>
    </dsp:sp>
    <dsp:sp modelId="{46CC6ED8-E4BB-4BC5-87ED-4FD495AB5032}">
      <dsp:nvSpPr>
        <dsp:cNvPr id="0" name=""/>
        <dsp:cNvSpPr/>
      </dsp:nvSpPr>
      <dsp:spPr>
        <a:xfrm rot="21577435">
          <a:off x="4448925" y="2755474"/>
          <a:ext cx="743084" cy="21709"/>
        </a:xfrm>
        <a:custGeom>
          <a:avLst/>
          <a:gdLst/>
          <a:ahLst/>
          <a:cxnLst/>
          <a:rect l="0" t="0" r="0" b="0"/>
          <a:pathLst>
            <a:path>
              <a:moveTo>
                <a:pt x="0" y="10854"/>
              </a:moveTo>
              <a:lnTo>
                <a:pt x="743084" y="108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01890" y="2747751"/>
        <a:ext cx="37154" cy="37154"/>
      </dsp:txXfrm>
    </dsp:sp>
    <dsp:sp modelId="{52FACF15-6E65-48BE-A609-CEC1B472AF76}">
      <dsp:nvSpPr>
        <dsp:cNvPr id="0" name=""/>
        <dsp:cNvSpPr/>
      </dsp:nvSpPr>
      <dsp:spPr>
        <a:xfrm>
          <a:off x="5192001" y="2179375"/>
          <a:ext cx="1988247" cy="11690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申请信息表</a:t>
          </a:r>
          <a:endParaRPr lang="en-US" altLang="zh-CN" sz="1600" kern="12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登记申请表</a:t>
          </a:r>
          <a:endParaRPr lang="en-US" altLang="zh-CN" sz="1600" kern="12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源代码、用户手册</a:t>
          </a:r>
          <a:endParaRPr lang="en-US" altLang="zh-CN" sz="1600" kern="12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5226241" y="2213615"/>
        <a:ext cx="1919767" cy="1100549"/>
      </dsp:txXfrm>
    </dsp:sp>
    <dsp:sp modelId="{ED4773B9-2896-4B61-B1D4-24681F15EAC4}">
      <dsp:nvSpPr>
        <dsp:cNvPr id="0" name=""/>
        <dsp:cNvSpPr/>
      </dsp:nvSpPr>
      <dsp:spPr>
        <a:xfrm rot="3730509">
          <a:off x="1653368" y="3184109"/>
          <a:ext cx="1180769" cy="21709"/>
        </a:xfrm>
        <a:custGeom>
          <a:avLst/>
          <a:gdLst/>
          <a:ahLst/>
          <a:cxnLst/>
          <a:rect l="0" t="0" r="0" b="0"/>
          <a:pathLst>
            <a:path>
              <a:moveTo>
                <a:pt x="0" y="10854"/>
              </a:moveTo>
              <a:lnTo>
                <a:pt x="1180769" y="108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14233" y="3165444"/>
        <a:ext cx="59038" cy="59038"/>
      </dsp:txXfrm>
    </dsp:sp>
    <dsp:sp modelId="{89EF9887-43B4-40AF-9E3D-F28CE93CEC69}">
      <dsp:nvSpPr>
        <dsp:cNvPr id="0" name=""/>
        <dsp:cNvSpPr/>
      </dsp:nvSpPr>
      <dsp:spPr>
        <a:xfrm>
          <a:off x="2519327" y="3243143"/>
          <a:ext cx="1929606" cy="947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可视化</a:t>
          </a:r>
          <a:r>
            <a:rPr lang="en-US" altLang="zh-CN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/>
          </a:r>
          <a:br>
            <a:rPr lang="en-US" altLang="zh-CN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</a:b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（协同李展）</a:t>
          </a:r>
          <a:endParaRPr lang="en-US" altLang="zh-CN" sz="1600" kern="12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2547090" y="3270906"/>
        <a:ext cx="1874080" cy="892362"/>
      </dsp:txXfrm>
    </dsp:sp>
    <dsp:sp modelId="{3CBEAF29-A5B7-407E-A725-9B0204349BD1}">
      <dsp:nvSpPr>
        <dsp:cNvPr id="0" name=""/>
        <dsp:cNvSpPr/>
      </dsp:nvSpPr>
      <dsp:spPr>
        <a:xfrm rot="4508056">
          <a:off x="1169619" y="3700167"/>
          <a:ext cx="2148266" cy="21709"/>
        </a:xfrm>
        <a:custGeom>
          <a:avLst/>
          <a:gdLst/>
          <a:ahLst/>
          <a:cxnLst/>
          <a:rect l="0" t="0" r="0" b="0"/>
          <a:pathLst>
            <a:path>
              <a:moveTo>
                <a:pt x="0" y="10854"/>
              </a:moveTo>
              <a:lnTo>
                <a:pt x="2148266" y="108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190046" y="3657315"/>
        <a:ext cx="107413" cy="107413"/>
      </dsp:txXfrm>
    </dsp:sp>
    <dsp:sp modelId="{20BB3F96-2E4D-4537-B7BE-6B9AD8E1B856}">
      <dsp:nvSpPr>
        <dsp:cNvPr id="0" name=""/>
        <dsp:cNvSpPr/>
      </dsp:nvSpPr>
      <dsp:spPr>
        <a:xfrm>
          <a:off x="2519327" y="4313832"/>
          <a:ext cx="1929606" cy="8707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用户权限管理</a:t>
          </a:r>
          <a:endParaRPr lang="en-US" altLang="zh-CN" sz="1600" kern="1200" dirty="0" smtClean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rPr>
            <a:t>（暑假工作）</a:t>
          </a:r>
          <a:endParaRPr lang="zh-CN" altLang="en-US" sz="1600" kern="1200" dirty="0">
            <a:solidFill>
              <a:schemeClr val="tx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2544830" y="4339335"/>
        <a:ext cx="1878600" cy="81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2D18C-35A9-4369-8694-D10673B37587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D1E8-8220-4275-A720-56A4740EC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6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2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0818-633E-45EB-832E-125E8B60F996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308304" y="4509120"/>
            <a:ext cx="1512168" cy="576064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吴军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296145"/>
          </a:xfrm>
          <a:solidFill>
            <a:srgbClr val="00B0F0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2013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月工作汇报</a:t>
            </a: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主要内容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27384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067280" y="2348860"/>
            <a:ext cx="4808975" cy="792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	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报告修改</a:t>
            </a:r>
          </a:p>
        </p:txBody>
      </p:sp>
      <p:sp>
        <p:nvSpPr>
          <p:cNvPr id="32" name="五角星 31"/>
          <p:cNvSpPr/>
          <p:nvPr/>
        </p:nvSpPr>
        <p:spPr>
          <a:xfrm>
            <a:off x="2188122" y="2564904"/>
            <a:ext cx="432000" cy="360000"/>
          </a:xfrm>
          <a:prstGeom prst="star5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67279" y="3366889"/>
            <a:ext cx="4808975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	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其他工作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五角星 11"/>
          <p:cNvSpPr/>
          <p:nvPr/>
        </p:nvSpPr>
        <p:spPr>
          <a:xfrm>
            <a:off x="2239519" y="3582933"/>
            <a:ext cx="432000" cy="360000"/>
          </a:xfrm>
          <a:prstGeom prst="star5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技术报告修改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612397960"/>
              </p:ext>
            </p:extLst>
          </p:nvPr>
        </p:nvGraphicFramePr>
        <p:xfrm>
          <a:off x="827584" y="1628800"/>
          <a:ext cx="74168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43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其他工作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55151399"/>
              </p:ext>
            </p:extLst>
          </p:nvPr>
        </p:nvGraphicFramePr>
        <p:xfrm>
          <a:off x="971600" y="1268760"/>
          <a:ext cx="7848872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0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zh-CN" altLang="en-US" sz="54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其他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工作</a:t>
            </a:r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—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系统维护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1987041" cy="936104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中文专利</a:t>
            </a:r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个</a:t>
            </a:r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字段（共</a:t>
            </a:r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19</a:t>
            </a: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个）</a:t>
            </a:r>
            <a:endParaRPr lang="zh-CN" altLang="en-US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8574" y="2852936"/>
            <a:ext cx="2013091" cy="96162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若为空则置为“</a:t>
            </a:r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1900-01-01</a:t>
            </a: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”</a:t>
            </a:r>
            <a:endParaRPr lang="zh-CN" altLang="en-US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088" y="4365104"/>
            <a:ext cx="1812363" cy="93610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信息不准确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5736" y="4365104"/>
            <a:ext cx="1810508" cy="93610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浪费数据库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存储空间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967719"/>
            <a:ext cx="3415817" cy="122413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\copy 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tablenam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e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  from ‘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filepath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’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8355" y="3861048"/>
            <a:ext cx="4003265" cy="122413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</a:rPr>
              <a:t>\copy  </a:t>
            </a:r>
            <a:r>
              <a:rPr lang="en-US" altLang="zh-CN" dirty="0" err="1" smtClean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</a:rPr>
              <a:t>tablenam</a:t>
            </a:r>
            <a:r>
              <a:rPr lang="en-US" altLang="zh-CN" dirty="0" err="1" smtClean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</a:rPr>
              <a:t>  from ‘</a:t>
            </a:r>
            <a:r>
              <a:rPr lang="en-US" altLang="zh-CN" dirty="0" err="1" smtClean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</a:rPr>
              <a:t>filepath</a:t>
            </a:r>
            <a:r>
              <a:rPr lang="en-US" altLang="zh-CN" dirty="0" smtClean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</a:rPr>
              <a:t>’  with NULL as ‘null string’</a:t>
            </a:r>
            <a:endParaRPr lang="zh-CN" altLang="en-US" dirty="0">
              <a:solidFill>
                <a:schemeClr val="tx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6804248" y="3191855"/>
            <a:ext cx="432048" cy="658552"/>
          </a:xfrm>
          <a:prstGeom prst="down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835696" y="2564904"/>
            <a:ext cx="288032" cy="288032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2575230">
            <a:off x="1227963" y="3754685"/>
            <a:ext cx="382546" cy="69181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8818707">
            <a:off x="2279665" y="3729239"/>
            <a:ext cx="360040" cy="76214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右箭头 17"/>
          <p:cNvSpPr/>
          <p:nvPr/>
        </p:nvSpPr>
        <p:spPr>
          <a:xfrm>
            <a:off x="4283968" y="2116486"/>
            <a:ext cx="1008112" cy="1404646"/>
          </a:xfrm>
          <a:prstGeom prst="bentArrow">
            <a:avLst>
              <a:gd name="adj1" fmla="val 21221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右箭头 19"/>
          <p:cNvSpPr/>
          <p:nvPr/>
        </p:nvSpPr>
        <p:spPr>
          <a:xfrm rot="5400000" flipH="1">
            <a:off x="3707959" y="3357048"/>
            <a:ext cx="1008000" cy="864095"/>
          </a:xfrm>
          <a:prstGeom prst="ben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916831"/>
            <a:ext cx="9144000" cy="2016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zh-CN" altLang="en-US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谢  谢</a:t>
            </a:r>
            <a: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sz="8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176</Words>
  <Application>Microsoft Office PowerPoint</Application>
  <PresentationFormat>全屏显示(4:3)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 2013年1月工作汇报 </vt:lpstr>
      <vt:lpstr>主要内容</vt:lpstr>
      <vt:lpstr>技术报告修改</vt:lpstr>
      <vt:lpstr>其他工作</vt:lpstr>
      <vt:lpstr>其他工作—系统维护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tclsevers</cp:lastModifiedBy>
  <cp:revision>408</cp:revision>
  <dcterms:created xsi:type="dcterms:W3CDTF">2012-11-28T13:43:43Z</dcterms:created>
  <dcterms:modified xsi:type="dcterms:W3CDTF">2013-01-29T02:05:08Z</dcterms:modified>
</cp:coreProperties>
</file>