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3" r:id="rId4"/>
    <p:sldId id="294" r:id="rId5"/>
    <p:sldId id="288" r:id="rId6"/>
    <p:sldId id="284" r:id="rId7"/>
    <p:sldId id="295" r:id="rId8"/>
    <p:sldId id="286" r:id="rId9"/>
    <p:sldId id="291" r:id="rId10"/>
    <p:sldId id="297" r:id="rId11"/>
    <p:sldId id="29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strRef>
              <c:f>'[Microsoft Word 中的图表]Sheet1'!$I$19:$I$23</c:f>
              <c:strCache>
                <c:ptCount val="5"/>
                <c:pt idx="0">
                  <c:v>关联词</c:v>
                </c:pt>
                <c:pt idx="1">
                  <c:v>子类特征词</c:v>
                </c:pt>
                <c:pt idx="2">
                  <c:v>类特征词</c:v>
                </c:pt>
                <c:pt idx="3">
                  <c:v>部特征词</c:v>
                </c:pt>
                <c:pt idx="4">
                  <c:v>专利常用词</c:v>
                </c:pt>
              </c:strCache>
            </c:strRef>
          </c:xVal>
          <c:yVal>
            <c:numRef>
              <c:f>'[Microsoft Word 中的图表]Sheet1'!$J$19:$J$23</c:f>
              <c:numCache>
                <c:formatCode>General</c:formatCode>
                <c:ptCount val="5"/>
                <c:pt idx="0">
                  <c:v>0.05</c:v>
                </c:pt>
                <c:pt idx="1">
                  <c:v>0.5</c:v>
                </c:pt>
                <c:pt idx="2">
                  <c:v>0.3</c:v>
                </c:pt>
                <c:pt idx="3">
                  <c:v>0.1</c:v>
                </c:pt>
                <c:pt idx="4">
                  <c:v>0.05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68416"/>
        <c:axId val="82546688"/>
      </c:scatterChart>
      <c:valAx>
        <c:axId val="81068416"/>
        <c:scaling>
          <c:orientation val="minMax"/>
        </c:scaling>
        <c:delete val="0"/>
        <c:axPos val="b"/>
        <c:majorTickMark val="out"/>
        <c:minorTickMark val="none"/>
        <c:tickLblPos val="nextTo"/>
        <c:crossAx val="82546688"/>
        <c:crosses val="autoZero"/>
        <c:crossBetween val="midCat"/>
      </c:valAx>
      <c:valAx>
        <c:axId val="82546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068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9733A-117A-40FF-A27E-2E40004727F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0EEF9-BAF8-4CD7-B6BB-1BB95B1A7AC0}">
      <dgm:prSet phldrT="[文本]" custT="1"/>
      <dgm:spPr/>
      <dgm:t>
        <a:bodyPr/>
        <a:lstStyle/>
        <a:p>
          <a:r>
            <a:rPr lang="en-US" altLang="zh-CN" sz="2400" dirty="0" smtClean="0">
              <a:latin typeface="Adobe 楷体 Std R" pitchFamily="18" charset="-122"/>
              <a:ea typeface="Adobe 楷体 Std R" pitchFamily="18" charset="-122"/>
            </a:rPr>
            <a:t>Patent similarly</a:t>
          </a:r>
          <a:endParaRPr lang="zh-CN" altLang="en-US" sz="2400" dirty="0">
            <a:latin typeface="Adobe 楷体 Std R" pitchFamily="18" charset="-122"/>
            <a:ea typeface="Adobe 楷体 Std R" pitchFamily="18" charset="-122"/>
          </a:endParaRPr>
        </a:p>
      </dgm:t>
    </dgm:pt>
    <dgm:pt modelId="{8C830E0D-9010-46B0-B8DA-EF0AA110738C}" type="parTrans" cxnId="{2908CB2C-BCF5-4567-A896-5A1D46A9DB2D}">
      <dgm:prSet/>
      <dgm:spPr/>
      <dgm:t>
        <a:bodyPr/>
        <a:lstStyle/>
        <a:p>
          <a:endParaRPr lang="zh-CN" altLang="en-US"/>
        </a:p>
      </dgm:t>
    </dgm:pt>
    <dgm:pt modelId="{4AB9A7AB-0A5C-4D39-BC5D-ACAE394F9521}" type="sibTrans" cxnId="{2908CB2C-BCF5-4567-A896-5A1D46A9DB2D}">
      <dgm:prSet/>
      <dgm:spPr/>
      <dgm:t>
        <a:bodyPr/>
        <a:lstStyle/>
        <a:p>
          <a:endParaRPr lang="zh-CN" altLang="en-US"/>
        </a:p>
      </dgm:t>
    </dgm:pt>
    <dgm:pt modelId="{968AF1B9-5389-43C9-AA8E-2C39F6FC23E7}">
      <dgm:prSet phldrT="[文本]" custT="1"/>
      <dgm:spPr/>
      <dgm:t>
        <a:bodyPr/>
        <a:lstStyle/>
        <a:p>
          <a:r>
            <a:rPr lang="en-US" altLang="zh-CN" sz="2400" dirty="0" smtClean="0">
              <a:latin typeface="Adobe 楷体 Std R" pitchFamily="18" charset="-122"/>
              <a:ea typeface="Adobe 楷体 Std R" pitchFamily="18" charset="-122"/>
            </a:rPr>
            <a:t>Patent citation</a:t>
          </a:r>
          <a:endParaRPr lang="zh-CN" altLang="en-US" sz="2400" dirty="0">
            <a:latin typeface="Adobe 楷体 Std R" pitchFamily="18" charset="-122"/>
            <a:ea typeface="Adobe 楷体 Std R" pitchFamily="18" charset="-122"/>
          </a:endParaRPr>
        </a:p>
      </dgm:t>
    </dgm:pt>
    <dgm:pt modelId="{7EBC6292-C129-4411-8759-B33B628C0D47}" type="parTrans" cxnId="{53FEFDA4-4E74-405D-A001-197F41FC0DDE}">
      <dgm:prSet/>
      <dgm:spPr/>
      <dgm:t>
        <a:bodyPr/>
        <a:lstStyle/>
        <a:p>
          <a:endParaRPr lang="zh-CN" altLang="en-US"/>
        </a:p>
      </dgm:t>
    </dgm:pt>
    <dgm:pt modelId="{DB0755A0-D5C7-4172-B4E4-6FC46D72AAE2}" type="sibTrans" cxnId="{53FEFDA4-4E74-405D-A001-197F41FC0DDE}">
      <dgm:prSet/>
      <dgm:spPr/>
      <dgm:t>
        <a:bodyPr/>
        <a:lstStyle/>
        <a:p>
          <a:endParaRPr lang="zh-CN" altLang="en-US"/>
        </a:p>
      </dgm:t>
    </dgm:pt>
    <dgm:pt modelId="{BE24CF29-26AB-4E71-B196-C7DC22BFF1A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>
              <a:latin typeface="Adobe 楷体 Std R" pitchFamily="18" charset="-122"/>
              <a:ea typeface="Adobe 楷体 Std R" pitchFamily="18" charset="-122"/>
            </a:rPr>
            <a:t>patent </a:t>
          </a:r>
          <a:r>
            <a:rPr lang="en-US" altLang="zh-CN" sz="2400" dirty="0" smtClean="0">
              <a:latin typeface="Adobe 楷体 Std R" pitchFamily="18" charset="-122"/>
              <a:ea typeface="Adobe 楷体 Std R" pitchFamily="18" charset="-122"/>
            </a:rPr>
            <a:t>content</a:t>
          </a:r>
          <a:endParaRPr lang="zh-CN" altLang="en-US" sz="2400" dirty="0">
            <a:latin typeface="Adobe 楷体 Std R" pitchFamily="18" charset="-122"/>
            <a:ea typeface="Adobe 楷体 Std R" pitchFamily="18" charset="-122"/>
          </a:endParaRPr>
        </a:p>
      </dgm:t>
    </dgm:pt>
    <dgm:pt modelId="{C9D557D8-682F-4042-A9C6-E4FE3677A055}" type="parTrans" cxnId="{C1A177B7-F08B-4E92-BCFD-5688A83F349A}">
      <dgm:prSet/>
      <dgm:spPr/>
      <dgm:t>
        <a:bodyPr/>
        <a:lstStyle/>
        <a:p>
          <a:endParaRPr lang="zh-CN" altLang="en-US"/>
        </a:p>
      </dgm:t>
    </dgm:pt>
    <dgm:pt modelId="{B1C82327-D588-4695-B980-0B0DB5154772}" type="sibTrans" cxnId="{C1A177B7-F08B-4E92-BCFD-5688A83F349A}">
      <dgm:prSet/>
      <dgm:spPr/>
      <dgm:t>
        <a:bodyPr/>
        <a:lstStyle/>
        <a:p>
          <a:endParaRPr lang="zh-CN" altLang="en-US"/>
        </a:p>
      </dgm:t>
    </dgm:pt>
    <dgm:pt modelId="{8C607A1F-7D28-4E08-B6F1-AAD594DB833C}">
      <dgm:prSet phldrT="[文本]" custT="1"/>
      <dgm:spPr/>
      <dgm:t>
        <a:bodyPr/>
        <a:lstStyle/>
        <a:p>
          <a:pPr algn="ctr"/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Short of citation for Chinese </a:t>
          </a:r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patents 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B55AACDB-31F8-49B3-829A-EC4EE3A6BEE7}" type="parTrans" cxnId="{C0565A1E-C2C4-4F30-8B82-40B59891FE29}">
      <dgm:prSet/>
      <dgm:spPr/>
      <dgm:t>
        <a:bodyPr/>
        <a:lstStyle/>
        <a:p>
          <a:endParaRPr lang="zh-CN" altLang="en-US"/>
        </a:p>
      </dgm:t>
    </dgm:pt>
    <dgm:pt modelId="{108CCDE8-2AB9-4EEC-BA4C-3EFEC7373AA5}" type="sibTrans" cxnId="{C0565A1E-C2C4-4F30-8B82-40B59891FE29}">
      <dgm:prSet/>
      <dgm:spPr/>
      <dgm:t>
        <a:bodyPr/>
        <a:lstStyle/>
        <a:p>
          <a:endParaRPr lang="zh-CN" altLang="en-US"/>
        </a:p>
      </dgm:t>
    </dgm:pt>
    <dgm:pt modelId="{387D5349-8EFD-4B44-9F18-BF7247E0BD11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0" dirty="0" smtClean="0">
              <a:latin typeface="Adobe 楷体 Std R" pitchFamily="18" charset="-122"/>
              <a:ea typeface="Adobe 楷体 Std R" pitchFamily="18" charset="-122"/>
            </a:rPr>
            <a:t>Semantic patent analysis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0" dirty="0" smtClean="0">
              <a:latin typeface="Adobe 楷体 Std R" pitchFamily="18" charset="-122"/>
              <a:ea typeface="Adobe 楷体 Std R" pitchFamily="18" charset="-122"/>
            </a:rPr>
            <a:t>Semantic  </a:t>
          </a:r>
          <a:r>
            <a:rPr lang="en-US" altLang="zh-CN" sz="2000" b="0" dirty="0" smtClean="0">
              <a:latin typeface="Adobe 楷体 Std R" pitchFamily="18" charset="-122"/>
              <a:ea typeface="Adobe 楷体 Std R" pitchFamily="18" charset="-122"/>
            </a:rPr>
            <a:t>structure </a:t>
          </a:r>
          <a:r>
            <a:rPr lang="zh-CN" altLang="en-US" sz="2000" b="0" dirty="0" smtClean="0">
              <a:latin typeface="Adobe 楷体 Std R" pitchFamily="18" charset="-122"/>
              <a:ea typeface="Adobe 楷体 Std R" pitchFamily="18" charset="-122"/>
            </a:rPr>
            <a:t>：</a:t>
          </a:r>
          <a:r>
            <a:rPr lang="en-US" sz="2000" b="0" dirty="0" smtClean="0">
              <a:latin typeface="Adobe 楷体 Std R" pitchFamily="18" charset="-122"/>
              <a:ea typeface="Adobe 楷体 Std R" pitchFamily="18" charset="-122"/>
            </a:rPr>
            <a:t>complexity</a:t>
          </a:r>
          <a:r>
            <a:rPr lang="zh-CN" altLang="en-US" sz="2000" b="0" dirty="0" smtClean="0">
              <a:latin typeface="Adobe 楷体 Std R" pitchFamily="18" charset="-122"/>
              <a:ea typeface="Adobe 楷体 Std R" pitchFamily="18" charset="-122"/>
            </a:rPr>
            <a:t>，</a:t>
          </a:r>
          <a:r>
            <a:rPr lang="en-US" altLang="zh-CN" sz="2000" b="0" dirty="0" err="1" smtClean="0">
              <a:latin typeface="Adobe 楷体 Std R" pitchFamily="18" charset="-122"/>
              <a:ea typeface="Adobe 楷体 Std R" pitchFamily="18" charset="-122"/>
            </a:rPr>
            <a:t>p</a:t>
          </a:r>
          <a:r>
            <a:rPr lang="en-US" sz="2000" b="0" dirty="0" err="1" smtClean="0">
              <a:latin typeface="Adobe 楷体 Std R" pitchFamily="18" charset="-122"/>
              <a:ea typeface="Adobe 楷体 Std R" pitchFamily="18" charset="-122"/>
            </a:rPr>
            <a:t>olytrope</a:t>
          </a:r>
          <a:endParaRPr lang="en-US" sz="2000" b="0" dirty="0" smtClean="0">
            <a:latin typeface="Adobe 楷体 Std R" pitchFamily="18" charset="-122"/>
            <a:ea typeface="Adobe 楷体 Std R" pitchFamily="18" charset="-122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400" dirty="0"/>
        </a:p>
      </dgm:t>
    </dgm:pt>
    <dgm:pt modelId="{1335CE3D-D8B7-46FD-B73C-E633C03CA03A}" type="parTrans" cxnId="{895C3459-9D5D-4328-B256-52BD9EE3C788}">
      <dgm:prSet/>
      <dgm:spPr/>
      <dgm:t>
        <a:bodyPr/>
        <a:lstStyle/>
        <a:p>
          <a:endParaRPr lang="zh-CN" altLang="en-US"/>
        </a:p>
      </dgm:t>
    </dgm:pt>
    <dgm:pt modelId="{1307D239-DB58-410D-ACFB-3763B270BE07}" type="sibTrans" cxnId="{895C3459-9D5D-4328-B256-52BD9EE3C788}">
      <dgm:prSet/>
      <dgm:spPr/>
      <dgm:t>
        <a:bodyPr/>
        <a:lstStyle/>
        <a:p>
          <a:endParaRPr lang="zh-CN" altLang="en-US"/>
        </a:p>
      </dgm:t>
    </dgm:pt>
    <dgm:pt modelId="{9243C54B-1DA1-41BC-9F56-CD4D1CE5E71E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smtClean="0">
              <a:latin typeface="Adobe 楷体 Std R" pitchFamily="18" charset="-122"/>
              <a:ea typeface="Adobe 楷体 Std R" pitchFamily="18" charset="-122"/>
            </a:rPr>
            <a:t>Invention Function Tree</a:t>
          </a:r>
          <a:r>
            <a:rPr lang="zh-CN" altLang="en-US" sz="2000" dirty="0" smtClean="0">
              <a:latin typeface="Adobe 楷体 Std R" pitchFamily="18" charset="-122"/>
              <a:ea typeface="Adobe 楷体 Std R" pitchFamily="18" charset="-122"/>
            </a:rPr>
            <a:t>：</a:t>
          </a:r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more Concept</a:t>
          </a:r>
          <a:r>
            <a:rPr lang="zh-CN" altLang="en-US" sz="2000" dirty="0" smtClean="0">
              <a:latin typeface="Adobe 楷体 Std R" pitchFamily="18" charset="-122"/>
              <a:ea typeface="Adobe 楷体 Std R" pitchFamily="18" charset="-122"/>
            </a:rPr>
            <a:t>，</a:t>
          </a:r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less content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623FD3DD-BA9A-4309-8209-AFAC447DBCCD}" type="parTrans" cxnId="{5ADB1B41-8B41-40CD-9D4B-74D6C9AEE22F}">
      <dgm:prSet/>
      <dgm:spPr/>
      <dgm:t>
        <a:bodyPr/>
        <a:lstStyle/>
        <a:p>
          <a:endParaRPr lang="zh-CN" altLang="en-US"/>
        </a:p>
      </dgm:t>
    </dgm:pt>
    <dgm:pt modelId="{15D6DAF7-1448-4093-9D9D-CD0AD542C4E8}" type="sibTrans" cxnId="{5ADB1B41-8B41-40CD-9D4B-74D6C9AEE22F}">
      <dgm:prSet/>
      <dgm:spPr/>
      <dgm:t>
        <a:bodyPr/>
        <a:lstStyle/>
        <a:p>
          <a:endParaRPr lang="zh-CN" altLang="en-US"/>
        </a:p>
      </dgm:t>
    </dgm:pt>
    <dgm:pt modelId="{2CF14F86-DBB8-47F7-BEE7-F12E981992E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latin typeface="Adobe 楷体 Std R" pitchFamily="18" charset="-122"/>
              <a:ea typeface="Adobe 楷体 Std R" pitchFamily="18" charset="-122"/>
            </a:rPr>
            <a:t>text mining</a:t>
          </a:r>
          <a:r>
            <a:rPr lang="zh-CN" altLang="en-US" sz="2000" dirty="0" smtClean="0">
              <a:latin typeface="Adobe 楷体 Std R" pitchFamily="18" charset="-122"/>
              <a:ea typeface="Adobe 楷体 Std R" pitchFamily="18" charset="-122"/>
            </a:rPr>
            <a:t>：</a:t>
          </a:r>
          <a:endParaRPr lang="en-US" altLang="zh-CN" sz="2000" dirty="0" smtClean="0">
            <a:latin typeface="Adobe 楷体 Std R" pitchFamily="18" charset="-122"/>
            <a:ea typeface="Adobe 楷体 Std R" pitchFamily="18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err="1" smtClean="0">
              <a:latin typeface="Adobe 楷体 Std R" pitchFamily="18" charset="-122"/>
              <a:ea typeface="Adobe 楷体 Std R" pitchFamily="18" charset="-122"/>
            </a:rPr>
            <a:t>Magerman</a:t>
          </a:r>
          <a:endParaRPr lang="en-US" sz="1000" dirty="0"/>
        </a:p>
      </dgm:t>
    </dgm:pt>
    <dgm:pt modelId="{B505A933-495F-4E91-8F72-32AEEEA8AD80}" type="parTrans" cxnId="{C9D68575-5EA6-4689-9412-FDA13A553190}">
      <dgm:prSet/>
      <dgm:spPr/>
      <dgm:t>
        <a:bodyPr/>
        <a:lstStyle/>
        <a:p>
          <a:endParaRPr lang="zh-CN" altLang="en-US"/>
        </a:p>
      </dgm:t>
    </dgm:pt>
    <dgm:pt modelId="{09E58F9B-FD7C-4842-B069-67D009F9D699}" type="sibTrans" cxnId="{C9D68575-5EA6-4689-9412-FDA13A553190}">
      <dgm:prSet/>
      <dgm:spPr/>
      <dgm:t>
        <a:bodyPr/>
        <a:lstStyle/>
        <a:p>
          <a:endParaRPr lang="zh-CN" altLang="en-US"/>
        </a:p>
      </dgm:t>
    </dgm:pt>
    <dgm:pt modelId="{C00CB1C3-2B6D-4C64-9995-0023BC331796}" type="pres">
      <dgm:prSet presAssocID="{DF89733A-117A-40FF-A27E-2E40004727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7CE954-7961-40F6-9472-959393E5A583}" type="pres">
      <dgm:prSet presAssocID="{8A60EEF9-BAF8-4CD7-B6BB-1BB95B1A7AC0}" presName="root1" presStyleCnt="0"/>
      <dgm:spPr/>
      <dgm:t>
        <a:bodyPr/>
        <a:lstStyle/>
        <a:p>
          <a:endParaRPr lang="zh-CN" altLang="en-US"/>
        </a:p>
      </dgm:t>
    </dgm:pt>
    <dgm:pt modelId="{03512692-63BB-4883-BBFA-309CC78B6C40}" type="pres">
      <dgm:prSet presAssocID="{8A60EEF9-BAF8-4CD7-B6BB-1BB95B1A7AC0}" presName="LevelOneTextNode" presStyleLbl="node0" presStyleIdx="0" presStyleCnt="1" custScaleX="67375" custScaleY="1010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A7E82-5078-4E08-8062-6612D3FFF45A}" type="pres">
      <dgm:prSet presAssocID="{8A60EEF9-BAF8-4CD7-B6BB-1BB95B1A7AC0}" presName="level2hierChild" presStyleCnt="0"/>
      <dgm:spPr/>
      <dgm:t>
        <a:bodyPr/>
        <a:lstStyle/>
        <a:p>
          <a:endParaRPr lang="zh-CN" altLang="en-US"/>
        </a:p>
      </dgm:t>
    </dgm:pt>
    <dgm:pt modelId="{322B1C76-372D-4BE8-B54E-0370DE31BE49}" type="pres">
      <dgm:prSet presAssocID="{7EBC6292-C129-4411-8759-B33B628C0D4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A2E2593-9CDC-478A-9864-F7668CBF564F}" type="pres">
      <dgm:prSet presAssocID="{7EBC6292-C129-4411-8759-B33B628C0D4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72D6AC3-0093-4A31-B60F-588EF67557CA}" type="pres">
      <dgm:prSet presAssocID="{968AF1B9-5389-43C9-AA8E-2C39F6FC23E7}" presName="root2" presStyleCnt="0"/>
      <dgm:spPr/>
      <dgm:t>
        <a:bodyPr/>
        <a:lstStyle/>
        <a:p>
          <a:endParaRPr lang="zh-CN" altLang="en-US"/>
        </a:p>
      </dgm:t>
    </dgm:pt>
    <dgm:pt modelId="{57A45A0E-DF81-4CEE-B715-F5F0F4255471}" type="pres">
      <dgm:prSet presAssocID="{968AF1B9-5389-43C9-AA8E-2C39F6FC23E7}" presName="LevelTwoTextNode" presStyleLbl="node2" presStyleIdx="0" presStyleCnt="2" custScaleX="67375" custScaleY="1010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0F4CE7-B8AD-4883-AF0F-8AD04A67BDB4}" type="pres">
      <dgm:prSet presAssocID="{968AF1B9-5389-43C9-AA8E-2C39F6FC23E7}" presName="level3hierChild" presStyleCnt="0"/>
      <dgm:spPr/>
      <dgm:t>
        <a:bodyPr/>
        <a:lstStyle/>
        <a:p>
          <a:endParaRPr lang="zh-CN" altLang="en-US"/>
        </a:p>
      </dgm:t>
    </dgm:pt>
    <dgm:pt modelId="{8BB6B599-6FEB-4CF6-B613-E73DBB0146BD}" type="pres">
      <dgm:prSet presAssocID="{B55AACDB-31F8-49B3-829A-EC4EE3A6BEE7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A8BE73A3-BE5E-476C-BABD-CDE14144EBF1}" type="pres">
      <dgm:prSet presAssocID="{B55AACDB-31F8-49B3-829A-EC4EE3A6BEE7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C4388D69-B32C-46B0-BB8A-CA4E6FC2BB4B}" type="pres">
      <dgm:prSet presAssocID="{8C607A1F-7D28-4E08-B6F1-AAD594DB833C}" presName="root2" presStyleCnt="0"/>
      <dgm:spPr/>
      <dgm:t>
        <a:bodyPr/>
        <a:lstStyle/>
        <a:p>
          <a:endParaRPr lang="zh-CN" altLang="en-US"/>
        </a:p>
      </dgm:t>
    </dgm:pt>
    <dgm:pt modelId="{F23F028C-504A-4A1D-B153-EA6D78EE59E4}" type="pres">
      <dgm:prSet presAssocID="{8C607A1F-7D28-4E08-B6F1-AAD594DB833C}" presName="LevelTwoTextNode" presStyleLbl="node3" presStyleIdx="0" presStyleCnt="4" custScaleX="141824" custScaleY="100429" custLinFactNeighborX="-1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F0E2B-DCF8-40DE-A47F-89EDFF75CCDA}" type="pres">
      <dgm:prSet presAssocID="{8C607A1F-7D28-4E08-B6F1-AAD594DB833C}" presName="level3hierChild" presStyleCnt="0"/>
      <dgm:spPr/>
      <dgm:t>
        <a:bodyPr/>
        <a:lstStyle/>
        <a:p>
          <a:endParaRPr lang="zh-CN" altLang="en-US"/>
        </a:p>
      </dgm:t>
    </dgm:pt>
    <dgm:pt modelId="{A8446489-CD2A-4848-8B33-C9DC1A04B993}" type="pres">
      <dgm:prSet presAssocID="{C9D557D8-682F-4042-A9C6-E4FE3677A055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FEF8DD5A-6621-4AA5-A700-DFE1E4588563}" type="pres">
      <dgm:prSet presAssocID="{C9D557D8-682F-4042-A9C6-E4FE3677A05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7F0A6BB1-B1C0-4CA6-BA78-562358028983}" type="pres">
      <dgm:prSet presAssocID="{BE24CF29-26AB-4E71-B196-C7DC22BFF1A4}" presName="root2" presStyleCnt="0"/>
      <dgm:spPr/>
      <dgm:t>
        <a:bodyPr/>
        <a:lstStyle/>
        <a:p>
          <a:endParaRPr lang="zh-CN" altLang="en-US"/>
        </a:p>
      </dgm:t>
    </dgm:pt>
    <dgm:pt modelId="{074C4D29-44A4-4F0D-80E6-C6EDD621811C}" type="pres">
      <dgm:prSet presAssocID="{BE24CF29-26AB-4E71-B196-C7DC22BFF1A4}" presName="LevelTwoTextNode" presStyleLbl="node2" presStyleIdx="1" presStyleCnt="2" custScaleX="67375" custScaleY="101062" custLinFactNeighborX="413" custLinFactNeighborY="19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A90B7A-14EB-435F-AD33-9635A6115053}" type="pres">
      <dgm:prSet presAssocID="{BE24CF29-26AB-4E71-B196-C7DC22BFF1A4}" presName="level3hierChild" presStyleCnt="0"/>
      <dgm:spPr/>
      <dgm:t>
        <a:bodyPr/>
        <a:lstStyle/>
        <a:p>
          <a:endParaRPr lang="zh-CN" altLang="en-US"/>
        </a:p>
      </dgm:t>
    </dgm:pt>
    <dgm:pt modelId="{14CA7C3C-E46F-42B3-A7F6-6BF11B1803E0}" type="pres">
      <dgm:prSet presAssocID="{1335CE3D-D8B7-46FD-B73C-E633C03CA03A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F66057A4-4CAE-4656-8957-F01A898AF639}" type="pres">
      <dgm:prSet presAssocID="{1335CE3D-D8B7-46FD-B73C-E633C03CA03A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F199DE40-68A5-49FC-8120-DD0AE98020B2}" type="pres">
      <dgm:prSet presAssocID="{387D5349-8EFD-4B44-9F18-BF7247E0BD11}" presName="root2" presStyleCnt="0"/>
      <dgm:spPr/>
      <dgm:t>
        <a:bodyPr/>
        <a:lstStyle/>
        <a:p>
          <a:endParaRPr lang="zh-CN" altLang="en-US"/>
        </a:p>
      </dgm:t>
    </dgm:pt>
    <dgm:pt modelId="{C1CB8E1B-E197-4684-BCD8-627AB5797D1F}" type="pres">
      <dgm:prSet presAssocID="{387D5349-8EFD-4B44-9F18-BF7247E0BD11}" presName="LevelTwoTextNode" presStyleLbl="node3" presStyleIdx="1" presStyleCnt="4" custScaleX="141801" custScaleY="1305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80B92C-8DF3-48EE-9C08-F7FE5A0EBE3F}" type="pres">
      <dgm:prSet presAssocID="{387D5349-8EFD-4B44-9F18-BF7247E0BD11}" presName="level3hierChild" presStyleCnt="0"/>
      <dgm:spPr/>
      <dgm:t>
        <a:bodyPr/>
        <a:lstStyle/>
        <a:p>
          <a:endParaRPr lang="zh-CN" altLang="en-US"/>
        </a:p>
      </dgm:t>
    </dgm:pt>
    <dgm:pt modelId="{8BABD288-B36B-4D56-B775-7EBC7FE55B8C}" type="pres">
      <dgm:prSet presAssocID="{623FD3DD-BA9A-4309-8209-AFAC447DBCCD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ECE256C7-CD49-4603-9CA7-BB7D98A3F8F9}" type="pres">
      <dgm:prSet presAssocID="{623FD3DD-BA9A-4309-8209-AFAC447DBCCD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A6674624-CDD4-4DD5-8BF4-94FA79A30AAA}" type="pres">
      <dgm:prSet presAssocID="{9243C54B-1DA1-41BC-9F56-CD4D1CE5E71E}" presName="root2" presStyleCnt="0"/>
      <dgm:spPr/>
      <dgm:t>
        <a:bodyPr/>
        <a:lstStyle/>
        <a:p>
          <a:endParaRPr lang="zh-CN" altLang="en-US"/>
        </a:p>
      </dgm:t>
    </dgm:pt>
    <dgm:pt modelId="{20C34A1F-D643-4F5C-A296-6D16A23E71EF}" type="pres">
      <dgm:prSet presAssocID="{9243C54B-1DA1-41BC-9F56-CD4D1CE5E71E}" presName="LevelTwoTextNode" presStyleLbl="node3" presStyleIdx="2" presStyleCnt="4" custScaleX="140139" custScaleY="1006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32250-4570-47EF-85B6-8A7CCDDD46CF}" type="pres">
      <dgm:prSet presAssocID="{9243C54B-1DA1-41BC-9F56-CD4D1CE5E71E}" presName="level3hierChild" presStyleCnt="0"/>
      <dgm:spPr/>
      <dgm:t>
        <a:bodyPr/>
        <a:lstStyle/>
        <a:p>
          <a:endParaRPr lang="zh-CN" altLang="en-US"/>
        </a:p>
      </dgm:t>
    </dgm:pt>
    <dgm:pt modelId="{C7CEBEA4-6D1A-4FE0-BCCF-75BD179516C4}" type="pres">
      <dgm:prSet presAssocID="{B505A933-495F-4E91-8F72-32AEEEA8AD8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BB7BA16-A61C-4D75-B16E-E12CB7F0FAF2}" type="pres">
      <dgm:prSet presAssocID="{B505A933-495F-4E91-8F72-32AEEEA8AD8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29F37AD-1092-4E9B-B187-E5A1394518D6}" type="pres">
      <dgm:prSet presAssocID="{2CF14F86-DBB8-47F7-BEE7-F12E981992E9}" presName="root2" presStyleCnt="0"/>
      <dgm:spPr/>
      <dgm:t>
        <a:bodyPr/>
        <a:lstStyle/>
        <a:p>
          <a:endParaRPr lang="zh-CN" altLang="en-US"/>
        </a:p>
      </dgm:t>
    </dgm:pt>
    <dgm:pt modelId="{4D156D88-717E-487F-8259-47AF1DD69784}" type="pres">
      <dgm:prSet presAssocID="{2CF14F86-DBB8-47F7-BEE7-F12E981992E9}" presName="LevelTwoTextNode" presStyleLbl="node3" presStyleIdx="3" presStyleCnt="4" custScaleX="140139" custScaleY="1008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E6AD2-4028-4C15-BD1B-74CA1828D910}" type="pres">
      <dgm:prSet presAssocID="{2CF14F86-DBB8-47F7-BEE7-F12E981992E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8965FA64-EEEB-480A-B143-F1B60D1F72B6}" type="presOf" srcId="{BE24CF29-26AB-4E71-B196-C7DC22BFF1A4}" destId="{074C4D29-44A4-4F0D-80E6-C6EDD621811C}" srcOrd="0" destOrd="0" presId="urn:microsoft.com/office/officeart/2005/8/layout/hierarchy2"/>
    <dgm:cxn modelId="{12D897C4-9D38-4EBF-8574-5AA8D8AD736F}" type="presOf" srcId="{B505A933-495F-4E91-8F72-32AEEEA8AD80}" destId="{1BB7BA16-A61C-4D75-B16E-E12CB7F0FAF2}" srcOrd="1" destOrd="0" presId="urn:microsoft.com/office/officeart/2005/8/layout/hierarchy2"/>
    <dgm:cxn modelId="{5ADB1B41-8B41-40CD-9D4B-74D6C9AEE22F}" srcId="{BE24CF29-26AB-4E71-B196-C7DC22BFF1A4}" destId="{9243C54B-1DA1-41BC-9F56-CD4D1CE5E71E}" srcOrd="1" destOrd="0" parTransId="{623FD3DD-BA9A-4309-8209-AFAC447DBCCD}" sibTransId="{15D6DAF7-1448-4093-9D9D-CD0AD542C4E8}"/>
    <dgm:cxn modelId="{32D9FE9D-5D36-4B39-AB96-08C42F305A02}" type="presOf" srcId="{2CF14F86-DBB8-47F7-BEE7-F12E981992E9}" destId="{4D156D88-717E-487F-8259-47AF1DD69784}" srcOrd="0" destOrd="0" presId="urn:microsoft.com/office/officeart/2005/8/layout/hierarchy2"/>
    <dgm:cxn modelId="{53FEFDA4-4E74-405D-A001-197F41FC0DDE}" srcId="{8A60EEF9-BAF8-4CD7-B6BB-1BB95B1A7AC0}" destId="{968AF1B9-5389-43C9-AA8E-2C39F6FC23E7}" srcOrd="0" destOrd="0" parTransId="{7EBC6292-C129-4411-8759-B33B628C0D47}" sibTransId="{DB0755A0-D5C7-4172-B4E4-6FC46D72AAE2}"/>
    <dgm:cxn modelId="{C19C1DA2-3C09-414B-B88D-8C47FAA9EA54}" type="presOf" srcId="{B55AACDB-31F8-49B3-829A-EC4EE3A6BEE7}" destId="{8BB6B599-6FEB-4CF6-B613-E73DBB0146BD}" srcOrd="0" destOrd="0" presId="urn:microsoft.com/office/officeart/2005/8/layout/hierarchy2"/>
    <dgm:cxn modelId="{C1A177B7-F08B-4E92-BCFD-5688A83F349A}" srcId="{8A60EEF9-BAF8-4CD7-B6BB-1BB95B1A7AC0}" destId="{BE24CF29-26AB-4E71-B196-C7DC22BFF1A4}" srcOrd="1" destOrd="0" parTransId="{C9D557D8-682F-4042-A9C6-E4FE3677A055}" sibTransId="{B1C82327-D588-4695-B980-0B0DB5154772}"/>
    <dgm:cxn modelId="{5B150D92-858A-460E-BB73-C0ED08C00A29}" type="presOf" srcId="{1335CE3D-D8B7-46FD-B73C-E633C03CA03A}" destId="{F66057A4-4CAE-4656-8957-F01A898AF639}" srcOrd="1" destOrd="0" presId="urn:microsoft.com/office/officeart/2005/8/layout/hierarchy2"/>
    <dgm:cxn modelId="{06BE6B22-DAA9-40A9-A532-A44C170B5CCE}" type="presOf" srcId="{968AF1B9-5389-43C9-AA8E-2C39F6FC23E7}" destId="{57A45A0E-DF81-4CEE-B715-F5F0F4255471}" srcOrd="0" destOrd="0" presId="urn:microsoft.com/office/officeart/2005/8/layout/hierarchy2"/>
    <dgm:cxn modelId="{0D192BFB-4B9A-4297-8140-9A3FE8C7FB2C}" type="presOf" srcId="{B505A933-495F-4E91-8F72-32AEEEA8AD80}" destId="{C7CEBEA4-6D1A-4FE0-BCCF-75BD179516C4}" srcOrd="0" destOrd="0" presId="urn:microsoft.com/office/officeart/2005/8/layout/hierarchy2"/>
    <dgm:cxn modelId="{F450ABDD-7828-480C-ADD1-02094C8380A3}" type="presOf" srcId="{8C607A1F-7D28-4E08-B6F1-AAD594DB833C}" destId="{F23F028C-504A-4A1D-B153-EA6D78EE59E4}" srcOrd="0" destOrd="0" presId="urn:microsoft.com/office/officeart/2005/8/layout/hierarchy2"/>
    <dgm:cxn modelId="{2908CB2C-BCF5-4567-A896-5A1D46A9DB2D}" srcId="{DF89733A-117A-40FF-A27E-2E40004727F3}" destId="{8A60EEF9-BAF8-4CD7-B6BB-1BB95B1A7AC0}" srcOrd="0" destOrd="0" parTransId="{8C830E0D-9010-46B0-B8DA-EF0AA110738C}" sibTransId="{4AB9A7AB-0A5C-4D39-BC5D-ACAE394F9521}"/>
    <dgm:cxn modelId="{C0565A1E-C2C4-4F30-8B82-40B59891FE29}" srcId="{968AF1B9-5389-43C9-AA8E-2C39F6FC23E7}" destId="{8C607A1F-7D28-4E08-B6F1-AAD594DB833C}" srcOrd="0" destOrd="0" parTransId="{B55AACDB-31F8-49B3-829A-EC4EE3A6BEE7}" sibTransId="{108CCDE8-2AB9-4EEC-BA4C-3EFEC7373AA5}"/>
    <dgm:cxn modelId="{C9D68575-5EA6-4689-9412-FDA13A553190}" srcId="{BE24CF29-26AB-4E71-B196-C7DC22BFF1A4}" destId="{2CF14F86-DBB8-47F7-BEE7-F12E981992E9}" srcOrd="2" destOrd="0" parTransId="{B505A933-495F-4E91-8F72-32AEEEA8AD80}" sibTransId="{09E58F9B-FD7C-4842-B069-67D009F9D699}"/>
    <dgm:cxn modelId="{7CE4E34A-A87A-4D26-8559-A1F917291919}" type="presOf" srcId="{7EBC6292-C129-4411-8759-B33B628C0D47}" destId="{BA2E2593-9CDC-478A-9864-F7668CBF564F}" srcOrd="1" destOrd="0" presId="urn:microsoft.com/office/officeart/2005/8/layout/hierarchy2"/>
    <dgm:cxn modelId="{93F5972D-C809-474F-8D37-D08A9F84CCC9}" type="presOf" srcId="{C9D557D8-682F-4042-A9C6-E4FE3677A055}" destId="{FEF8DD5A-6621-4AA5-A700-DFE1E4588563}" srcOrd="1" destOrd="0" presId="urn:microsoft.com/office/officeart/2005/8/layout/hierarchy2"/>
    <dgm:cxn modelId="{A2438B9C-7BB0-4C60-8B1E-4F69406F7A5D}" type="presOf" srcId="{387D5349-8EFD-4B44-9F18-BF7247E0BD11}" destId="{C1CB8E1B-E197-4684-BCD8-627AB5797D1F}" srcOrd="0" destOrd="0" presId="urn:microsoft.com/office/officeart/2005/8/layout/hierarchy2"/>
    <dgm:cxn modelId="{895C3459-9D5D-4328-B256-52BD9EE3C788}" srcId="{BE24CF29-26AB-4E71-B196-C7DC22BFF1A4}" destId="{387D5349-8EFD-4B44-9F18-BF7247E0BD11}" srcOrd="0" destOrd="0" parTransId="{1335CE3D-D8B7-46FD-B73C-E633C03CA03A}" sibTransId="{1307D239-DB58-410D-ACFB-3763B270BE07}"/>
    <dgm:cxn modelId="{5EF9A48A-A1D6-46B1-B678-6454F131DC0F}" type="presOf" srcId="{8A60EEF9-BAF8-4CD7-B6BB-1BB95B1A7AC0}" destId="{03512692-63BB-4883-BBFA-309CC78B6C40}" srcOrd="0" destOrd="0" presId="urn:microsoft.com/office/officeart/2005/8/layout/hierarchy2"/>
    <dgm:cxn modelId="{7225A04A-3C15-4A75-8BA6-D20C1F83F659}" type="presOf" srcId="{C9D557D8-682F-4042-A9C6-E4FE3677A055}" destId="{A8446489-CD2A-4848-8B33-C9DC1A04B993}" srcOrd="0" destOrd="0" presId="urn:microsoft.com/office/officeart/2005/8/layout/hierarchy2"/>
    <dgm:cxn modelId="{3324A1D2-E766-407C-871B-DAED0E9ED893}" type="presOf" srcId="{623FD3DD-BA9A-4309-8209-AFAC447DBCCD}" destId="{ECE256C7-CD49-4603-9CA7-BB7D98A3F8F9}" srcOrd="1" destOrd="0" presId="urn:microsoft.com/office/officeart/2005/8/layout/hierarchy2"/>
    <dgm:cxn modelId="{C7D02895-F3CE-44BA-82E1-B1328BD617E3}" type="presOf" srcId="{623FD3DD-BA9A-4309-8209-AFAC447DBCCD}" destId="{8BABD288-B36B-4D56-B775-7EBC7FE55B8C}" srcOrd="0" destOrd="0" presId="urn:microsoft.com/office/officeart/2005/8/layout/hierarchy2"/>
    <dgm:cxn modelId="{9932B58D-B85D-4A11-B5E4-C042A67443EC}" type="presOf" srcId="{B55AACDB-31F8-49B3-829A-EC4EE3A6BEE7}" destId="{A8BE73A3-BE5E-476C-BABD-CDE14144EBF1}" srcOrd="1" destOrd="0" presId="urn:microsoft.com/office/officeart/2005/8/layout/hierarchy2"/>
    <dgm:cxn modelId="{D4ADB4E3-37DB-4CB2-BB57-46C96316E4A7}" type="presOf" srcId="{7EBC6292-C129-4411-8759-B33B628C0D47}" destId="{322B1C76-372D-4BE8-B54E-0370DE31BE49}" srcOrd="0" destOrd="0" presId="urn:microsoft.com/office/officeart/2005/8/layout/hierarchy2"/>
    <dgm:cxn modelId="{52F25F8C-0A4F-492F-9CA6-995A4E8E1562}" type="presOf" srcId="{1335CE3D-D8B7-46FD-B73C-E633C03CA03A}" destId="{14CA7C3C-E46F-42B3-A7F6-6BF11B1803E0}" srcOrd="0" destOrd="0" presId="urn:microsoft.com/office/officeart/2005/8/layout/hierarchy2"/>
    <dgm:cxn modelId="{443C267C-F3BD-42EA-A3E6-5A3704F90300}" type="presOf" srcId="{9243C54B-1DA1-41BC-9F56-CD4D1CE5E71E}" destId="{20C34A1F-D643-4F5C-A296-6D16A23E71EF}" srcOrd="0" destOrd="0" presId="urn:microsoft.com/office/officeart/2005/8/layout/hierarchy2"/>
    <dgm:cxn modelId="{AF280D61-742D-49D8-A919-7A972F9E6BE0}" type="presOf" srcId="{DF89733A-117A-40FF-A27E-2E40004727F3}" destId="{C00CB1C3-2B6D-4C64-9995-0023BC331796}" srcOrd="0" destOrd="0" presId="urn:microsoft.com/office/officeart/2005/8/layout/hierarchy2"/>
    <dgm:cxn modelId="{F8031882-AEA0-4856-A286-819F160CC384}" type="presParOf" srcId="{C00CB1C3-2B6D-4C64-9995-0023BC331796}" destId="{A17CE954-7961-40F6-9472-959393E5A583}" srcOrd="0" destOrd="0" presId="urn:microsoft.com/office/officeart/2005/8/layout/hierarchy2"/>
    <dgm:cxn modelId="{A2CB030F-8085-4FC4-9E8D-1B41A9C9A664}" type="presParOf" srcId="{A17CE954-7961-40F6-9472-959393E5A583}" destId="{03512692-63BB-4883-BBFA-309CC78B6C40}" srcOrd="0" destOrd="0" presId="urn:microsoft.com/office/officeart/2005/8/layout/hierarchy2"/>
    <dgm:cxn modelId="{93A541DF-9737-4F56-8ED1-0FCEF220BA13}" type="presParOf" srcId="{A17CE954-7961-40F6-9472-959393E5A583}" destId="{2B3A7E82-5078-4E08-8062-6612D3FFF45A}" srcOrd="1" destOrd="0" presId="urn:microsoft.com/office/officeart/2005/8/layout/hierarchy2"/>
    <dgm:cxn modelId="{1B87A9E2-311C-4EF0-B500-81B2F1406241}" type="presParOf" srcId="{2B3A7E82-5078-4E08-8062-6612D3FFF45A}" destId="{322B1C76-372D-4BE8-B54E-0370DE31BE49}" srcOrd="0" destOrd="0" presId="urn:microsoft.com/office/officeart/2005/8/layout/hierarchy2"/>
    <dgm:cxn modelId="{C30B6149-FF65-4208-A657-0B657CF5D4C9}" type="presParOf" srcId="{322B1C76-372D-4BE8-B54E-0370DE31BE49}" destId="{BA2E2593-9CDC-478A-9864-F7668CBF564F}" srcOrd="0" destOrd="0" presId="urn:microsoft.com/office/officeart/2005/8/layout/hierarchy2"/>
    <dgm:cxn modelId="{E0B9E0F8-6BE7-454B-B6F3-F1273CCA55F0}" type="presParOf" srcId="{2B3A7E82-5078-4E08-8062-6612D3FFF45A}" destId="{B72D6AC3-0093-4A31-B60F-588EF67557CA}" srcOrd="1" destOrd="0" presId="urn:microsoft.com/office/officeart/2005/8/layout/hierarchy2"/>
    <dgm:cxn modelId="{33C648AC-007D-4E46-AC2C-C3C3EBE037D3}" type="presParOf" srcId="{B72D6AC3-0093-4A31-B60F-588EF67557CA}" destId="{57A45A0E-DF81-4CEE-B715-F5F0F4255471}" srcOrd="0" destOrd="0" presId="urn:microsoft.com/office/officeart/2005/8/layout/hierarchy2"/>
    <dgm:cxn modelId="{550113E6-86DD-44F7-974A-749BC34FF36A}" type="presParOf" srcId="{B72D6AC3-0093-4A31-B60F-588EF67557CA}" destId="{190F4CE7-B8AD-4883-AF0F-8AD04A67BDB4}" srcOrd="1" destOrd="0" presId="urn:microsoft.com/office/officeart/2005/8/layout/hierarchy2"/>
    <dgm:cxn modelId="{24DA733A-F81B-4D86-9654-7CEB30FF8190}" type="presParOf" srcId="{190F4CE7-B8AD-4883-AF0F-8AD04A67BDB4}" destId="{8BB6B599-6FEB-4CF6-B613-E73DBB0146BD}" srcOrd="0" destOrd="0" presId="urn:microsoft.com/office/officeart/2005/8/layout/hierarchy2"/>
    <dgm:cxn modelId="{92147042-FE38-4507-A8E6-9457D1EF1C33}" type="presParOf" srcId="{8BB6B599-6FEB-4CF6-B613-E73DBB0146BD}" destId="{A8BE73A3-BE5E-476C-BABD-CDE14144EBF1}" srcOrd="0" destOrd="0" presId="urn:microsoft.com/office/officeart/2005/8/layout/hierarchy2"/>
    <dgm:cxn modelId="{54F487A9-FB9C-4CC7-A5A5-7516E47E3FAA}" type="presParOf" srcId="{190F4CE7-B8AD-4883-AF0F-8AD04A67BDB4}" destId="{C4388D69-B32C-46B0-BB8A-CA4E6FC2BB4B}" srcOrd="1" destOrd="0" presId="urn:microsoft.com/office/officeart/2005/8/layout/hierarchy2"/>
    <dgm:cxn modelId="{7286FC48-6314-41A8-8762-12946EC22BED}" type="presParOf" srcId="{C4388D69-B32C-46B0-BB8A-CA4E6FC2BB4B}" destId="{F23F028C-504A-4A1D-B153-EA6D78EE59E4}" srcOrd="0" destOrd="0" presId="urn:microsoft.com/office/officeart/2005/8/layout/hierarchy2"/>
    <dgm:cxn modelId="{74D436AD-F6C8-4719-BFC8-4B7FB4D06893}" type="presParOf" srcId="{C4388D69-B32C-46B0-BB8A-CA4E6FC2BB4B}" destId="{6EBF0E2B-DCF8-40DE-A47F-89EDFF75CCDA}" srcOrd="1" destOrd="0" presId="urn:microsoft.com/office/officeart/2005/8/layout/hierarchy2"/>
    <dgm:cxn modelId="{76DDCC0C-E77B-4BB5-A527-99D9E3ABF851}" type="presParOf" srcId="{2B3A7E82-5078-4E08-8062-6612D3FFF45A}" destId="{A8446489-CD2A-4848-8B33-C9DC1A04B993}" srcOrd="2" destOrd="0" presId="urn:microsoft.com/office/officeart/2005/8/layout/hierarchy2"/>
    <dgm:cxn modelId="{06ADD1E0-5C33-4003-A209-DB1CDD3511C7}" type="presParOf" srcId="{A8446489-CD2A-4848-8B33-C9DC1A04B993}" destId="{FEF8DD5A-6621-4AA5-A700-DFE1E4588563}" srcOrd="0" destOrd="0" presId="urn:microsoft.com/office/officeart/2005/8/layout/hierarchy2"/>
    <dgm:cxn modelId="{7E17F625-080E-42A0-A927-5A06C8245C30}" type="presParOf" srcId="{2B3A7E82-5078-4E08-8062-6612D3FFF45A}" destId="{7F0A6BB1-B1C0-4CA6-BA78-562358028983}" srcOrd="3" destOrd="0" presId="urn:microsoft.com/office/officeart/2005/8/layout/hierarchy2"/>
    <dgm:cxn modelId="{C350164F-DDB8-4043-9B98-C0A2AF153D81}" type="presParOf" srcId="{7F0A6BB1-B1C0-4CA6-BA78-562358028983}" destId="{074C4D29-44A4-4F0D-80E6-C6EDD621811C}" srcOrd="0" destOrd="0" presId="urn:microsoft.com/office/officeart/2005/8/layout/hierarchy2"/>
    <dgm:cxn modelId="{BE68A8AA-F3A8-4D07-B665-63AA703E2954}" type="presParOf" srcId="{7F0A6BB1-B1C0-4CA6-BA78-562358028983}" destId="{F4A90B7A-14EB-435F-AD33-9635A6115053}" srcOrd="1" destOrd="0" presId="urn:microsoft.com/office/officeart/2005/8/layout/hierarchy2"/>
    <dgm:cxn modelId="{DDF5F890-8165-4D3D-98F9-B8A2187C83FE}" type="presParOf" srcId="{F4A90B7A-14EB-435F-AD33-9635A6115053}" destId="{14CA7C3C-E46F-42B3-A7F6-6BF11B1803E0}" srcOrd="0" destOrd="0" presId="urn:microsoft.com/office/officeart/2005/8/layout/hierarchy2"/>
    <dgm:cxn modelId="{6D6C3699-AB88-46BD-AC89-4F434EC0E4A9}" type="presParOf" srcId="{14CA7C3C-E46F-42B3-A7F6-6BF11B1803E0}" destId="{F66057A4-4CAE-4656-8957-F01A898AF639}" srcOrd="0" destOrd="0" presId="urn:microsoft.com/office/officeart/2005/8/layout/hierarchy2"/>
    <dgm:cxn modelId="{7FF807AE-B2F6-486E-86B4-AB754180D085}" type="presParOf" srcId="{F4A90B7A-14EB-435F-AD33-9635A6115053}" destId="{F199DE40-68A5-49FC-8120-DD0AE98020B2}" srcOrd="1" destOrd="0" presId="urn:microsoft.com/office/officeart/2005/8/layout/hierarchy2"/>
    <dgm:cxn modelId="{1CECC6C8-1AFF-47B2-A8C0-DB203B458AB6}" type="presParOf" srcId="{F199DE40-68A5-49FC-8120-DD0AE98020B2}" destId="{C1CB8E1B-E197-4684-BCD8-627AB5797D1F}" srcOrd="0" destOrd="0" presId="urn:microsoft.com/office/officeart/2005/8/layout/hierarchy2"/>
    <dgm:cxn modelId="{18239B7B-E6A6-4DCB-92CE-AF6E0B397A21}" type="presParOf" srcId="{F199DE40-68A5-49FC-8120-DD0AE98020B2}" destId="{3080B92C-8DF3-48EE-9C08-F7FE5A0EBE3F}" srcOrd="1" destOrd="0" presId="urn:microsoft.com/office/officeart/2005/8/layout/hierarchy2"/>
    <dgm:cxn modelId="{7C42D53E-EC11-4DDD-BB24-32C8A6D5C934}" type="presParOf" srcId="{F4A90B7A-14EB-435F-AD33-9635A6115053}" destId="{8BABD288-B36B-4D56-B775-7EBC7FE55B8C}" srcOrd="2" destOrd="0" presId="urn:microsoft.com/office/officeart/2005/8/layout/hierarchy2"/>
    <dgm:cxn modelId="{1D799314-4F78-481E-B8C4-E837CE353822}" type="presParOf" srcId="{8BABD288-B36B-4D56-B775-7EBC7FE55B8C}" destId="{ECE256C7-CD49-4603-9CA7-BB7D98A3F8F9}" srcOrd="0" destOrd="0" presId="urn:microsoft.com/office/officeart/2005/8/layout/hierarchy2"/>
    <dgm:cxn modelId="{4BD7B2F3-21EF-4CB0-8775-177670711FED}" type="presParOf" srcId="{F4A90B7A-14EB-435F-AD33-9635A6115053}" destId="{A6674624-CDD4-4DD5-8BF4-94FA79A30AAA}" srcOrd="3" destOrd="0" presId="urn:microsoft.com/office/officeart/2005/8/layout/hierarchy2"/>
    <dgm:cxn modelId="{466709C9-C20A-4EBA-9D8D-36A07925844B}" type="presParOf" srcId="{A6674624-CDD4-4DD5-8BF4-94FA79A30AAA}" destId="{20C34A1F-D643-4F5C-A296-6D16A23E71EF}" srcOrd="0" destOrd="0" presId="urn:microsoft.com/office/officeart/2005/8/layout/hierarchy2"/>
    <dgm:cxn modelId="{F1DBB77F-AF60-44AF-985B-5FF407063579}" type="presParOf" srcId="{A6674624-CDD4-4DD5-8BF4-94FA79A30AAA}" destId="{55E32250-4570-47EF-85B6-8A7CCDDD46CF}" srcOrd="1" destOrd="0" presId="urn:microsoft.com/office/officeart/2005/8/layout/hierarchy2"/>
    <dgm:cxn modelId="{8517CB41-6D38-4170-8D39-E0AF3620C9AE}" type="presParOf" srcId="{F4A90B7A-14EB-435F-AD33-9635A6115053}" destId="{C7CEBEA4-6D1A-4FE0-BCCF-75BD179516C4}" srcOrd="4" destOrd="0" presId="urn:microsoft.com/office/officeart/2005/8/layout/hierarchy2"/>
    <dgm:cxn modelId="{6A38CE2C-21D4-4313-AB99-5A098CEDFCCF}" type="presParOf" srcId="{C7CEBEA4-6D1A-4FE0-BCCF-75BD179516C4}" destId="{1BB7BA16-A61C-4D75-B16E-E12CB7F0FAF2}" srcOrd="0" destOrd="0" presId="urn:microsoft.com/office/officeart/2005/8/layout/hierarchy2"/>
    <dgm:cxn modelId="{A616B106-2124-441D-BAFC-7F62B9204EF3}" type="presParOf" srcId="{F4A90B7A-14EB-435F-AD33-9635A6115053}" destId="{629F37AD-1092-4E9B-B187-E5A1394518D6}" srcOrd="5" destOrd="0" presId="urn:microsoft.com/office/officeart/2005/8/layout/hierarchy2"/>
    <dgm:cxn modelId="{616D0BEA-4FFF-426D-A927-90873AD1C933}" type="presParOf" srcId="{629F37AD-1092-4E9B-B187-E5A1394518D6}" destId="{4D156D88-717E-487F-8259-47AF1DD69784}" srcOrd="0" destOrd="0" presId="urn:microsoft.com/office/officeart/2005/8/layout/hierarchy2"/>
    <dgm:cxn modelId="{A7B48047-FB33-47F5-BDC8-E5DD3E9A2328}" type="presParOf" srcId="{629F37AD-1092-4E9B-B187-E5A1394518D6}" destId="{D3DE6AD2-4028-4C15-BD1B-74CA1828D9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9733A-117A-40FF-A27E-2E40004727F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0EEF9-BAF8-4CD7-B6BB-1BB95B1A7AC0}">
      <dgm:prSet phldrT="[文本]" custT="1"/>
      <dgm:spPr/>
      <dgm:t>
        <a:bodyPr/>
        <a:lstStyle/>
        <a:p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Text mining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8C830E0D-9010-46B0-B8DA-EF0AA110738C}" type="parTrans" cxnId="{2908CB2C-BCF5-4567-A896-5A1D46A9DB2D}">
      <dgm:prSet/>
      <dgm:spPr/>
      <dgm:t>
        <a:bodyPr/>
        <a:lstStyle/>
        <a:p>
          <a:endParaRPr lang="zh-CN" altLang="en-US"/>
        </a:p>
      </dgm:t>
    </dgm:pt>
    <dgm:pt modelId="{4AB9A7AB-0A5C-4D39-BC5D-ACAE394F9521}" type="sibTrans" cxnId="{2908CB2C-BCF5-4567-A896-5A1D46A9DB2D}">
      <dgm:prSet/>
      <dgm:spPr/>
      <dgm:t>
        <a:bodyPr/>
        <a:lstStyle/>
        <a:p>
          <a:endParaRPr lang="zh-CN" altLang="en-US"/>
        </a:p>
      </dgm:t>
    </dgm:pt>
    <dgm:pt modelId="{968AF1B9-5389-43C9-AA8E-2C39F6FC23E7}">
      <dgm:prSet phldrT="[文本]" custT="1"/>
      <dgm:spPr/>
      <dgm:t>
        <a:bodyPr/>
        <a:lstStyle/>
        <a:p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Cluster-less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7EBC6292-C129-4411-8759-B33B628C0D47}" type="parTrans" cxnId="{53FEFDA4-4E74-405D-A001-197F41FC0DDE}">
      <dgm:prSet/>
      <dgm:spPr/>
      <dgm:t>
        <a:bodyPr/>
        <a:lstStyle/>
        <a:p>
          <a:endParaRPr lang="zh-CN" altLang="en-US"/>
        </a:p>
      </dgm:t>
    </dgm:pt>
    <dgm:pt modelId="{DB0755A0-D5C7-4172-B4E4-6FC46D72AAE2}" type="sibTrans" cxnId="{53FEFDA4-4E74-405D-A001-197F41FC0DDE}">
      <dgm:prSet/>
      <dgm:spPr/>
      <dgm:t>
        <a:bodyPr/>
        <a:lstStyle/>
        <a:p>
          <a:endParaRPr lang="zh-CN" altLang="en-US"/>
        </a:p>
      </dgm:t>
    </dgm:pt>
    <dgm:pt modelId="{BE24CF29-26AB-4E71-B196-C7DC22BFF1A4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smtClean="0">
              <a:latin typeface="Adobe 楷体 Std R" pitchFamily="18" charset="-122"/>
              <a:ea typeface="Adobe 楷体 Std R" pitchFamily="18" charset="-122"/>
            </a:rPr>
            <a:t>Cluster-based: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IPC</a:t>
          </a:r>
        </a:p>
      </dgm:t>
    </dgm:pt>
    <dgm:pt modelId="{C9D557D8-682F-4042-A9C6-E4FE3677A055}" type="parTrans" cxnId="{C1A177B7-F08B-4E92-BCFD-5688A83F349A}">
      <dgm:prSet/>
      <dgm:spPr/>
      <dgm:t>
        <a:bodyPr/>
        <a:lstStyle/>
        <a:p>
          <a:endParaRPr lang="zh-CN" altLang="en-US"/>
        </a:p>
      </dgm:t>
    </dgm:pt>
    <dgm:pt modelId="{B1C82327-D588-4695-B980-0B0DB5154772}" type="sibTrans" cxnId="{C1A177B7-F08B-4E92-BCFD-5688A83F349A}">
      <dgm:prSet/>
      <dgm:spPr/>
      <dgm:t>
        <a:bodyPr/>
        <a:lstStyle/>
        <a:p>
          <a:endParaRPr lang="zh-CN" altLang="en-US"/>
        </a:p>
      </dgm:t>
    </dgm:pt>
    <dgm:pt modelId="{8C607A1F-7D28-4E08-B6F1-AAD594DB833C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sz="1600" dirty="0" smtClean="0">
              <a:latin typeface="Adobe 楷体 Std R" pitchFamily="18" charset="-122"/>
              <a:ea typeface="Adobe 楷体 Std R" pitchFamily="18" charset="-122"/>
            </a:rPr>
            <a:t>陈芨熙</a:t>
          </a:r>
          <a:endParaRPr lang="en-US" altLang="zh-CN" sz="1600" dirty="0" smtClean="0">
            <a:latin typeface="Adobe 楷体 Std R" pitchFamily="18" charset="-122"/>
            <a:ea typeface="Adobe 楷体 Std R" pitchFamily="18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Patent model tree,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Weighted similarity of patent title and abstract </a:t>
          </a:r>
          <a:endParaRPr lang="zh-CN" altLang="en-US" sz="1600" dirty="0"/>
        </a:p>
      </dgm:t>
    </dgm:pt>
    <dgm:pt modelId="{B55AACDB-31F8-49B3-829A-EC4EE3A6BEE7}" type="parTrans" cxnId="{C0565A1E-C2C4-4F30-8B82-40B59891FE29}">
      <dgm:prSet/>
      <dgm:spPr/>
      <dgm:t>
        <a:bodyPr/>
        <a:lstStyle/>
        <a:p>
          <a:endParaRPr lang="zh-CN" altLang="en-US"/>
        </a:p>
      </dgm:t>
    </dgm:pt>
    <dgm:pt modelId="{108CCDE8-2AB9-4EEC-BA4C-3EFEC7373AA5}" type="sibTrans" cxnId="{C0565A1E-C2C4-4F30-8B82-40B59891FE29}">
      <dgm:prSet/>
      <dgm:spPr/>
      <dgm:t>
        <a:bodyPr/>
        <a:lstStyle/>
        <a:p>
          <a:endParaRPr lang="zh-CN" altLang="en-US"/>
        </a:p>
      </dgm:t>
    </dgm:pt>
    <dgm:pt modelId="{387D5349-8EFD-4B44-9F18-BF7247E0BD11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1600" dirty="0" smtClean="0">
              <a:latin typeface="Adobe 楷体 Std R" pitchFamily="18" charset="-122"/>
              <a:ea typeface="Adobe 楷体 Std R" pitchFamily="18" charset="-122"/>
            </a:rPr>
            <a:t>郭炜强</a:t>
          </a: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: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 the concept </a:t>
          </a: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vectors </a:t>
          </a: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of IPC</a:t>
          </a:r>
          <a:endParaRPr lang="zh-CN" altLang="en-US" sz="1600" dirty="0">
            <a:latin typeface="Adobe 楷体 Std R" pitchFamily="18" charset="-122"/>
            <a:ea typeface="Adobe 楷体 Std R" pitchFamily="18" charset="-122"/>
          </a:endParaRPr>
        </a:p>
      </dgm:t>
    </dgm:pt>
    <dgm:pt modelId="{1335CE3D-D8B7-46FD-B73C-E633C03CA03A}" type="parTrans" cxnId="{895C3459-9D5D-4328-B256-52BD9EE3C788}">
      <dgm:prSet/>
      <dgm:spPr/>
      <dgm:t>
        <a:bodyPr/>
        <a:lstStyle/>
        <a:p>
          <a:endParaRPr lang="zh-CN" altLang="en-US"/>
        </a:p>
      </dgm:t>
    </dgm:pt>
    <dgm:pt modelId="{1307D239-DB58-410D-ACFB-3763B270BE07}" type="sibTrans" cxnId="{895C3459-9D5D-4328-B256-52BD9EE3C788}">
      <dgm:prSet/>
      <dgm:spPr/>
      <dgm:t>
        <a:bodyPr/>
        <a:lstStyle/>
        <a:p>
          <a:endParaRPr lang="zh-CN" altLang="en-US"/>
        </a:p>
      </dgm:t>
    </dgm:pt>
    <dgm:pt modelId="{9243C54B-1DA1-41BC-9F56-CD4D1CE5E71E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 err="1" smtClean="0">
              <a:latin typeface="Adobe 楷体 Std R" pitchFamily="18" charset="-122"/>
              <a:ea typeface="Adobe 楷体 Std R" pitchFamily="18" charset="-122"/>
            </a:rPr>
            <a:t>Larkey</a:t>
          </a:r>
          <a:r>
            <a:rPr lang="en-US" sz="1600" dirty="0" smtClean="0">
              <a:latin typeface="Adobe 楷体 Std R" pitchFamily="18" charset="-122"/>
              <a:ea typeface="Adobe 楷体 Std R" pitchFamily="18" charset="-122"/>
            </a:rPr>
            <a:t>(1999):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n virtual </a:t>
          </a: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documents</a:t>
          </a:r>
          <a:endParaRPr lang="en-US" altLang="zh-CN" sz="1600" dirty="0" smtClean="0">
            <a:latin typeface="Adobe 楷体 Std R" pitchFamily="18" charset="-122"/>
            <a:ea typeface="Adobe 楷体 Std R" pitchFamily="18" charset="-122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dirty="0" smtClean="0">
              <a:latin typeface="Adobe 楷体 Std R" pitchFamily="18" charset="-122"/>
              <a:ea typeface="Adobe 楷体 Std R" pitchFamily="18" charset="-122"/>
            </a:rPr>
            <a:t>Not experimentally evaluated</a:t>
          </a:r>
          <a:endParaRPr lang="zh-CN" altLang="en-US" sz="1600" dirty="0">
            <a:latin typeface="Adobe 楷体 Std R" pitchFamily="18" charset="-122"/>
            <a:ea typeface="Adobe 楷体 Std R" pitchFamily="18" charset="-122"/>
          </a:endParaRPr>
        </a:p>
      </dgm:t>
    </dgm:pt>
    <dgm:pt modelId="{623FD3DD-BA9A-4309-8209-AFAC447DBCCD}" type="parTrans" cxnId="{5ADB1B41-8B41-40CD-9D4B-74D6C9AEE22F}">
      <dgm:prSet/>
      <dgm:spPr/>
      <dgm:t>
        <a:bodyPr/>
        <a:lstStyle/>
        <a:p>
          <a:endParaRPr lang="zh-CN" altLang="en-US"/>
        </a:p>
      </dgm:t>
    </dgm:pt>
    <dgm:pt modelId="{15D6DAF7-1448-4093-9D9D-CD0AD542C4E8}" type="sibTrans" cxnId="{5ADB1B41-8B41-40CD-9D4B-74D6C9AEE22F}">
      <dgm:prSet/>
      <dgm:spPr/>
      <dgm:t>
        <a:bodyPr/>
        <a:lstStyle/>
        <a:p>
          <a:endParaRPr lang="zh-CN" altLang="en-US"/>
        </a:p>
      </dgm:t>
    </dgm:pt>
    <dgm:pt modelId="{2CF14F86-DBB8-47F7-BEE7-F12E981992E9}">
      <dgm:prSet custT="1"/>
      <dgm:spPr/>
      <dgm:t>
        <a:bodyPr/>
        <a:lstStyle/>
        <a:p>
          <a:r>
            <a:rPr lang="zh-CN" sz="1800" dirty="0" smtClean="0"/>
            <a:t>刘玉琴</a:t>
          </a:r>
          <a:endParaRPr lang="en-US" altLang="zh-CN" sz="1800" dirty="0" smtClean="0"/>
        </a:p>
        <a:p>
          <a:endParaRPr lang="en-US" sz="1800" dirty="0"/>
        </a:p>
      </dgm:t>
    </dgm:pt>
    <dgm:pt modelId="{B505A933-495F-4E91-8F72-32AEEEA8AD80}" type="parTrans" cxnId="{C9D68575-5EA6-4689-9412-FDA13A553190}">
      <dgm:prSet/>
      <dgm:spPr/>
      <dgm:t>
        <a:bodyPr/>
        <a:lstStyle/>
        <a:p>
          <a:endParaRPr lang="zh-CN" altLang="en-US"/>
        </a:p>
      </dgm:t>
    </dgm:pt>
    <dgm:pt modelId="{09E58F9B-FD7C-4842-B069-67D009F9D699}" type="sibTrans" cxnId="{C9D68575-5EA6-4689-9412-FDA13A553190}">
      <dgm:prSet/>
      <dgm:spPr/>
      <dgm:t>
        <a:bodyPr/>
        <a:lstStyle/>
        <a:p>
          <a:endParaRPr lang="zh-CN" altLang="en-US"/>
        </a:p>
      </dgm:t>
    </dgm:pt>
    <dgm:pt modelId="{C00CB1C3-2B6D-4C64-9995-0023BC331796}" type="pres">
      <dgm:prSet presAssocID="{DF89733A-117A-40FF-A27E-2E40004727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7CE954-7961-40F6-9472-959393E5A583}" type="pres">
      <dgm:prSet presAssocID="{8A60EEF9-BAF8-4CD7-B6BB-1BB95B1A7AC0}" presName="root1" presStyleCnt="0"/>
      <dgm:spPr/>
      <dgm:t>
        <a:bodyPr/>
        <a:lstStyle/>
        <a:p>
          <a:endParaRPr lang="zh-CN" altLang="en-US"/>
        </a:p>
      </dgm:t>
    </dgm:pt>
    <dgm:pt modelId="{03512692-63BB-4883-BBFA-309CC78B6C40}" type="pres">
      <dgm:prSet presAssocID="{8A60EEF9-BAF8-4CD7-B6BB-1BB95B1A7AC0}" presName="LevelOneTextNode" presStyleLbl="node0" presStyleIdx="0" presStyleCnt="1" custScaleX="63053" custScaleY="100320" custLinFactNeighborX="-53300" custLinFactNeighborY="-20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A7E82-5078-4E08-8062-6612D3FFF45A}" type="pres">
      <dgm:prSet presAssocID="{8A60EEF9-BAF8-4CD7-B6BB-1BB95B1A7AC0}" presName="level2hierChild" presStyleCnt="0"/>
      <dgm:spPr/>
      <dgm:t>
        <a:bodyPr/>
        <a:lstStyle/>
        <a:p>
          <a:endParaRPr lang="zh-CN" altLang="en-US"/>
        </a:p>
      </dgm:t>
    </dgm:pt>
    <dgm:pt modelId="{322B1C76-372D-4BE8-B54E-0370DE31BE49}" type="pres">
      <dgm:prSet presAssocID="{7EBC6292-C129-4411-8759-B33B628C0D4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A2E2593-9CDC-478A-9864-F7668CBF564F}" type="pres">
      <dgm:prSet presAssocID="{7EBC6292-C129-4411-8759-B33B628C0D4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72D6AC3-0093-4A31-B60F-588EF67557CA}" type="pres">
      <dgm:prSet presAssocID="{968AF1B9-5389-43C9-AA8E-2C39F6FC23E7}" presName="root2" presStyleCnt="0"/>
      <dgm:spPr/>
      <dgm:t>
        <a:bodyPr/>
        <a:lstStyle/>
        <a:p>
          <a:endParaRPr lang="zh-CN" altLang="en-US"/>
        </a:p>
      </dgm:t>
    </dgm:pt>
    <dgm:pt modelId="{57A45A0E-DF81-4CEE-B715-F5F0F4255471}" type="pres">
      <dgm:prSet presAssocID="{968AF1B9-5389-43C9-AA8E-2C39F6FC23E7}" presName="LevelTwoTextNode" presStyleLbl="node2" presStyleIdx="0" presStyleCnt="2" custScaleX="85331" custLinFactNeighborX="-19649" custLinFactNeighborY="106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0F4CE7-B8AD-4883-AF0F-8AD04A67BDB4}" type="pres">
      <dgm:prSet presAssocID="{968AF1B9-5389-43C9-AA8E-2C39F6FC23E7}" presName="level3hierChild" presStyleCnt="0"/>
      <dgm:spPr/>
      <dgm:t>
        <a:bodyPr/>
        <a:lstStyle/>
        <a:p>
          <a:endParaRPr lang="zh-CN" altLang="en-US"/>
        </a:p>
      </dgm:t>
    </dgm:pt>
    <dgm:pt modelId="{8BB6B599-6FEB-4CF6-B613-E73DBB0146BD}" type="pres">
      <dgm:prSet presAssocID="{B55AACDB-31F8-49B3-829A-EC4EE3A6BEE7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A8BE73A3-BE5E-476C-BABD-CDE14144EBF1}" type="pres">
      <dgm:prSet presAssocID="{B55AACDB-31F8-49B3-829A-EC4EE3A6BEE7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C4388D69-B32C-46B0-BB8A-CA4E6FC2BB4B}" type="pres">
      <dgm:prSet presAssocID="{8C607A1F-7D28-4E08-B6F1-AAD594DB833C}" presName="root2" presStyleCnt="0"/>
      <dgm:spPr/>
      <dgm:t>
        <a:bodyPr/>
        <a:lstStyle/>
        <a:p>
          <a:endParaRPr lang="zh-CN" altLang="en-US"/>
        </a:p>
      </dgm:t>
    </dgm:pt>
    <dgm:pt modelId="{F23F028C-504A-4A1D-B153-EA6D78EE59E4}" type="pres">
      <dgm:prSet presAssocID="{8C607A1F-7D28-4E08-B6F1-AAD594DB833C}" presName="LevelTwoTextNode" presStyleLbl="node3" presStyleIdx="0" presStyleCnt="4" custScaleX="143730" custScaleY="117086" custLinFactNeighborY="12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F0E2B-DCF8-40DE-A47F-89EDFF75CCDA}" type="pres">
      <dgm:prSet presAssocID="{8C607A1F-7D28-4E08-B6F1-AAD594DB833C}" presName="level3hierChild" presStyleCnt="0"/>
      <dgm:spPr/>
      <dgm:t>
        <a:bodyPr/>
        <a:lstStyle/>
        <a:p>
          <a:endParaRPr lang="zh-CN" altLang="en-US"/>
        </a:p>
      </dgm:t>
    </dgm:pt>
    <dgm:pt modelId="{A8446489-CD2A-4848-8B33-C9DC1A04B993}" type="pres">
      <dgm:prSet presAssocID="{C9D557D8-682F-4042-A9C6-E4FE3677A055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FEF8DD5A-6621-4AA5-A700-DFE1E4588563}" type="pres">
      <dgm:prSet presAssocID="{C9D557D8-682F-4042-A9C6-E4FE3677A05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7F0A6BB1-B1C0-4CA6-BA78-562358028983}" type="pres">
      <dgm:prSet presAssocID="{BE24CF29-26AB-4E71-B196-C7DC22BFF1A4}" presName="root2" presStyleCnt="0"/>
      <dgm:spPr/>
      <dgm:t>
        <a:bodyPr/>
        <a:lstStyle/>
        <a:p>
          <a:endParaRPr lang="zh-CN" altLang="en-US"/>
        </a:p>
      </dgm:t>
    </dgm:pt>
    <dgm:pt modelId="{074C4D29-44A4-4F0D-80E6-C6EDD621811C}" type="pres">
      <dgm:prSet presAssocID="{BE24CF29-26AB-4E71-B196-C7DC22BFF1A4}" presName="LevelTwoTextNode" presStyleLbl="node2" presStyleIdx="1" presStyleCnt="2" custScaleX="85272" custLinFactNeighborX="-15759" custLinFactNeighborY="19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A90B7A-14EB-435F-AD33-9635A6115053}" type="pres">
      <dgm:prSet presAssocID="{BE24CF29-26AB-4E71-B196-C7DC22BFF1A4}" presName="level3hierChild" presStyleCnt="0"/>
      <dgm:spPr/>
      <dgm:t>
        <a:bodyPr/>
        <a:lstStyle/>
        <a:p>
          <a:endParaRPr lang="zh-CN" altLang="en-US"/>
        </a:p>
      </dgm:t>
    </dgm:pt>
    <dgm:pt modelId="{14CA7C3C-E46F-42B3-A7F6-6BF11B1803E0}" type="pres">
      <dgm:prSet presAssocID="{1335CE3D-D8B7-46FD-B73C-E633C03CA03A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F66057A4-4CAE-4656-8957-F01A898AF639}" type="pres">
      <dgm:prSet presAssocID="{1335CE3D-D8B7-46FD-B73C-E633C03CA03A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F199DE40-68A5-49FC-8120-DD0AE98020B2}" type="pres">
      <dgm:prSet presAssocID="{387D5349-8EFD-4B44-9F18-BF7247E0BD11}" presName="root2" presStyleCnt="0"/>
      <dgm:spPr/>
      <dgm:t>
        <a:bodyPr/>
        <a:lstStyle/>
        <a:p>
          <a:endParaRPr lang="zh-CN" altLang="en-US"/>
        </a:p>
      </dgm:t>
    </dgm:pt>
    <dgm:pt modelId="{C1CB8E1B-E197-4684-BCD8-627AB5797D1F}" type="pres">
      <dgm:prSet presAssocID="{387D5349-8EFD-4B44-9F18-BF7247E0BD11}" presName="LevelTwoTextNode" presStyleLbl="node3" presStyleIdx="1" presStyleCnt="4" custScaleX="143699" custLinFactNeighborY="22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80B92C-8DF3-48EE-9C08-F7FE5A0EBE3F}" type="pres">
      <dgm:prSet presAssocID="{387D5349-8EFD-4B44-9F18-BF7247E0BD11}" presName="level3hierChild" presStyleCnt="0"/>
      <dgm:spPr/>
      <dgm:t>
        <a:bodyPr/>
        <a:lstStyle/>
        <a:p>
          <a:endParaRPr lang="zh-CN" altLang="en-US"/>
        </a:p>
      </dgm:t>
    </dgm:pt>
    <dgm:pt modelId="{8BABD288-B36B-4D56-B775-7EBC7FE55B8C}" type="pres">
      <dgm:prSet presAssocID="{623FD3DD-BA9A-4309-8209-AFAC447DBCCD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ECE256C7-CD49-4603-9CA7-BB7D98A3F8F9}" type="pres">
      <dgm:prSet presAssocID="{623FD3DD-BA9A-4309-8209-AFAC447DBCCD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A6674624-CDD4-4DD5-8BF4-94FA79A30AAA}" type="pres">
      <dgm:prSet presAssocID="{9243C54B-1DA1-41BC-9F56-CD4D1CE5E71E}" presName="root2" presStyleCnt="0"/>
      <dgm:spPr/>
      <dgm:t>
        <a:bodyPr/>
        <a:lstStyle/>
        <a:p>
          <a:endParaRPr lang="zh-CN" altLang="en-US"/>
        </a:p>
      </dgm:t>
    </dgm:pt>
    <dgm:pt modelId="{20C34A1F-D643-4F5C-A296-6D16A23E71EF}" type="pres">
      <dgm:prSet presAssocID="{9243C54B-1DA1-41BC-9F56-CD4D1CE5E71E}" presName="LevelTwoTextNode" presStyleLbl="node3" presStyleIdx="2" presStyleCnt="4" custScaleX="1436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32250-4570-47EF-85B6-8A7CCDDD46CF}" type="pres">
      <dgm:prSet presAssocID="{9243C54B-1DA1-41BC-9F56-CD4D1CE5E71E}" presName="level3hierChild" presStyleCnt="0"/>
      <dgm:spPr/>
      <dgm:t>
        <a:bodyPr/>
        <a:lstStyle/>
        <a:p>
          <a:endParaRPr lang="zh-CN" altLang="en-US"/>
        </a:p>
      </dgm:t>
    </dgm:pt>
    <dgm:pt modelId="{C7CEBEA4-6D1A-4FE0-BCCF-75BD179516C4}" type="pres">
      <dgm:prSet presAssocID="{B505A933-495F-4E91-8F72-32AEEEA8AD80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BB7BA16-A61C-4D75-B16E-E12CB7F0FAF2}" type="pres">
      <dgm:prSet presAssocID="{B505A933-495F-4E91-8F72-32AEEEA8AD80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29F37AD-1092-4E9B-B187-E5A1394518D6}" type="pres">
      <dgm:prSet presAssocID="{2CF14F86-DBB8-47F7-BEE7-F12E981992E9}" presName="root2" presStyleCnt="0"/>
      <dgm:spPr/>
      <dgm:t>
        <a:bodyPr/>
        <a:lstStyle/>
        <a:p>
          <a:endParaRPr lang="zh-CN" altLang="en-US"/>
        </a:p>
      </dgm:t>
    </dgm:pt>
    <dgm:pt modelId="{4D156D88-717E-487F-8259-47AF1DD69784}" type="pres">
      <dgm:prSet presAssocID="{2CF14F86-DBB8-47F7-BEE7-F12E981992E9}" presName="LevelTwoTextNode" presStyleLbl="node3" presStyleIdx="3" presStyleCnt="4" custScaleX="1436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E6AD2-4028-4C15-BD1B-74CA1828D910}" type="pres">
      <dgm:prSet presAssocID="{2CF14F86-DBB8-47F7-BEE7-F12E981992E9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D5222E34-C89C-4C55-A882-6244F4413690}" type="presOf" srcId="{7EBC6292-C129-4411-8759-B33B628C0D47}" destId="{BA2E2593-9CDC-478A-9864-F7668CBF564F}" srcOrd="1" destOrd="0" presId="urn:microsoft.com/office/officeart/2005/8/layout/hierarchy2"/>
    <dgm:cxn modelId="{24398385-181E-4B57-95D1-87FE1DA607A0}" type="presOf" srcId="{B505A933-495F-4E91-8F72-32AEEEA8AD80}" destId="{1BB7BA16-A61C-4D75-B16E-E12CB7F0FAF2}" srcOrd="1" destOrd="0" presId="urn:microsoft.com/office/officeart/2005/8/layout/hierarchy2"/>
    <dgm:cxn modelId="{5ADB1B41-8B41-40CD-9D4B-74D6C9AEE22F}" srcId="{BE24CF29-26AB-4E71-B196-C7DC22BFF1A4}" destId="{9243C54B-1DA1-41BC-9F56-CD4D1CE5E71E}" srcOrd="1" destOrd="0" parTransId="{623FD3DD-BA9A-4309-8209-AFAC447DBCCD}" sibTransId="{15D6DAF7-1448-4093-9D9D-CD0AD542C4E8}"/>
    <dgm:cxn modelId="{53FEFDA4-4E74-405D-A001-197F41FC0DDE}" srcId="{8A60EEF9-BAF8-4CD7-B6BB-1BB95B1A7AC0}" destId="{968AF1B9-5389-43C9-AA8E-2C39F6FC23E7}" srcOrd="0" destOrd="0" parTransId="{7EBC6292-C129-4411-8759-B33B628C0D47}" sibTransId="{DB0755A0-D5C7-4172-B4E4-6FC46D72AAE2}"/>
    <dgm:cxn modelId="{EDFCBF0A-0EB5-44A0-8451-7448FB1E8BE2}" type="presOf" srcId="{387D5349-8EFD-4B44-9F18-BF7247E0BD11}" destId="{C1CB8E1B-E197-4684-BCD8-627AB5797D1F}" srcOrd="0" destOrd="0" presId="urn:microsoft.com/office/officeart/2005/8/layout/hierarchy2"/>
    <dgm:cxn modelId="{C1A177B7-F08B-4E92-BCFD-5688A83F349A}" srcId="{8A60EEF9-BAF8-4CD7-B6BB-1BB95B1A7AC0}" destId="{BE24CF29-26AB-4E71-B196-C7DC22BFF1A4}" srcOrd="1" destOrd="0" parTransId="{C9D557D8-682F-4042-A9C6-E4FE3677A055}" sibTransId="{B1C82327-D588-4695-B980-0B0DB5154772}"/>
    <dgm:cxn modelId="{33CF274F-9F08-4F5D-A694-73C96BFBEFA2}" type="presOf" srcId="{7EBC6292-C129-4411-8759-B33B628C0D47}" destId="{322B1C76-372D-4BE8-B54E-0370DE31BE49}" srcOrd="0" destOrd="0" presId="urn:microsoft.com/office/officeart/2005/8/layout/hierarchy2"/>
    <dgm:cxn modelId="{72080579-7C5D-4BF0-8991-F30E09B45AC4}" type="presOf" srcId="{BE24CF29-26AB-4E71-B196-C7DC22BFF1A4}" destId="{074C4D29-44A4-4F0D-80E6-C6EDD621811C}" srcOrd="0" destOrd="0" presId="urn:microsoft.com/office/officeart/2005/8/layout/hierarchy2"/>
    <dgm:cxn modelId="{0ED01179-6E19-4EA2-B1BE-A9C546287217}" type="presOf" srcId="{623FD3DD-BA9A-4309-8209-AFAC447DBCCD}" destId="{ECE256C7-CD49-4603-9CA7-BB7D98A3F8F9}" srcOrd="1" destOrd="0" presId="urn:microsoft.com/office/officeart/2005/8/layout/hierarchy2"/>
    <dgm:cxn modelId="{5D45227D-52AB-420F-B6A3-31B6FADCCD16}" type="presOf" srcId="{C9D557D8-682F-4042-A9C6-E4FE3677A055}" destId="{FEF8DD5A-6621-4AA5-A700-DFE1E4588563}" srcOrd="1" destOrd="0" presId="urn:microsoft.com/office/officeart/2005/8/layout/hierarchy2"/>
    <dgm:cxn modelId="{E45C0FDC-BEE1-4B15-B4F2-737B9E982F70}" type="presOf" srcId="{623FD3DD-BA9A-4309-8209-AFAC447DBCCD}" destId="{8BABD288-B36B-4D56-B775-7EBC7FE55B8C}" srcOrd="0" destOrd="0" presId="urn:microsoft.com/office/officeart/2005/8/layout/hierarchy2"/>
    <dgm:cxn modelId="{6FAC546C-DB56-4D10-B7B3-F4BE51AC108C}" type="presOf" srcId="{B55AACDB-31F8-49B3-829A-EC4EE3A6BEE7}" destId="{A8BE73A3-BE5E-476C-BABD-CDE14144EBF1}" srcOrd="1" destOrd="0" presId="urn:microsoft.com/office/officeart/2005/8/layout/hierarchy2"/>
    <dgm:cxn modelId="{C4E46684-B706-4360-A6AE-5B4B00FCD167}" type="presOf" srcId="{B505A933-495F-4E91-8F72-32AEEEA8AD80}" destId="{C7CEBEA4-6D1A-4FE0-BCCF-75BD179516C4}" srcOrd="0" destOrd="0" presId="urn:microsoft.com/office/officeart/2005/8/layout/hierarchy2"/>
    <dgm:cxn modelId="{2908CB2C-BCF5-4567-A896-5A1D46A9DB2D}" srcId="{DF89733A-117A-40FF-A27E-2E40004727F3}" destId="{8A60EEF9-BAF8-4CD7-B6BB-1BB95B1A7AC0}" srcOrd="0" destOrd="0" parTransId="{8C830E0D-9010-46B0-B8DA-EF0AA110738C}" sibTransId="{4AB9A7AB-0A5C-4D39-BC5D-ACAE394F9521}"/>
    <dgm:cxn modelId="{C0565A1E-C2C4-4F30-8B82-40B59891FE29}" srcId="{968AF1B9-5389-43C9-AA8E-2C39F6FC23E7}" destId="{8C607A1F-7D28-4E08-B6F1-AAD594DB833C}" srcOrd="0" destOrd="0" parTransId="{B55AACDB-31F8-49B3-829A-EC4EE3A6BEE7}" sibTransId="{108CCDE8-2AB9-4EEC-BA4C-3EFEC7373AA5}"/>
    <dgm:cxn modelId="{C9D68575-5EA6-4689-9412-FDA13A553190}" srcId="{BE24CF29-26AB-4E71-B196-C7DC22BFF1A4}" destId="{2CF14F86-DBB8-47F7-BEE7-F12E981992E9}" srcOrd="2" destOrd="0" parTransId="{B505A933-495F-4E91-8F72-32AEEEA8AD80}" sibTransId="{09E58F9B-FD7C-4842-B069-67D009F9D699}"/>
    <dgm:cxn modelId="{667CCFF9-F21D-41A3-A8A2-663E0B7523AB}" type="presOf" srcId="{1335CE3D-D8B7-46FD-B73C-E633C03CA03A}" destId="{14CA7C3C-E46F-42B3-A7F6-6BF11B1803E0}" srcOrd="0" destOrd="0" presId="urn:microsoft.com/office/officeart/2005/8/layout/hierarchy2"/>
    <dgm:cxn modelId="{929EB30D-A7BF-4030-AFF3-67E69E7049A4}" type="presOf" srcId="{8C607A1F-7D28-4E08-B6F1-AAD594DB833C}" destId="{F23F028C-504A-4A1D-B153-EA6D78EE59E4}" srcOrd="0" destOrd="0" presId="urn:microsoft.com/office/officeart/2005/8/layout/hierarchy2"/>
    <dgm:cxn modelId="{29D70CC0-1072-43EC-A427-C62EF16F010F}" type="presOf" srcId="{968AF1B9-5389-43C9-AA8E-2C39F6FC23E7}" destId="{57A45A0E-DF81-4CEE-B715-F5F0F4255471}" srcOrd="0" destOrd="0" presId="urn:microsoft.com/office/officeart/2005/8/layout/hierarchy2"/>
    <dgm:cxn modelId="{895C3459-9D5D-4328-B256-52BD9EE3C788}" srcId="{BE24CF29-26AB-4E71-B196-C7DC22BFF1A4}" destId="{387D5349-8EFD-4B44-9F18-BF7247E0BD11}" srcOrd="0" destOrd="0" parTransId="{1335CE3D-D8B7-46FD-B73C-E633C03CA03A}" sibTransId="{1307D239-DB58-410D-ACFB-3763B270BE07}"/>
    <dgm:cxn modelId="{79EA8BBC-283F-4753-B8C5-E6FAA5E18B26}" type="presOf" srcId="{C9D557D8-682F-4042-A9C6-E4FE3677A055}" destId="{A8446489-CD2A-4848-8B33-C9DC1A04B993}" srcOrd="0" destOrd="0" presId="urn:microsoft.com/office/officeart/2005/8/layout/hierarchy2"/>
    <dgm:cxn modelId="{1B66E0B6-4353-4062-A058-86E670D7C834}" type="presOf" srcId="{9243C54B-1DA1-41BC-9F56-CD4D1CE5E71E}" destId="{20C34A1F-D643-4F5C-A296-6D16A23E71EF}" srcOrd="0" destOrd="0" presId="urn:microsoft.com/office/officeart/2005/8/layout/hierarchy2"/>
    <dgm:cxn modelId="{9E4FBFFA-0DEA-4FE0-B821-CADDFE33746D}" type="presOf" srcId="{B55AACDB-31F8-49B3-829A-EC4EE3A6BEE7}" destId="{8BB6B599-6FEB-4CF6-B613-E73DBB0146BD}" srcOrd="0" destOrd="0" presId="urn:microsoft.com/office/officeart/2005/8/layout/hierarchy2"/>
    <dgm:cxn modelId="{A9E8F5A9-A92E-404B-BB19-521B733934D7}" type="presOf" srcId="{2CF14F86-DBB8-47F7-BEE7-F12E981992E9}" destId="{4D156D88-717E-487F-8259-47AF1DD69784}" srcOrd="0" destOrd="0" presId="urn:microsoft.com/office/officeart/2005/8/layout/hierarchy2"/>
    <dgm:cxn modelId="{ABDA6220-0706-42AE-8842-BFCB5CF48F6C}" type="presOf" srcId="{1335CE3D-D8B7-46FD-B73C-E633C03CA03A}" destId="{F66057A4-4CAE-4656-8957-F01A898AF639}" srcOrd="1" destOrd="0" presId="urn:microsoft.com/office/officeart/2005/8/layout/hierarchy2"/>
    <dgm:cxn modelId="{2183005E-BE1B-4688-B20C-BE40DCAF8C7D}" type="presOf" srcId="{DF89733A-117A-40FF-A27E-2E40004727F3}" destId="{C00CB1C3-2B6D-4C64-9995-0023BC331796}" srcOrd="0" destOrd="0" presId="urn:microsoft.com/office/officeart/2005/8/layout/hierarchy2"/>
    <dgm:cxn modelId="{25337E11-F246-4582-897A-FF5C0EC19568}" type="presOf" srcId="{8A60EEF9-BAF8-4CD7-B6BB-1BB95B1A7AC0}" destId="{03512692-63BB-4883-BBFA-309CC78B6C40}" srcOrd="0" destOrd="0" presId="urn:microsoft.com/office/officeart/2005/8/layout/hierarchy2"/>
    <dgm:cxn modelId="{A2900914-7C9E-4366-8749-C34AB2895EAC}" type="presParOf" srcId="{C00CB1C3-2B6D-4C64-9995-0023BC331796}" destId="{A17CE954-7961-40F6-9472-959393E5A583}" srcOrd="0" destOrd="0" presId="urn:microsoft.com/office/officeart/2005/8/layout/hierarchy2"/>
    <dgm:cxn modelId="{FFD42953-BE30-4679-BE1F-DEE099BB4AA8}" type="presParOf" srcId="{A17CE954-7961-40F6-9472-959393E5A583}" destId="{03512692-63BB-4883-BBFA-309CC78B6C40}" srcOrd="0" destOrd="0" presId="urn:microsoft.com/office/officeart/2005/8/layout/hierarchy2"/>
    <dgm:cxn modelId="{B92F36B1-D60A-44CB-8566-64595A3CFD43}" type="presParOf" srcId="{A17CE954-7961-40F6-9472-959393E5A583}" destId="{2B3A7E82-5078-4E08-8062-6612D3FFF45A}" srcOrd="1" destOrd="0" presId="urn:microsoft.com/office/officeart/2005/8/layout/hierarchy2"/>
    <dgm:cxn modelId="{500C9D58-17C7-4638-8EA1-D715AA65EEC4}" type="presParOf" srcId="{2B3A7E82-5078-4E08-8062-6612D3FFF45A}" destId="{322B1C76-372D-4BE8-B54E-0370DE31BE49}" srcOrd="0" destOrd="0" presId="urn:microsoft.com/office/officeart/2005/8/layout/hierarchy2"/>
    <dgm:cxn modelId="{56B2EDA9-3D0C-4554-A5EE-0AD51A199620}" type="presParOf" srcId="{322B1C76-372D-4BE8-B54E-0370DE31BE49}" destId="{BA2E2593-9CDC-478A-9864-F7668CBF564F}" srcOrd="0" destOrd="0" presId="urn:microsoft.com/office/officeart/2005/8/layout/hierarchy2"/>
    <dgm:cxn modelId="{053ECDA7-C667-4772-9D3B-FFE52A95569C}" type="presParOf" srcId="{2B3A7E82-5078-4E08-8062-6612D3FFF45A}" destId="{B72D6AC3-0093-4A31-B60F-588EF67557CA}" srcOrd="1" destOrd="0" presId="urn:microsoft.com/office/officeart/2005/8/layout/hierarchy2"/>
    <dgm:cxn modelId="{80B3CB49-DB75-4555-A7E1-8DAB099E1AB1}" type="presParOf" srcId="{B72D6AC3-0093-4A31-B60F-588EF67557CA}" destId="{57A45A0E-DF81-4CEE-B715-F5F0F4255471}" srcOrd="0" destOrd="0" presId="urn:microsoft.com/office/officeart/2005/8/layout/hierarchy2"/>
    <dgm:cxn modelId="{17A87E33-424C-45FE-968A-39F3613F0EBB}" type="presParOf" srcId="{B72D6AC3-0093-4A31-B60F-588EF67557CA}" destId="{190F4CE7-B8AD-4883-AF0F-8AD04A67BDB4}" srcOrd="1" destOrd="0" presId="urn:microsoft.com/office/officeart/2005/8/layout/hierarchy2"/>
    <dgm:cxn modelId="{C8782C83-9160-4FDA-9FB3-A60676EE2CC1}" type="presParOf" srcId="{190F4CE7-B8AD-4883-AF0F-8AD04A67BDB4}" destId="{8BB6B599-6FEB-4CF6-B613-E73DBB0146BD}" srcOrd="0" destOrd="0" presId="urn:microsoft.com/office/officeart/2005/8/layout/hierarchy2"/>
    <dgm:cxn modelId="{82445782-BF30-437E-B664-05990CBA9AF8}" type="presParOf" srcId="{8BB6B599-6FEB-4CF6-B613-E73DBB0146BD}" destId="{A8BE73A3-BE5E-476C-BABD-CDE14144EBF1}" srcOrd="0" destOrd="0" presId="urn:microsoft.com/office/officeart/2005/8/layout/hierarchy2"/>
    <dgm:cxn modelId="{67D76CEF-2B4E-4266-B82F-A0A708D42DFF}" type="presParOf" srcId="{190F4CE7-B8AD-4883-AF0F-8AD04A67BDB4}" destId="{C4388D69-B32C-46B0-BB8A-CA4E6FC2BB4B}" srcOrd="1" destOrd="0" presId="urn:microsoft.com/office/officeart/2005/8/layout/hierarchy2"/>
    <dgm:cxn modelId="{A1BDB636-A805-4ECF-A909-CD27BF7D965B}" type="presParOf" srcId="{C4388D69-B32C-46B0-BB8A-CA4E6FC2BB4B}" destId="{F23F028C-504A-4A1D-B153-EA6D78EE59E4}" srcOrd="0" destOrd="0" presId="urn:microsoft.com/office/officeart/2005/8/layout/hierarchy2"/>
    <dgm:cxn modelId="{ECA09F67-850A-48D3-BB1B-9E429F84665D}" type="presParOf" srcId="{C4388D69-B32C-46B0-BB8A-CA4E6FC2BB4B}" destId="{6EBF0E2B-DCF8-40DE-A47F-89EDFF75CCDA}" srcOrd="1" destOrd="0" presId="urn:microsoft.com/office/officeart/2005/8/layout/hierarchy2"/>
    <dgm:cxn modelId="{BE94842B-7526-49A7-B56B-D09EAAD0A654}" type="presParOf" srcId="{2B3A7E82-5078-4E08-8062-6612D3FFF45A}" destId="{A8446489-CD2A-4848-8B33-C9DC1A04B993}" srcOrd="2" destOrd="0" presId="urn:microsoft.com/office/officeart/2005/8/layout/hierarchy2"/>
    <dgm:cxn modelId="{D3428FE6-98DA-4288-9E26-928F32B72D4E}" type="presParOf" srcId="{A8446489-CD2A-4848-8B33-C9DC1A04B993}" destId="{FEF8DD5A-6621-4AA5-A700-DFE1E4588563}" srcOrd="0" destOrd="0" presId="urn:microsoft.com/office/officeart/2005/8/layout/hierarchy2"/>
    <dgm:cxn modelId="{F02A0E4B-4EFB-4597-B16F-61FC25D87921}" type="presParOf" srcId="{2B3A7E82-5078-4E08-8062-6612D3FFF45A}" destId="{7F0A6BB1-B1C0-4CA6-BA78-562358028983}" srcOrd="3" destOrd="0" presId="urn:microsoft.com/office/officeart/2005/8/layout/hierarchy2"/>
    <dgm:cxn modelId="{8BD4DD0B-CD0C-4D68-9C79-CD8A2B0A027C}" type="presParOf" srcId="{7F0A6BB1-B1C0-4CA6-BA78-562358028983}" destId="{074C4D29-44A4-4F0D-80E6-C6EDD621811C}" srcOrd="0" destOrd="0" presId="urn:microsoft.com/office/officeart/2005/8/layout/hierarchy2"/>
    <dgm:cxn modelId="{997A651B-1369-4AC6-B101-B31BD5B905C4}" type="presParOf" srcId="{7F0A6BB1-B1C0-4CA6-BA78-562358028983}" destId="{F4A90B7A-14EB-435F-AD33-9635A6115053}" srcOrd="1" destOrd="0" presId="urn:microsoft.com/office/officeart/2005/8/layout/hierarchy2"/>
    <dgm:cxn modelId="{05A0A916-54A6-474E-BD2E-C9E801765D17}" type="presParOf" srcId="{F4A90B7A-14EB-435F-AD33-9635A6115053}" destId="{14CA7C3C-E46F-42B3-A7F6-6BF11B1803E0}" srcOrd="0" destOrd="0" presId="urn:microsoft.com/office/officeart/2005/8/layout/hierarchy2"/>
    <dgm:cxn modelId="{6BA80A89-ADF1-4766-881B-BE3CC8619249}" type="presParOf" srcId="{14CA7C3C-E46F-42B3-A7F6-6BF11B1803E0}" destId="{F66057A4-4CAE-4656-8957-F01A898AF639}" srcOrd="0" destOrd="0" presId="urn:microsoft.com/office/officeart/2005/8/layout/hierarchy2"/>
    <dgm:cxn modelId="{710AFA04-159C-44C4-8CC4-970D398AA51D}" type="presParOf" srcId="{F4A90B7A-14EB-435F-AD33-9635A6115053}" destId="{F199DE40-68A5-49FC-8120-DD0AE98020B2}" srcOrd="1" destOrd="0" presId="urn:microsoft.com/office/officeart/2005/8/layout/hierarchy2"/>
    <dgm:cxn modelId="{C16B1F76-A477-4369-A713-7F717527BE7D}" type="presParOf" srcId="{F199DE40-68A5-49FC-8120-DD0AE98020B2}" destId="{C1CB8E1B-E197-4684-BCD8-627AB5797D1F}" srcOrd="0" destOrd="0" presId="urn:microsoft.com/office/officeart/2005/8/layout/hierarchy2"/>
    <dgm:cxn modelId="{61B52F6A-478E-4325-98E8-6A2C6C25EAD5}" type="presParOf" srcId="{F199DE40-68A5-49FC-8120-DD0AE98020B2}" destId="{3080B92C-8DF3-48EE-9C08-F7FE5A0EBE3F}" srcOrd="1" destOrd="0" presId="urn:microsoft.com/office/officeart/2005/8/layout/hierarchy2"/>
    <dgm:cxn modelId="{107998D1-FB8B-4670-8C7C-5DBEF4F7E80C}" type="presParOf" srcId="{F4A90B7A-14EB-435F-AD33-9635A6115053}" destId="{8BABD288-B36B-4D56-B775-7EBC7FE55B8C}" srcOrd="2" destOrd="0" presId="urn:microsoft.com/office/officeart/2005/8/layout/hierarchy2"/>
    <dgm:cxn modelId="{C2D344F7-1E26-4FB7-B72A-B213D3D1F1A3}" type="presParOf" srcId="{8BABD288-B36B-4D56-B775-7EBC7FE55B8C}" destId="{ECE256C7-CD49-4603-9CA7-BB7D98A3F8F9}" srcOrd="0" destOrd="0" presId="urn:microsoft.com/office/officeart/2005/8/layout/hierarchy2"/>
    <dgm:cxn modelId="{6573555F-F766-4E66-BFF8-20FDF6024ED6}" type="presParOf" srcId="{F4A90B7A-14EB-435F-AD33-9635A6115053}" destId="{A6674624-CDD4-4DD5-8BF4-94FA79A30AAA}" srcOrd="3" destOrd="0" presId="urn:microsoft.com/office/officeart/2005/8/layout/hierarchy2"/>
    <dgm:cxn modelId="{A13D1E6F-93C8-48B2-BD80-945367A4CC03}" type="presParOf" srcId="{A6674624-CDD4-4DD5-8BF4-94FA79A30AAA}" destId="{20C34A1F-D643-4F5C-A296-6D16A23E71EF}" srcOrd="0" destOrd="0" presId="urn:microsoft.com/office/officeart/2005/8/layout/hierarchy2"/>
    <dgm:cxn modelId="{02DA9F0A-9BDC-4768-AE3C-ACDBCE743AC3}" type="presParOf" srcId="{A6674624-CDD4-4DD5-8BF4-94FA79A30AAA}" destId="{55E32250-4570-47EF-85B6-8A7CCDDD46CF}" srcOrd="1" destOrd="0" presId="urn:microsoft.com/office/officeart/2005/8/layout/hierarchy2"/>
    <dgm:cxn modelId="{C92EA492-10B8-4B49-965C-84C6E5124D20}" type="presParOf" srcId="{F4A90B7A-14EB-435F-AD33-9635A6115053}" destId="{C7CEBEA4-6D1A-4FE0-BCCF-75BD179516C4}" srcOrd="4" destOrd="0" presId="urn:microsoft.com/office/officeart/2005/8/layout/hierarchy2"/>
    <dgm:cxn modelId="{649F4F57-3F10-4568-8D75-021D804EA707}" type="presParOf" srcId="{C7CEBEA4-6D1A-4FE0-BCCF-75BD179516C4}" destId="{1BB7BA16-A61C-4D75-B16E-E12CB7F0FAF2}" srcOrd="0" destOrd="0" presId="urn:microsoft.com/office/officeart/2005/8/layout/hierarchy2"/>
    <dgm:cxn modelId="{BD318031-6A81-40EE-B266-5E4A007F78C2}" type="presParOf" srcId="{F4A90B7A-14EB-435F-AD33-9635A6115053}" destId="{629F37AD-1092-4E9B-B187-E5A1394518D6}" srcOrd="5" destOrd="0" presId="urn:microsoft.com/office/officeart/2005/8/layout/hierarchy2"/>
    <dgm:cxn modelId="{476964A8-230F-4A2B-9C02-EB8368D51C29}" type="presParOf" srcId="{629F37AD-1092-4E9B-B187-E5A1394518D6}" destId="{4D156D88-717E-487F-8259-47AF1DD69784}" srcOrd="0" destOrd="0" presId="urn:microsoft.com/office/officeart/2005/8/layout/hierarchy2"/>
    <dgm:cxn modelId="{AA01E158-5957-45D5-8D52-BF324059994C}" type="presParOf" srcId="{629F37AD-1092-4E9B-B187-E5A1394518D6}" destId="{D3DE6AD2-4028-4C15-BD1B-74CA1828D9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B2DA2D-B1F2-47FE-99E0-DA644DBDF839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3E1DE52-F96F-47AC-8AC2-F67FD6067ED2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A38B7655-1759-4302-9601-1BD61E6A4F8D}" type="sibTrans" cxnId="{66E565BF-BE49-47F7-9011-597C53A0E7A7}">
      <dgm:prSet/>
      <dgm:spPr/>
      <dgm:t>
        <a:bodyPr/>
        <a:lstStyle/>
        <a:p>
          <a:endParaRPr lang="zh-CN" altLang="en-US"/>
        </a:p>
      </dgm:t>
    </dgm:pt>
    <dgm:pt modelId="{E9522075-ADD0-407D-9397-AA41419D4B27}" type="parTrans" cxnId="{66E565BF-BE49-47F7-9011-597C53A0E7A7}">
      <dgm:prSet/>
      <dgm:spPr/>
      <dgm:t>
        <a:bodyPr/>
        <a:lstStyle/>
        <a:p>
          <a:endParaRPr lang="zh-CN" altLang="en-US"/>
        </a:p>
      </dgm:t>
    </dgm:pt>
    <dgm:pt modelId="{7932046A-01EF-4EE4-8DC2-09B225DDE74C}" type="pres">
      <dgm:prSet presAssocID="{05B2DA2D-B1F2-47FE-99E0-DA644DBDF8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997ECA-4D98-4CC8-A7F1-46A10B4CD527}" type="pres">
      <dgm:prSet presAssocID="{05B2DA2D-B1F2-47FE-99E0-DA644DBDF839}" presName="ellipse" presStyleLbl="trBgShp" presStyleIdx="0" presStyleCnt="1"/>
      <dgm:spPr/>
    </dgm:pt>
    <dgm:pt modelId="{02D395EC-6A38-423F-B50C-7C29ABDCA5A4}" type="pres">
      <dgm:prSet presAssocID="{05B2DA2D-B1F2-47FE-99E0-DA644DBDF839}" presName="arrow1" presStyleLbl="fgShp" presStyleIdx="0" presStyleCnt="1" custLinFactNeighborY="70680"/>
      <dgm:spPr>
        <a:solidFill>
          <a:schemeClr val="accent2"/>
        </a:solidFill>
      </dgm:spPr>
    </dgm:pt>
    <dgm:pt modelId="{5C89E2F7-B28E-47FB-9404-7715B60AF4A4}" type="pres">
      <dgm:prSet presAssocID="{05B2DA2D-B1F2-47FE-99E0-DA644DBDF8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1DBFA-5144-411E-9F8C-3BB37490DED0}" type="pres">
      <dgm:prSet presAssocID="{05B2DA2D-B1F2-47FE-99E0-DA644DBDF839}" presName="funnel" presStyleLbl="trAlignAcc1" presStyleIdx="0" presStyleCnt="1" custAng="0" custScaleX="141092" custScaleY="116279" custLinFactNeighborY="5860"/>
      <dgm:spPr/>
    </dgm:pt>
  </dgm:ptLst>
  <dgm:cxnLst>
    <dgm:cxn modelId="{66E565BF-BE49-47F7-9011-597C53A0E7A7}" srcId="{05B2DA2D-B1F2-47FE-99E0-DA644DBDF839}" destId="{73E1DE52-F96F-47AC-8AC2-F67FD6067ED2}" srcOrd="0" destOrd="0" parTransId="{E9522075-ADD0-407D-9397-AA41419D4B27}" sibTransId="{A38B7655-1759-4302-9601-1BD61E6A4F8D}"/>
    <dgm:cxn modelId="{FBAFA706-19D4-4C2D-9396-6B0D19EACCBC}" type="presOf" srcId="{05B2DA2D-B1F2-47FE-99E0-DA644DBDF839}" destId="{7932046A-01EF-4EE4-8DC2-09B225DDE74C}" srcOrd="0" destOrd="0" presId="urn:microsoft.com/office/officeart/2005/8/layout/funnel1"/>
    <dgm:cxn modelId="{8C92F4BA-1619-42D6-82FC-6098AE295360}" type="presOf" srcId="{73E1DE52-F96F-47AC-8AC2-F67FD6067ED2}" destId="{5C89E2F7-B28E-47FB-9404-7715B60AF4A4}" srcOrd="0" destOrd="0" presId="urn:microsoft.com/office/officeart/2005/8/layout/funnel1"/>
    <dgm:cxn modelId="{965D5789-433E-4516-9107-0299A24D4013}" type="presParOf" srcId="{7932046A-01EF-4EE4-8DC2-09B225DDE74C}" destId="{AC997ECA-4D98-4CC8-A7F1-46A10B4CD527}" srcOrd="0" destOrd="0" presId="urn:microsoft.com/office/officeart/2005/8/layout/funnel1"/>
    <dgm:cxn modelId="{669574DA-B9E0-4655-AE31-0E15A4C6C4C3}" type="presParOf" srcId="{7932046A-01EF-4EE4-8DC2-09B225DDE74C}" destId="{02D395EC-6A38-423F-B50C-7C29ABDCA5A4}" srcOrd="1" destOrd="0" presId="urn:microsoft.com/office/officeart/2005/8/layout/funnel1"/>
    <dgm:cxn modelId="{5AFA5E43-8B92-4A30-93BC-8A7CFACD68BE}" type="presParOf" srcId="{7932046A-01EF-4EE4-8DC2-09B225DDE74C}" destId="{5C89E2F7-B28E-47FB-9404-7715B60AF4A4}" srcOrd="2" destOrd="0" presId="urn:microsoft.com/office/officeart/2005/8/layout/funnel1"/>
    <dgm:cxn modelId="{61723606-F37F-4952-8C7D-75F53A2B1130}" type="presParOf" srcId="{7932046A-01EF-4EE4-8DC2-09B225DDE74C}" destId="{E881DBFA-5144-411E-9F8C-3BB37490DED0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8ACD2-72A2-4F69-A471-4B1E36DF46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2A20ED4C-EF70-407E-AA3A-53A4C2348537}">
      <dgm:prSet phldrT="[文本]" custT="1"/>
      <dgm:spPr/>
      <dgm:t>
        <a:bodyPr/>
        <a:lstStyle/>
        <a:p>
          <a:r>
            <a:rPr lang="en-US" altLang="zh-CN" sz="2800" dirty="0" smtClean="0">
              <a:latin typeface="Adobe 楷体 Std R" pitchFamily="18" charset="-122"/>
              <a:ea typeface="Adobe 楷体 Std R" pitchFamily="18" charset="-122"/>
            </a:rPr>
            <a:t>A</a:t>
          </a:r>
          <a:endParaRPr lang="zh-CN" altLang="en-US" sz="2800" dirty="0">
            <a:latin typeface="Adobe 楷体 Std R" pitchFamily="18" charset="-122"/>
            <a:ea typeface="Adobe 楷体 Std R" pitchFamily="18" charset="-122"/>
          </a:endParaRPr>
        </a:p>
      </dgm:t>
    </dgm:pt>
    <dgm:pt modelId="{D0E726C1-F3CB-4FE0-A060-831228F6A75A}" type="parTrans" cxnId="{F0C3D112-AD1F-4DEA-BA98-70239408D40C}">
      <dgm:prSet/>
      <dgm:spPr/>
      <dgm:t>
        <a:bodyPr/>
        <a:lstStyle/>
        <a:p>
          <a:endParaRPr lang="zh-CN" altLang="en-US"/>
        </a:p>
      </dgm:t>
    </dgm:pt>
    <dgm:pt modelId="{360046C3-214A-4B31-810B-4DEDC6A6D943}" type="sibTrans" cxnId="{F0C3D112-AD1F-4DEA-BA98-70239408D40C}">
      <dgm:prSet/>
      <dgm:spPr/>
      <dgm:t>
        <a:bodyPr/>
        <a:lstStyle/>
        <a:p>
          <a:endParaRPr lang="zh-CN" altLang="en-US"/>
        </a:p>
      </dgm:t>
    </dgm:pt>
    <dgm:pt modelId="{BB71D142-0396-473E-A118-52060BCEFBC1}" type="asst">
      <dgm:prSet phldrT="[文本]" custT="1"/>
      <dgm:spPr/>
      <dgm:t>
        <a:bodyPr/>
        <a:lstStyle/>
        <a:p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A01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7D4A8392-A790-4D62-BCFC-FB16B9550665}" type="parTrans" cxnId="{2A31A689-0F7E-43C5-8E81-DB58ED0FD18E}">
      <dgm:prSet/>
      <dgm:spPr/>
      <dgm:t>
        <a:bodyPr/>
        <a:lstStyle/>
        <a:p>
          <a:endParaRPr lang="zh-CN" altLang="en-US"/>
        </a:p>
      </dgm:t>
    </dgm:pt>
    <dgm:pt modelId="{3662FC5B-8C17-41A7-BAE2-2E964571AF89}" type="sibTrans" cxnId="{2A31A689-0F7E-43C5-8E81-DB58ED0FD18E}">
      <dgm:prSet/>
      <dgm:spPr/>
      <dgm:t>
        <a:bodyPr/>
        <a:lstStyle/>
        <a:p>
          <a:endParaRPr lang="zh-CN" altLang="en-US"/>
        </a:p>
      </dgm:t>
    </dgm:pt>
    <dgm:pt modelId="{A12F6271-828A-47B2-8024-BA2B0BC7B40E}">
      <dgm:prSet phldrT="[文本]" custT="1"/>
      <dgm:spPr/>
      <dgm:t>
        <a:bodyPr/>
        <a:lstStyle/>
        <a:p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A01B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F0D31D58-598E-48E9-977A-697504043BDA}" type="parTrans" cxnId="{5610E10E-FF6F-4752-BCD6-A3C95AC5CA72}">
      <dgm:prSet/>
      <dgm:spPr/>
      <dgm:t>
        <a:bodyPr/>
        <a:lstStyle/>
        <a:p>
          <a:endParaRPr lang="zh-CN" altLang="en-US"/>
        </a:p>
      </dgm:t>
    </dgm:pt>
    <dgm:pt modelId="{742CD7C6-5B2B-4C5F-8733-61C42D148F64}" type="sibTrans" cxnId="{5610E10E-FF6F-4752-BCD6-A3C95AC5CA72}">
      <dgm:prSet/>
      <dgm:spPr/>
      <dgm:t>
        <a:bodyPr/>
        <a:lstStyle/>
        <a:p>
          <a:endParaRPr lang="zh-CN" altLang="en-US"/>
        </a:p>
      </dgm:t>
    </dgm:pt>
    <dgm:pt modelId="{4E52CB8D-7BAA-45D2-9CDD-B27436B04A29}">
      <dgm:prSet phldrT="[文本]" custT="1"/>
      <dgm:spPr/>
      <dgm:t>
        <a:bodyPr/>
        <a:lstStyle/>
        <a:p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A01C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A2E45D70-2E37-4226-B6CD-05D83F540F2F}" type="parTrans" cxnId="{E1035A4F-3153-452E-952C-69414538351E}">
      <dgm:prSet/>
      <dgm:spPr/>
      <dgm:t>
        <a:bodyPr/>
        <a:lstStyle/>
        <a:p>
          <a:endParaRPr lang="zh-CN" altLang="en-US"/>
        </a:p>
      </dgm:t>
    </dgm:pt>
    <dgm:pt modelId="{8BDFBEFE-A440-40CF-B954-230EDDBA9094}" type="sibTrans" cxnId="{E1035A4F-3153-452E-952C-69414538351E}">
      <dgm:prSet/>
      <dgm:spPr/>
      <dgm:t>
        <a:bodyPr/>
        <a:lstStyle/>
        <a:p>
          <a:endParaRPr lang="zh-CN" altLang="en-US"/>
        </a:p>
      </dgm:t>
    </dgm:pt>
    <dgm:pt modelId="{70805190-46E6-4FAE-B906-12696EB5D90D}">
      <dgm:prSet phldrT="[文本]" custT="1"/>
      <dgm:spPr/>
      <dgm:t>
        <a:bodyPr/>
        <a:lstStyle/>
        <a:p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A01D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8827448F-DB7D-4AA1-8F7F-6FC3F5BF1BDC}" type="parTrans" cxnId="{0ED9D5B9-E393-4BD1-ACE0-903CEA4B3340}">
      <dgm:prSet/>
      <dgm:spPr/>
      <dgm:t>
        <a:bodyPr/>
        <a:lstStyle/>
        <a:p>
          <a:endParaRPr lang="zh-CN" altLang="en-US"/>
        </a:p>
      </dgm:t>
    </dgm:pt>
    <dgm:pt modelId="{BFDCF807-24AD-4937-8E9F-E31114A165E6}" type="sibTrans" cxnId="{0ED9D5B9-E393-4BD1-ACE0-903CEA4B3340}">
      <dgm:prSet/>
      <dgm:spPr/>
      <dgm:t>
        <a:bodyPr/>
        <a:lstStyle/>
        <a:p>
          <a:endParaRPr lang="zh-CN" altLang="en-US"/>
        </a:p>
      </dgm:t>
    </dgm:pt>
    <dgm:pt modelId="{723E965B-9330-43D8-80D9-6616D0BE8B16}" type="asst">
      <dgm:prSet phldrT="[文本]" custT="1"/>
      <dgm:spPr/>
      <dgm:t>
        <a:bodyPr/>
        <a:lstStyle/>
        <a:p>
          <a:r>
            <a:rPr lang="en-US" altLang="zh-CN" sz="2000" dirty="0" smtClean="0">
              <a:latin typeface="Adobe 楷体 Std R" pitchFamily="18" charset="-122"/>
              <a:ea typeface="Adobe 楷体 Std R" pitchFamily="18" charset="-122"/>
            </a:rPr>
            <a:t>A02</a:t>
          </a:r>
          <a:endParaRPr lang="zh-CN" altLang="en-US" sz="2000" dirty="0">
            <a:latin typeface="Adobe 楷体 Std R" pitchFamily="18" charset="-122"/>
            <a:ea typeface="Adobe 楷体 Std R" pitchFamily="18" charset="-122"/>
          </a:endParaRPr>
        </a:p>
      </dgm:t>
    </dgm:pt>
    <dgm:pt modelId="{577E2F72-E993-40E7-8100-F39F43C56CE4}" type="parTrans" cxnId="{5951DA5A-2758-4455-8FCF-4E367965F8FB}">
      <dgm:prSet/>
      <dgm:spPr/>
      <dgm:t>
        <a:bodyPr/>
        <a:lstStyle/>
        <a:p>
          <a:endParaRPr lang="zh-CN" altLang="en-US"/>
        </a:p>
      </dgm:t>
    </dgm:pt>
    <dgm:pt modelId="{6409C838-F679-4880-BC43-3A911128BD11}" type="sibTrans" cxnId="{5951DA5A-2758-4455-8FCF-4E367965F8FB}">
      <dgm:prSet/>
      <dgm:spPr/>
      <dgm:t>
        <a:bodyPr/>
        <a:lstStyle/>
        <a:p>
          <a:endParaRPr lang="zh-CN" altLang="en-US"/>
        </a:p>
      </dgm:t>
    </dgm:pt>
    <dgm:pt modelId="{4D600591-3F1E-4210-A436-4BE53DFF8540}" type="pres">
      <dgm:prSet presAssocID="{E378ACD2-72A2-4F69-A471-4B1E36DF46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308346F-0688-4A18-B088-471515E00A72}" type="pres">
      <dgm:prSet presAssocID="{2A20ED4C-EF70-407E-AA3A-53A4C2348537}" presName="hierRoot1" presStyleCnt="0">
        <dgm:presLayoutVars>
          <dgm:hierBranch val="init"/>
        </dgm:presLayoutVars>
      </dgm:prSet>
      <dgm:spPr/>
    </dgm:pt>
    <dgm:pt modelId="{47A6102C-7AB6-44D0-B679-864DEF756D47}" type="pres">
      <dgm:prSet presAssocID="{2A20ED4C-EF70-407E-AA3A-53A4C2348537}" presName="rootComposite1" presStyleCnt="0"/>
      <dgm:spPr/>
    </dgm:pt>
    <dgm:pt modelId="{73D5245C-ECE6-403E-9CCC-985571825FD6}" type="pres">
      <dgm:prSet presAssocID="{2A20ED4C-EF70-407E-AA3A-53A4C234853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32B5E9-EE7F-45E4-A71A-AFF065813FD8}" type="pres">
      <dgm:prSet presAssocID="{2A20ED4C-EF70-407E-AA3A-53A4C234853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06B1290-BCA4-4BFA-961E-C508FF6D7A73}" type="pres">
      <dgm:prSet presAssocID="{2A20ED4C-EF70-407E-AA3A-53A4C2348537}" presName="hierChild2" presStyleCnt="0"/>
      <dgm:spPr/>
    </dgm:pt>
    <dgm:pt modelId="{517BFFC1-AD34-476C-97DB-1E90E56306E8}" type="pres">
      <dgm:prSet presAssocID="{F0D31D58-598E-48E9-977A-697504043BD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7D24C9AA-996B-4FBE-AFCB-57E4E7296D44}" type="pres">
      <dgm:prSet presAssocID="{A12F6271-828A-47B2-8024-BA2B0BC7B40E}" presName="hierRoot2" presStyleCnt="0">
        <dgm:presLayoutVars>
          <dgm:hierBranch val="init"/>
        </dgm:presLayoutVars>
      </dgm:prSet>
      <dgm:spPr/>
    </dgm:pt>
    <dgm:pt modelId="{5FEDB1FB-1C2F-46FE-949C-A3EEE36B6E3D}" type="pres">
      <dgm:prSet presAssocID="{A12F6271-828A-47B2-8024-BA2B0BC7B40E}" presName="rootComposite" presStyleCnt="0"/>
      <dgm:spPr/>
    </dgm:pt>
    <dgm:pt modelId="{B89C5F2C-125B-4DC9-8FF1-FB799366BE24}" type="pres">
      <dgm:prSet presAssocID="{A12F6271-828A-47B2-8024-BA2B0BC7B40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A49043-B2AF-40CA-8214-4D7FB5976DF5}" type="pres">
      <dgm:prSet presAssocID="{A12F6271-828A-47B2-8024-BA2B0BC7B40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9D7963A-C0ED-4199-B2BA-D40CBE81F084}" type="pres">
      <dgm:prSet presAssocID="{A12F6271-828A-47B2-8024-BA2B0BC7B40E}" presName="hierChild4" presStyleCnt="0"/>
      <dgm:spPr/>
    </dgm:pt>
    <dgm:pt modelId="{08135232-755B-470E-9B99-77A15266C3A6}" type="pres">
      <dgm:prSet presAssocID="{A12F6271-828A-47B2-8024-BA2B0BC7B40E}" presName="hierChild5" presStyleCnt="0"/>
      <dgm:spPr/>
    </dgm:pt>
    <dgm:pt modelId="{A5D40DE8-EE0B-4AA7-8447-FDD9756EC4D9}" type="pres">
      <dgm:prSet presAssocID="{A2E45D70-2E37-4226-B6CD-05D83F540F2F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5A596FFA-F281-4FA4-AC7D-40ACD1FA75A0}" type="pres">
      <dgm:prSet presAssocID="{4E52CB8D-7BAA-45D2-9CDD-B27436B04A29}" presName="hierRoot2" presStyleCnt="0">
        <dgm:presLayoutVars>
          <dgm:hierBranch val="init"/>
        </dgm:presLayoutVars>
      </dgm:prSet>
      <dgm:spPr/>
    </dgm:pt>
    <dgm:pt modelId="{18D5C97B-7860-428B-AA68-012B72A1937B}" type="pres">
      <dgm:prSet presAssocID="{4E52CB8D-7BAA-45D2-9CDD-B27436B04A29}" presName="rootComposite" presStyleCnt="0"/>
      <dgm:spPr/>
    </dgm:pt>
    <dgm:pt modelId="{590569E4-31DB-4239-8780-F64313711A15}" type="pres">
      <dgm:prSet presAssocID="{4E52CB8D-7BAA-45D2-9CDD-B27436B04A2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E08B02-D81E-455E-A98F-51381E7D7ACF}" type="pres">
      <dgm:prSet presAssocID="{4E52CB8D-7BAA-45D2-9CDD-B27436B04A29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D445731-2F61-43A1-ABF8-D868FB051697}" type="pres">
      <dgm:prSet presAssocID="{4E52CB8D-7BAA-45D2-9CDD-B27436B04A29}" presName="hierChild4" presStyleCnt="0"/>
      <dgm:spPr/>
    </dgm:pt>
    <dgm:pt modelId="{DE566F49-5CC4-4750-9F52-01AA761B49E7}" type="pres">
      <dgm:prSet presAssocID="{4E52CB8D-7BAA-45D2-9CDD-B27436B04A29}" presName="hierChild5" presStyleCnt="0"/>
      <dgm:spPr/>
    </dgm:pt>
    <dgm:pt modelId="{7F5ACD0A-210A-434F-8487-987550FADB2B}" type="pres">
      <dgm:prSet presAssocID="{8827448F-DB7D-4AA1-8F7F-6FC3F5BF1BDC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3802B508-743E-44BC-9B3E-6FAA9D650873}" type="pres">
      <dgm:prSet presAssocID="{70805190-46E6-4FAE-B906-12696EB5D90D}" presName="hierRoot2" presStyleCnt="0">
        <dgm:presLayoutVars>
          <dgm:hierBranch val="init"/>
        </dgm:presLayoutVars>
      </dgm:prSet>
      <dgm:spPr/>
    </dgm:pt>
    <dgm:pt modelId="{9F14C852-C262-48C4-B65C-6982BECF212D}" type="pres">
      <dgm:prSet presAssocID="{70805190-46E6-4FAE-B906-12696EB5D90D}" presName="rootComposite" presStyleCnt="0"/>
      <dgm:spPr/>
    </dgm:pt>
    <dgm:pt modelId="{BD0354D6-81EA-4E26-B8A9-91B88B5530F8}" type="pres">
      <dgm:prSet presAssocID="{70805190-46E6-4FAE-B906-12696EB5D9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94E0A-AE35-4AC4-B344-09FBC2A5EF2F}" type="pres">
      <dgm:prSet presAssocID="{70805190-46E6-4FAE-B906-12696EB5D90D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0ADB935-2149-4404-95A7-7231EBE1AE01}" type="pres">
      <dgm:prSet presAssocID="{70805190-46E6-4FAE-B906-12696EB5D90D}" presName="hierChild4" presStyleCnt="0"/>
      <dgm:spPr/>
    </dgm:pt>
    <dgm:pt modelId="{0BD85047-01C4-42A9-804A-68F604AC5833}" type="pres">
      <dgm:prSet presAssocID="{70805190-46E6-4FAE-B906-12696EB5D90D}" presName="hierChild5" presStyleCnt="0"/>
      <dgm:spPr/>
    </dgm:pt>
    <dgm:pt modelId="{6A43C393-468E-412D-A193-F7F8436934D4}" type="pres">
      <dgm:prSet presAssocID="{2A20ED4C-EF70-407E-AA3A-53A4C2348537}" presName="hierChild3" presStyleCnt="0"/>
      <dgm:spPr/>
    </dgm:pt>
    <dgm:pt modelId="{71BDAE26-5A7A-4734-96E6-143B83B9AF88}" type="pres">
      <dgm:prSet presAssocID="{7D4A8392-A790-4D62-BCFC-FB16B9550665}" presName="Name111" presStyleLbl="parChTrans1D2" presStyleIdx="3" presStyleCnt="5"/>
      <dgm:spPr/>
      <dgm:t>
        <a:bodyPr/>
        <a:lstStyle/>
        <a:p>
          <a:endParaRPr lang="zh-CN" altLang="en-US"/>
        </a:p>
      </dgm:t>
    </dgm:pt>
    <dgm:pt modelId="{7992D41A-6985-4CAE-A122-FD46396DF143}" type="pres">
      <dgm:prSet presAssocID="{BB71D142-0396-473E-A118-52060BCEFBC1}" presName="hierRoot3" presStyleCnt="0">
        <dgm:presLayoutVars>
          <dgm:hierBranch val="init"/>
        </dgm:presLayoutVars>
      </dgm:prSet>
      <dgm:spPr/>
    </dgm:pt>
    <dgm:pt modelId="{F1CF4372-CB56-41A6-BD09-4798BF91C5FF}" type="pres">
      <dgm:prSet presAssocID="{BB71D142-0396-473E-A118-52060BCEFBC1}" presName="rootComposite3" presStyleCnt="0"/>
      <dgm:spPr/>
    </dgm:pt>
    <dgm:pt modelId="{17C9B95C-7D4F-479B-A705-AB59D52A2CCB}" type="pres">
      <dgm:prSet presAssocID="{BB71D142-0396-473E-A118-52060BCEFBC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6784F1-CF44-488E-800A-7386D2BD1692}" type="pres">
      <dgm:prSet presAssocID="{BB71D142-0396-473E-A118-52060BCEFBC1}" presName="rootConnector3" presStyleLbl="asst1" presStyleIdx="0" presStyleCnt="2"/>
      <dgm:spPr/>
      <dgm:t>
        <a:bodyPr/>
        <a:lstStyle/>
        <a:p>
          <a:endParaRPr lang="zh-CN" altLang="en-US"/>
        </a:p>
      </dgm:t>
    </dgm:pt>
    <dgm:pt modelId="{9FF97544-3381-4581-A5E6-3D435B5DE20F}" type="pres">
      <dgm:prSet presAssocID="{BB71D142-0396-473E-A118-52060BCEFBC1}" presName="hierChild6" presStyleCnt="0"/>
      <dgm:spPr/>
    </dgm:pt>
    <dgm:pt modelId="{39C265E0-B5EB-474E-A46B-A31D548D965F}" type="pres">
      <dgm:prSet presAssocID="{BB71D142-0396-473E-A118-52060BCEFBC1}" presName="hierChild7" presStyleCnt="0"/>
      <dgm:spPr/>
    </dgm:pt>
    <dgm:pt modelId="{8A0409B9-E9FB-4906-BD3F-DE3DE4934A55}" type="pres">
      <dgm:prSet presAssocID="{577E2F72-E993-40E7-8100-F39F43C56CE4}" presName="Name111" presStyleLbl="parChTrans1D2" presStyleIdx="4" presStyleCnt="5"/>
      <dgm:spPr/>
      <dgm:t>
        <a:bodyPr/>
        <a:lstStyle/>
        <a:p>
          <a:endParaRPr lang="zh-CN" altLang="en-US"/>
        </a:p>
      </dgm:t>
    </dgm:pt>
    <dgm:pt modelId="{BBAE388E-C77E-4C0F-B361-E765E6D77C3B}" type="pres">
      <dgm:prSet presAssocID="{723E965B-9330-43D8-80D9-6616D0BE8B16}" presName="hierRoot3" presStyleCnt="0">
        <dgm:presLayoutVars>
          <dgm:hierBranch val="init"/>
        </dgm:presLayoutVars>
      </dgm:prSet>
      <dgm:spPr/>
    </dgm:pt>
    <dgm:pt modelId="{4FACD753-C00F-4C3C-86F1-0D218416A968}" type="pres">
      <dgm:prSet presAssocID="{723E965B-9330-43D8-80D9-6616D0BE8B16}" presName="rootComposite3" presStyleCnt="0"/>
      <dgm:spPr/>
    </dgm:pt>
    <dgm:pt modelId="{0993053D-F99A-4737-B036-71D870667238}" type="pres">
      <dgm:prSet presAssocID="{723E965B-9330-43D8-80D9-6616D0BE8B16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959882-C19B-4480-950B-DAF55D6913A2}" type="pres">
      <dgm:prSet presAssocID="{723E965B-9330-43D8-80D9-6616D0BE8B16}" presName="rootConnector3" presStyleLbl="asst1" presStyleIdx="1" presStyleCnt="2"/>
      <dgm:spPr/>
      <dgm:t>
        <a:bodyPr/>
        <a:lstStyle/>
        <a:p>
          <a:endParaRPr lang="zh-CN" altLang="en-US"/>
        </a:p>
      </dgm:t>
    </dgm:pt>
    <dgm:pt modelId="{ECCD4A80-A61C-4BB4-B89A-7759440A5141}" type="pres">
      <dgm:prSet presAssocID="{723E965B-9330-43D8-80D9-6616D0BE8B16}" presName="hierChild6" presStyleCnt="0"/>
      <dgm:spPr/>
    </dgm:pt>
    <dgm:pt modelId="{2E48F389-437F-4364-8474-5F7926AF62DB}" type="pres">
      <dgm:prSet presAssocID="{723E965B-9330-43D8-80D9-6616D0BE8B16}" presName="hierChild7" presStyleCnt="0"/>
      <dgm:spPr/>
    </dgm:pt>
  </dgm:ptLst>
  <dgm:cxnLst>
    <dgm:cxn modelId="{8403A751-9FE2-4A3D-B85E-9FAB5767ADCF}" type="presOf" srcId="{F0D31D58-598E-48E9-977A-697504043BDA}" destId="{517BFFC1-AD34-476C-97DB-1E90E56306E8}" srcOrd="0" destOrd="0" presId="urn:microsoft.com/office/officeart/2005/8/layout/orgChart1"/>
    <dgm:cxn modelId="{E1035A4F-3153-452E-952C-69414538351E}" srcId="{2A20ED4C-EF70-407E-AA3A-53A4C2348537}" destId="{4E52CB8D-7BAA-45D2-9CDD-B27436B04A29}" srcOrd="3" destOrd="0" parTransId="{A2E45D70-2E37-4226-B6CD-05D83F540F2F}" sibTransId="{8BDFBEFE-A440-40CF-B954-230EDDBA9094}"/>
    <dgm:cxn modelId="{AEE9D474-1849-406B-926F-1BF61F2BCCC2}" type="presOf" srcId="{2A20ED4C-EF70-407E-AA3A-53A4C2348537}" destId="{73D5245C-ECE6-403E-9CCC-985571825FD6}" srcOrd="0" destOrd="0" presId="urn:microsoft.com/office/officeart/2005/8/layout/orgChart1"/>
    <dgm:cxn modelId="{28B7A5DC-979A-4DA0-8ED0-1336C9B2F2B1}" type="presOf" srcId="{BB71D142-0396-473E-A118-52060BCEFBC1}" destId="{17C9B95C-7D4F-479B-A705-AB59D52A2CCB}" srcOrd="0" destOrd="0" presId="urn:microsoft.com/office/officeart/2005/8/layout/orgChart1"/>
    <dgm:cxn modelId="{1EF2B0F7-3EE4-4C7F-960D-218A69889A39}" type="presOf" srcId="{7D4A8392-A790-4D62-BCFC-FB16B9550665}" destId="{71BDAE26-5A7A-4734-96E6-143B83B9AF88}" srcOrd="0" destOrd="0" presId="urn:microsoft.com/office/officeart/2005/8/layout/orgChart1"/>
    <dgm:cxn modelId="{ABE58035-45D5-4447-ABA3-B89CEDA18F22}" type="presOf" srcId="{2A20ED4C-EF70-407E-AA3A-53A4C2348537}" destId="{5332B5E9-EE7F-45E4-A71A-AFF065813FD8}" srcOrd="1" destOrd="0" presId="urn:microsoft.com/office/officeart/2005/8/layout/orgChart1"/>
    <dgm:cxn modelId="{A9B30C11-C610-4FDA-9644-4CE9D6F6FC8D}" type="presOf" srcId="{70805190-46E6-4FAE-B906-12696EB5D90D}" destId="{BD0354D6-81EA-4E26-B8A9-91B88B5530F8}" srcOrd="0" destOrd="0" presId="urn:microsoft.com/office/officeart/2005/8/layout/orgChart1"/>
    <dgm:cxn modelId="{4648BF42-6C1C-458A-B8DA-0E993FD49902}" type="presOf" srcId="{4E52CB8D-7BAA-45D2-9CDD-B27436B04A29}" destId="{04E08B02-D81E-455E-A98F-51381E7D7ACF}" srcOrd="1" destOrd="0" presId="urn:microsoft.com/office/officeart/2005/8/layout/orgChart1"/>
    <dgm:cxn modelId="{5951DA5A-2758-4455-8FCF-4E367965F8FB}" srcId="{2A20ED4C-EF70-407E-AA3A-53A4C2348537}" destId="{723E965B-9330-43D8-80D9-6616D0BE8B16}" srcOrd="1" destOrd="0" parTransId="{577E2F72-E993-40E7-8100-F39F43C56CE4}" sibTransId="{6409C838-F679-4880-BC43-3A911128BD11}"/>
    <dgm:cxn modelId="{787EAEA9-DD5D-434B-ABFD-638150F780BC}" type="presOf" srcId="{723E965B-9330-43D8-80D9-6616D0BE8B16}" destId="{0993053D-F99A-4737-B036-71D870667238}" srcOrd="0" destOrd="0" presId="urn:microsoft.com/office/officeart/2005/8/layout/orgChart1"/>
    <dgm:cxn modelId="{D5B881C7-57CC-4D0F-AD09-625030976278}" type="presOf" srcId="{70805190-46E6-4FAE-B906-12696EB5D90D}" destId="{D6094E0A-AE35-4AC4-B344-09FBC2A5EF2F}" srcOrd="1" destOrd="0" presId="urn:microsoft.com/office/officeart/2005/8/layout/orgChart1"/>
    <dgm:cxn modelId="{92B5A2CF-FB0F-4397-AF2A-B562D05F8C41}" type="presOf" srcId="{A2E45D70-2E37-4226-B6CD-05D83F540F2F}" destId="{A5D40DE8-EE0B-4AA7-8447-FDD9756EC4D9}" srcOrd="0" destOrd="0" presId="urn:microsoft.com/office/officeart/2005/8/layout/orgChart1"/>
    <dgm:cxn modelId="{2A31A689-0F7E-43C5-8E81-DB58ED0FD18E}" srcId="{2A20ED4C-EF70-407E-AA3A-53A4C2348537}" destId="{BB71D142-0396-473E-A118-52060BCEFBC1}" srcOrd="0" destOrd="0" parTransId="{7D4A8392-A790-4D62-BCFC-FB16B9550665}" sibTransId="{3662FC5B-8C17-41A7-BAE2-2E964571AF89}"/>
    <dgm:cxn modelId="{58E654AB-E380-44DC-84C3-C837A59A9244}" type="presOf" srcId="{8827448F-DB7D-4AA1-8F7F-6FC3F5BF1BDC}" destId="{7F5ACD0A-210A-434F-8487-987550FADB2B}" srcOrd="0" destOrd="0" presId="urn:microsoft.com/office/officeart/2005/8/layout/orgChart1"/>
    <dgm:cxn modelId="{0ED9D5B9-E393-4BD1-ACE0-903CEA4B3340}" srcId="{2A20ED4C-EF70-407E-AA3A-53A4C2348537}" destId="{70805190-46E6-4FAE-B906-12696EB5D90D}" srcOrd="4" destOrd="0" parTransId="{8827448F-DB7D-4AA1-8F7F-6FC3F5BF1BDC}" sibTransId="{BFDCF807-24AD-4937-8E9F-E31114A165E6}"/>
    <dgm:cxn modelId="{5610E10E-FF6F-4752-BCD6-A3C95AC5CA72}" srcId="{2A20ED4C-EF70-407E-AA3A-53A4C2348537}" destId="{A12F6271-828A-47B2-8024-BA2B0BC7B40E}" srcOrd="2" destOrd="0" parTransId="{F0D31D58-598E-48E9-977A-697504043BDA}" sibTransId="{742CD7C6-5B2B-4C5F-8733-61C42D148F64}"/>
    <dgm:cxn modelId="{F0C3D112-AD1F-4DEA-BA98-70239408D40C}" srcId="{E378ACD2-72A2-4F69-A471-4B1E36DF460D}" destId="{2A20ED4C-EF70-407E-AA3A-53A4C2348537}" srcOrd="0" destOrd="0" parTransId="{D0E726C1-F3CB-4FE0-A060-831228F6A75A}" sibTransId="{360046C3-214A-4B31-810B-4DEDC6A6D943}"/>
    <dgm:cxn modelId="{B3718DC1-D1D8-41E0-8D1A-E23647CC56A5}" type="presOf" srcId="{4E52CB8D-7BAA-45D2-9CDD-B27436B04A29}" destId="{590569E4-31DB-4239-8780-F64313711A15}" srcOrd="0" destOrd="0" presId="urn:microsoft.com/office/officeart/2005/8/layout/orgChart1"/>
    <dgm:cxn modelId="{9C76D620-8A4F-47A1-BFC2-DBA341AAAFC5}" type="presOf" srcId="{577E2F72-E993-40E7-8100-F39F43C56CE4}" destId="{8A0409B9-E9FB-4906-BD3F-DE3DE4934A55}" srcOrd="0" destOrd="0" presId="urn:microsoft.com/office/officeart/2005/8/layout/orgChart1"/>
    <dgm:cxn modelId="{36485A88-BFB8-4E9B-9AEA-5412DE7D88E7}" type="presOf" srcId="{A12F6271-828A-47B2-8024-BA2B0BC7B40E}" destId="{DDA49043-B2AF-40CA-8214-4D7FB5976DF5}" srcOrd="1" destOrd="0" presId="urn:microsoft.com/office/officeart/2005/8/layout/orgChart1"/>
    <dgm:cxn modelId="{FE33C8DD-104F-44AB-A949-D0B68B224B12}" type="presOf" srcId="{BB71D142-0396-473E-A118-52060BCEFBC1}" destId="{436784F1-CF44-488E-800A-7386D2BD1692}" srcOrd="1" destOrd="0" presId="urn:microsoft.com/office/officeart/2005/8/layout/orgChart1"/>
    <dgm:cxn modelId="{FE932BDE-006D-415A-9697-84B5B1F17BA3}" type="presOf" srcId="{723E965B-9330-43D8-80D9-6616D0BE8B16}" destId="{FC959882-C19B-4480-950B-DAF55D6913A2}" srcOrd="1" destOrd="0" presId="urn:microsoft.com/office/officeart/2005/8/layout/orgChart1"/>
    <dgm:cxn modelId="{F5C0EF02-DFA0-4334-9E73-589FF119939B}" type="presOf" srcId="{A12F6271-828A-47B2-8024-BA2B0BC7B40E}" destId="{B89C5F2C-125B-4DC9-8FF1-FB799366BE24}" srcOrd="0" destOrd="0" presId="urn:microsoft.com/office/officeart/2005/8/layout/orgChart1"/>
    <dgm:cxn modelId="{141580F7-0344-485B-959D-FC190BDFABB0}" type="presOf" srcId="{E378ACD2-72A2-4F69-A471-4B1E36DF460D}" destId="{4D600591-3F1E-4210-A436-4BE53DFF8540}" srcOrd="0" destOrd="0" presId="urn:microsoft.com/office/officeart/2005/8/layout/orgChart1"/>
    <dgm:cxn modelId="{6BFF3C23-2970-4D51-ADB2-4D25A0D8C550}" type="presParOf" srcId="{4D600591-3F1E-4210-A436-4BE53DFF8540}" destId="{D308346F-0688-4A18-B088-471515E00A72}" srcOrd="0" destOrd="0" presId="urn:microsoft.com/office/officeart/2005/8/layout/orgChart1"/>
    <dgm:cxn modelId="{C218D3A6-D704-441C-813D-F39236E841BC}" type="presParOf" srcId="{D308346F-0688-4A18-B088-471515E00A72}" destId="{47A6102C-7AB6-44D0-B679-864DEF756D47}" srcOrd="0" destOrd="0" presId="urn:microsoft.com/office/officeart/2005/8/layout/orgChart1"/>
    <dgm:cxn modelId="{9453BF48-667F-4C34-B35B-5BB368CD90BB}" type="presParOf" srcId="{47A6102C-7AB6-44D0-B679-864DEF756D47}" destId="{73D5245C-ECE6-403E-9CCC-985571825FD6}" srcOrd="0" destOrd="0" presId="urn:microsoft.com/office/officeart/2005/8/layout/orgChart1"/>
    <dgm:cxn modelId="{66239F15-83CF-4C40-B30B-B8A94E6E006F}" type="presParOf" srcId="{47A6102C-7AB6-44D0-B679-864DEF756D47}" destId="{5332B5E9-EE7F-45E4-A71A-AFF065813FD8}" srcOrd="1" destOrd="0" presId="urn:microsoft.com/office/officeart/2005/8/layout/orgChart1"/>
    <dgm:cxn modelId="{C5CFB5F7-5231-4B87-B690-768887D1DEBD}" type="presParOf" srcId="{D308346F-0688-4A18-B088-471515E00A72}" destId="{606B1290-BCA4-4BFA-961E-C508FF6D7A73}" srcOrd="1" destOrd="0" presId="urn:microsoft.com/office/officeart/2005/8/layout/orgChart1"/>
    <dgm:cxn modelId="{4A4DF7F5-C2C8-4D14-9A93-E33839B5EA4F}" type="presParOf" srcId="{606B1290-BCA4-4BFA-961E-C508FF6D7A73}" destId="{517BFFC1-AD34-476C-97DB-1E90E56306E8}" srcOrd="0" destOrd="0" presId="urn:microsoft.com/office/officeart/2005/8/layout/orgChart1"/>
    <dgm:cxn modelId="{4E6F30EA-43FD-4D2C-BB7D-98D3D7665941}" type="presParOf" srcId="{606B1290-BCA4-4BFA-961E-C508FF6D7A73}" destId="{7D24C9AA-996B-4FBE-AFCB-57E4E7296D44}" srcOrd="1" destOrd="0" presId="urn:microsoft.com/office/officeart/2005/8/layout/orgChart1"/>
    <dgm:cxn modelId="{059AB875-EE49-4E4A-BFAB-9177BD5E96D8}" type="presParOf" srcId="{7D24C9AA-996B-4FBE-AFCB-57E4E7296D44}" destId="{5FEDB1FB-1C2F-46FE-949C-A3EEE36B6E3D}" srcOrd="0" destOrd="0" presId="urn:microsoft.com/office/officeart/2005/8/layout/orgChart1"/>
    <dgm:cxn modelId="{21CED38E-3CCF-4E2E-AF87-CDF16037A534}" type="presParOf" srcId="{5FEDB1FB-1C2F-46FE-949C-A3EEE36B6E3D}" destId="{B89C5F2C-125B-4DC9-8FF1-FB799366BE24}" srcOrd="0" destOrd="0" presId="urn:microsoft.com/office/officeart/2005/8/layout/orgChart1"/>
    <dgm:cxn modelId="{6B76304A-6FC7-490D-95AA-DC66AD3972F1}" type="presParOf" srcId="{5FEDB1FB-1C2F-46FE-949C-A3EEE36B6E3D}" destId="{DDA49043-B2AF-40CA-8214-4D7FB5976DF5}" srcOrd="1" destOrd="0" presId="urn:microsoft.com/office/officeart/2005/8/layout/orgChart1"/>
    <dgm:cxn modelId="{06C50E28-23AA-415D-B31B-BB7C311C9B44}" type="presParOf" srcId="{7D24C9AA-996B-4FBE-AFCB-57E4E7296D44}" destId="{49D7963A-C0ED-4199-B2BA-D40CBE81F084}" srcOrd="1" destOrd="0" presId="urn:microsoft.com/office/officeart/2005/8/layout/orgChart1"/>
    <dgm:cxn modelId="{1C90C474-FE4C-4901-AAAC-31EB03BE113E}" type="presParOf" srcId="{7D24C9AA-996B-4FBE-AFCB-57E4E7296D44}" destId="{08135232-755B-470E-9B99-77A15266C3A6}" srcOrd="2" destOrd="0" presId="urn:microsoft.com/office/officeart/2005/8/layout/orgChart1"/>
    <dgm:cxn modelId="{C835DA51-A82E-42B0-B2DC-4A854FB1ED33}" type="presParOf" srcId="{606B1290-BCA4-4BFA-961E-C508FF6D7A73}" destId="{A5D40DE8-EE0B-4AA7-8447-FDD9756EC4D9}" srcOrd="2" destOrd="0" presId="urn:microsoft.com/office/officeart/2005/8/layout/orgChart1"/>
    <dgm:cxn modelId="{DCEC0ED3-D16F-4472-B426-34E6EBADEF65}" type="presParOf" srcId="{606B1290-BCA4-4BFA-961E-C508FF6D7A73}" destId="{5A596FFA-F281-4FA4-AC7D-40ACD1FA75A0}" srcOrd="3" destOrd="0" presId="urn:microsoft.com/office/officeart/2005/8/layout/orgChart1"/>
    <dgm:cxn modelId="{106CB7F4-0EBD-4652-AA95-208AD878F661}" type="presParOf" srcId="{5A596FFA-F281-4FA4-AC7D-40ACD1FA75A0}" destId="{18D5C97B-7860-428B-AA68-012B72A1937B}" srcOrd="0" destOrd="0" presId="urn:microsoft.com/office/officeart/2005/8/layout/orgChart1"/>
    <dgm:cxn modelId="{FD8D5898-96C5-408D-B1CF-01168F38DD85}" type="presParOf" srcId="{18D5C97B-7860-428B-AA68-012B72A1937B}" destId="{590569E4-31DB-4239-8780-F64313711A15}" srcOrd="0" destOrd="0" presId="urn:microsoft.com/office/officeart/2005/8/layout/orgChart1"/>
    <dgm:cxn modelId="{8DF395DF-72CF-4A96-96CA-DEC3B66AFC18}" type="presParOf" srcId="{18D5C97B-7860-428B-AA68-012B72A1937B}" destId="{04E08B02-D81E-455E-A98F-51381E7D7ACF}" srcOrd="1" destOrd="0" presId="urn:microsoft.com/office/officeart/2005/8/layout/orgChart1"/>
    <dgm:cxn modelId="{0341BF66-F050-4DD1-A20F-17ABD1E08137}" type="presParOf" srcId="{5A596FFA-F281-4FA4-AC7D-40ACD1FA75A0}" destId="{9D445731-2F61-43A1-ABF8-D868FB051697}" srcOrd="1" destOrd="0" presId="urn:microsoft.com/office/officeart/2005/8/layout/orgChart1"/>
    <dgm:cxn modelId="{6D2C1AA0-B2B1-4B8D-9E77-961C4A8FD343}" type="presParOf" srcId="{5A596FFA-F281-4FA4-AC7D-40ACD1FA75A0}" destId="{DE566F49-5CC4-4750-9F52-01AA761B49E7}" srcOrd="2" destOrd="0" presId="urn:microsoft.com/office/officeart/2005/8/layout/orgChart1"/>
    <dgm:cxn modelId="{522082C6-60F9-41F6-93CA-D21B51A4D7FA}" type="presParOf" srcId="{606B1290-BCA4-4BFA-961E-C508FF6D7A73}" destId="{7F5ACD0A-210A-434F-8487-987550FADB2B}" srcOrd="4" destOrd="0" presId="urn:microsoft.com/office/officeart/2005/8/layout/orgChart1"/>
    <dgm:cxn modelId="{67116C20-E5EC-49E6-AC93-4383652D79A9}" type="presParOf" srcId="{606B1290-BCA4-4BFA-961E-C508FF6D7A73}" destId="{3802B508-743E-44BC-9B3E-6FAA9D650873}" srcOrd="5" destOrd="0" presId="urn:microsoft.com/office/officeart/2005/8/layout/orgChart1"/>
    <dgm:cxn modelId="{15DD87EA-C2F8-4DE4-987E-F7387CF80C0F}" type="presParOf" srcId="{3802B508-743E-44BC-9B3E-6FAA9D650873}" destId="{9F14C852-C262-48C4-B65C-6982BECF212D}" srcOrd="0" destOrd="0" presId="urn:microsoft.com/office/officeart/2005/8/layout/orgChart1"/>
    <dgm:cxn modelId="{8DAD6411-54E9-4377-A31D-32F6E2CB00FE}" type="presParOf" srcId="{9F14C852-C262-48C4-B65C-6982BECF212D}" destId="{BD0354D6-81EA-4E26-B8A9-91B88B5530F8}" srcOrd="0" destOrd="0" presId="urn:microsoft.com/office/officeart/2005/8/layout/orgChart1"/>
    <dgm:cxn modelId="{0C93C62F-6706-4716-8652-E1EC8C0EC7EE}" type="presParOf" srcId="{9F14C852-C262-48C4-B65C-6982BECF212D}" destId="{D6094E0A-AE35-4AC4-B344-09FBC2A5EF2F}" srcOrd="1" destOrd="0" presId="urn:microsoft.com/office/officeart/2005/8/layout/orgChart1"/>
    <dgm:cxn modelId="{A0F1C7AF-EC02-4B11-8F0C-6073960CF5B2}" type="presParOf" srcId="{3802B508-743E-44BC-9B3E-6FAA9D650873}" destId="{E0ADB935-2149-4404-95A7-7231EBE1AE01}" srcOrd="1" destOrd="0" presId="urn:microsoft.com/office/officeart/2005/8/layout/orgChart1"/>
    <dgm:cxn modelId="{92DB95A2-8917-41A3-AF0A-C80D76564D83}" type="presParOf" srcId="{3802B508-743E-44BC-9B3E-6FAA9D650873}" destId="{0BD85047-01C4-42A9-804A-68F604AC5833}" srcOrd="2" destOrd="0" presId="urn:microsoft.com/office/officeart/2005/8/layout/orgChart1"/>
    <dgm:cxn modelId="{0012F5AE-0A72-4F1C-AFE8-FD5E7996D241}" type="presParOf" srcId="{D308346F-0688-4A18-B088-471515E00A72}" destId="{6A43C393-468E-412D-A193-F7F8436934D4}" srcOrd="2" destOrd="0" presId="urn:microsoft.com/office/officeart/2005/8/layout/orgChart1"/>
    <dgm:cxn modelId="{208C3DDB-32D9-446A-A66F-16754E34BAB9}" type="presParOf" srcId="{6A43C393-468E-412D-A193-F7F8436934D4}" destId="{71BDAE26-5A7A-4734-96E6-143B83B9AF88}" srcOrd="0" destOrd="0" presId="urn:microsoft.com/office/officeart/2005/8/layout/orgChart1"/>
    <dgm:cxn modelId="{9F0F4332-FA1D-4496-BE43-1D7A2CE4305F}" type="presParOf" srcId="{6A43C393-468E-412D-A193-F7F8436934D4}" destId="{7992D41A-6985-4CAE-A122-FD46396DF143}" srcOrd="1" destOrd="0" presId="urn:microsoft.com/office/officeart/2005/8/layout/orgChart1"/>
    <dgm:cxn modelId="{37B3BF84-F651-443E-8F7A-C0B3C63A572A}" type="presParOf" srcId="{7992D41A-6985-4CAE-A122-FD46396DF143}" destId="{F1CF4372-CB56-41A6-BD09-4798BF91C5FF}" srcOrd="0" destOrd="0" presId="urn:microsoft.com/office/officeart/2005/8/layout/orgChart1"/>
    <dgm:cxn modelId="{CFE7A4B3-01FD-4EDF-8EE6-03C94E670371}" type="presParOf" srcId="{F1CF4372-CB56-41A6-BD09-4798BF91C5FF}" destId="{17C9B95C-7D4F-479B-A705-AB59D52A2CCB}" srcOrd="0" destOrd="0" presId="urn:microsoft.com/office/officeart/2005/8/layout/orgChart1"/>
    <dgm:cxn modelId="{16C01EB1-830E-4953-AAD6-B556B36DB101}" type="presParOf" srcId="{F1CF4372-CB56-41A6-BD09-4798BF91C5FF}" destId="{436784F1-CF44-488E-800A-7386D2BD1692}" srcOrd="1" destOrd="0" presId="urn:microsoft.com/office/officeart/2005/8/layout/orgChart1"/>
    <dgm:cxn modelId="{0D755FCB-2FE6-45D5-A7DD-30DB50151803}" type="presParOf" srcId="{7992D41A-6985-4CAE-A122-FD46396DF143}" destId="{9FF97544-3381-4581-A5E6-3D435B5DE20F}" srcOrd="1" destOrd="0" presId="urn:microsoft.com/office/officeart/2005/8/layout/orgChart1"/>
    <dgm:cxn modelId="{DAC48C6C-C430-45CE-ABA1-9A56906F2F83}" type="presParOf" srcId="{7992D41A-6985-4CAE-A122-FD46396DF143}" destId="{39C265E0-B5EB-474E-A46B-A31D548D965F}" srcOrd="2" destOrd="0" presId="urn:microsoft.com/office/officeart/2005/8/layout/orgChart1"/>
    <dgm:cxn modelId="{386F8145-1CE8-4A12-B95E-5CB966B02ACC}" type="presParOf" srcId="{6A43C393-468E-412D-A193-F7F8436934D4}" destId="{8A0409B9-E9FB-4906-BD3F-DE3DE4934A55}" srcOrd="2" destOrd="0" presId="urn:microsoft.com/office/officeart/2005/8/layout/orgChart1"/>
    <dgm:cxn modelId="{13B96B47-F035-41DF-ABAE-8EC15BA65DCE}" type="presParOf" srcId="{6A43C393-468E-412D-A193-F7F8436934D4}" destId="{BBAE388E-C77E-4C0F-B361-E765E6D77C3B}" srcOrd="3" destOrd="0" presId="urn:microsoft.com/office/officeart/2005/8/layout/orgChart1"/>
    <dgm:cxn modelId="{4D53DED3-EDCE-46F5-BF09-20B9B341D732}" type="presParOf" srcId="{BBAE388E-C77E-4C0F-B361-E765E6D77C3B}" destId="{4FACD753-C00F-4C3C-86F1-0D218416A968}" srcOrd="0" destOrd="0" presId="urn:microsoft.com/office/officeart/2005/8/layout/orgChart1"/>
    <dgm:cxn modelId="{4583A8C9-3D84-4C34-B47C-38F94C3D59DD}" type="presParOf" srcId="{4FACD753-C00F-4C3C-86F1-0D218416A968}" destId="{0993053D-F99A-4737-B036-71D870667238}" srcOrd="0" destOrd="0" presId="urn:microsoft.com/office/officeart/2005/8/layout/orgChart1"/>
    <dgm:cxn modelId="{88890EBE-91C4-4644-A655-C86E0DDEBD4E}" type="presParOf" srcId="{4FACD753-C00F-4C3C-86F1-0D218416A968}" destId="{FC959882-C19B-4480-950B-DAF55D6913A2}" srcOrd="1" destOrd="0" presId="urn:microsoft.com/office/officeart/2005/8/layout/orgChart1"/>
    <dgm:cxn modelId="{0D3E5189-3D9C-482F-9A5E-A77BBB5BEF4C}" type="presParOf" srcId="{BBAE388E-C77E-4C0F-B361-E765E6D77C3B}" destId="{ECCD4A80-A61C-4BB4-B89A-7759440A5141}" srcOrd="1" destOrd="0" presId="urn:microsoft.com/office/officeart/2005/8/layout/orgChart1"/>
    <dgm:cxn modelId="{E9447C14-1987-480B-828D-DDDFA065B5F8}" type="presParOf" srcId="{BBAE388E-C77E-4C0F-B361-E765E6D77C3B}" destId="{2E48F389-437F-4364-8474-5F7926AF62DB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EBF1E6-C5D6-40B5-A272-9C1222366998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DC65AAB0-9F27-45A3-B792-41B348BF4649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cs typeface="Times New Roman" pitchFamily="18" charset="0"/>
            </a:rPr>
            <a:t>Correlative term </a:t>
          </a:r>
          <a:endParaRPr lang="zh-CN" altLang="en-US" dirty="0"/>
        </a:p>
      </dgm:t>
    </dgm:pt>
    <dgm:pt modelId="{BDF0FB65-E8D5-4708-A2A4-4B2B9DCEAC07}" type="parTrans" cxnId="{547CF809-FE88-47F1-BC93-473CF0B4EB1D}">
      <dgm:prSet/>
      <dgm:spPr/>
      <dgm:t>
        <a:bodyPr/>
        <a:lstStyle/>
        <a:p>
          <a:endParaRPr lang="zh-CN" altLang="en-US"/>
        </a:p>
      </dgm:t>
    </dgm:pt>
    <dgm:pt modelId="{063F978A-0B2C-4D9F-B177-585C35175894}" type="sibTrans" cxnId="{547CF809-FE88-47F1-BC93-473CF0B4EB1D}">
      <dgm:prSet/>
      <dgm:spPr/>
      <dgm:t>
        <a:bodyPr/>
        <a:lstStyle/>
        <a:p>
          <a:endParaRPr lang="zh-CN" altLang="en-US"/>
        </a:p>
      </dgm:t>
    </dgm:pt>
    <dgm:pt modelId="{F8706E1A-9F79-46B9-B621-B3E803A711D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Core term</a:t>
          </a:r>
          <a:endParaRPr lang="zh-CN" altLang="en-US" dirty="0">
            <a:solidFill>
              <a:schemeClr val="tx1"/>
            </a:solidFill>
          </a:endParaRPr>
        </a:p>
      </dgm:t>
    </dgm:pt>
    <dgm:pt modelId="{42C5A5A4-6DAE-468B-8A0C-1C8DE0757717}" type="parTrans" cxnId="{FC92A021-C5D9-4309-8B7F-FD6AE55C1A29}">
      <dgm:prSet/>
      <dgm:spPr/>
      <dgm:t>
        <a:bodyPr/>
        <a:lstStyle/>
        <a:p>
          <a:endParaRPr lang="zh-CN" altLang="en-US"/>
        </a:p>
      </dgm:t>
    </dgm:pt>
    <dgm:pt modelId="{74A036CC-CC7A-4858-91C7-2D653171B5CC}" type="sibTrans" cxnId="{FC92A021-C5D9-4309-8B7F-FD6AE55C1A29}">
      <dgm:prSet/>
      <dgm:spPr/>
      <dgm:t>
        <a:bodyPr/>
        <a:lstStyle/>
        <a:p>
          <a:endParaRPr lang="zh-CN" altLang="en-US"/>
        </a:p>
      </dgm:t>
    </dgm:pt>
    <dgm:pt modelId="{5369C261-71A1-4E8C-955F-63FD9723441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Common term</a:t>
          </a:r>
          <a:endParaRPr lang="zh-CN" altLang="en-US" dirty="0">
            <a:solidFill>
              <a:schemeClr val="tx1"/>
            </a:solidFill>
          </a:endParaRPr>
        </a:p>
      </dgm:t>
    </dgm:pt>
    <dgm:pt modelId="{5E89A605-EAB5-48A2-92BF-617409B8C0AF}" type="parTrans" cxnId="{25261A9D-2984-4862-B322-5A0A910B24CB}">
      <dgm:prSet/>
      <dgm:spPr/>
      <dgm:t>
        <a:bodyPr/>
        <a:lstStyle/>
        <a:p>
          <a:endParaRPr lang="zh-CN" altLang="en-US"/>
        </a:p>
      </dgm:t>
    </dgm:pt>
    <dgm:pt modelId="{CAFD8240-430F-4A33-B3E7-46BE99A465DA}" type="sibTrans" cxnId="{25261A9D-2984-4862-B322-5A0A910B24CB}">
      <dgm:prSet/>
      <dgm:spPr/>
      <dgm:t>
        <a:bodyPr/>
        <a:lstStyle/>
        <a:p>
          <a:endParaRPr lang="zh-CN" altLang="en-US"/>
        </a:p>
      </dgm:t>
    </dgm:pt>
    <dgm:pt modelId="{7614D45B-75E1-4F81-9583-F85BC0CE1814}" type="pres">
      <dgm:prSet presAssocID="{84EBF1E6-C5D6-40B5-A272-9C1222366998}" presName="CompostProcess" presStyleCnt="0">
        <dgm:presLayoutVars>
          <dgm:dir/>
          <dgm:resizeHandles val="exact"/>
        </dgm:presLayoutVars>
      </dgm:prSet>
      <dgm:spPr/>
    </dgm:pt>
    <dgm:pt modelId="{3794ABA4-272E-4DE4-BE17-C81DF8671C0E}" type="pres">
      <dgm:prSet presAssocID="{84EBF1E6-C5D6-40B5-A272-9C1222366998}" presName="arrow" presStyleLbl="bgShp" presStyleIdx="0" presStyleCnt="1" custScaleX="117647" custLinFactNeighborX="1134" custLinFactNeighborY="-310"/>
      <dgm:spPr>
        <a:solidFill>
          <a:schemeClr val="accent3">
            <a:lumMod val="60000"/>
            <a:lumOff val="40000"/>
          </a:schemeClr>
        </a:solidFill>
      </dgm:spPr>
    </dgm:pt>
    <dgm:pt modelId="{399FB320-97D4-43A2-AF4E-88BFE46F635A}" type="pres">
      <dgm:prSet presAssocID="{84EBF1E6-C5D6-40B5-A272-9C1222366998}" presName="linearProcess" presStyleCnt="0"/>
      <dgm:spPr/>
    </dgm:pt>
    <dgm:pt modelId="{FD6592FD-A23B-4735-A4B5-16A7ACDE615B}" type="pres">
      <dgm:prSet presAssocID="{DC65AAB0-9F27-45A3-B792-41B348BF464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3C088-39D6-4C31-9F7E-FC98D242C080}" type="pres">
      <dgm:prSet presAssocID="{063F978A-0B2C-4D9F-B177-585C35175894}" presName="sibTrans" presStyleCnt="0"/>
      <dgm:spPr/>
    </dgm:pt>
    <dgm:pt modelId="{59C954E2-34F2-4EC8-BC6B-7D90075627EC}" type="pres">
      <dgm:prSet presAssocID="{F8706E1A-9F79-46B9-B621-B3E803A711D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B5EC3E-1DE2-4ACC-B0E1-77B4383342D6}" type="pres">
      <dgm:prSet presAssocID="{74A036CC-CC7A-4858-91C7-2D653171B5CC}" presName="sibTrans" presStyleCnt="0"/>
      <dgm:spPr/>
    </dgm:pt>
    <dgm:pt modelId="{BDDB1644-17D0-45AF-AAE3-6F2025D286A3}" type="pres">
      <dgm:prSet presAssocID="{5369C261-71A1-4E8C-955F-63FD972344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92A021-C5D9-4309-8B7F-FD6AE55C1A29}" srcId="{84EBF1E6-C5D6-40B5-A272-9C1222366998}" destId="{F8706E1A-9F79-46B9-B621-B3E803A711DB}" srcOrd="1" destOrd="0" parTransId="{42C5A5A4-6DAE-468B-8A0C-1C8DE0757717}" sibTransId="{74A036CC-CC7A-4858-91C7-2D653171B5CC}"/>
    <dgm:cxn modelId="{5F6A0C93-5876-4817-A5F7-191A3897DDD0}" type="presOf" srcId="{5369C261-71A1-4E8C-955F-63FD9723441D}" destId="{BDDB1644-17D0-45AF-AAE3-6F2025D286A3}" srcOrd="0" destOrd="0" presId="urn:microsoft.com/office/officeart/2005/8/layout/hProcess9"/>
    <dgm:cxn modelId="{25261A9D-2984-4862-B322-5A0A910B24CB}" srcId="{84EBF1E6-C5D6-40B5-A272-9C1222366998}" destId="{5369C261-71A1-4E8C-955F-63FD9723441D}" srcOrd="2" destOrd="0" parTransId="{5E89A605-EAB5-48A2-92BF-617409B8C0AF}" sibTransId="{CAFD8240-430F-4A33-B3E7-46BE99A465DA}"/>
    <dgm:cxn modelId="{6A09A068-6E4B-4CA3-BCC7-5F67870ECE17}" type="presOf" srcId="{DC65AAB0-9F27-45A3-B792-41B348BF4649}" destId="{FD6592FD-A23B-4735-A4B5-16A7ACDE615B}" srcOrd="0" destOrd="0" presId="urn:microsoft.com/office/officeart/2005/8/layout/hProcess9"/>
    <dgm:cxn modelId="{547CF809-FE88-47F1-BC93-473CF0B4EB1D}" srcId="{84EBF1E6-C5D6-40B5-A272-9C1222366998}" destId="{DC65AAB0-9F27-45A3-B792-41B348BF4649}" srcOrd="0" destOrd="0" parTransId="{BDF0FB65-E8D5-4708-A2A4-4B2B9DCEAC07}" sibTransId="{063F978A-0B2C-4D9F-B177-585C35175894}"/>
    <dgm:cxn modelId="{1F4F6B56-845C-4B1B-89BD-5908C6892955}" type="presOf" srcId="{84EBF1E6-C5D6-40B5-A272-9C1222366998}" destId="{7614D45B-75E1-4F81-9583-F85BC0CE1814}" srcOrd="0" destOrd="0" presId="urn:microsoft.com/office/officeart/2005/8/layout/hProcess9"/>
    <dgm:cxn modelId="{53448431-41DD-4754-B471-531E42BE5685}" type="presOf" srcId="{F8706E1A-9F79-46B9-B621-B3E803A711DB}" destId="{59C954E2-34F2-4EC8-BC6B-7D90075627EC}" srcOrd="0" destOrd="0" presId="urn:microsoft.com/office/officeart/2005/8/layout/hProcess9"/>
    <dgm:cxn modelId="{ED56DE89-F5B3-4201-8B17-E2F021582EE5}" type="presParOf" srcId="{7614D45B-75E1-4F81-9583-F85BC0CE1814}" destId="{3794ABA4-272E-4DE4-BE17-C81DF8671C0E}" srcOrd="0" destOrd="0" presId="urn:microsoft.com/office/officeart/2005/8/layout/hProcess9"/>
    <dgm:cxn modelId="{CB5D4779-0463-4E7C-BDAF-219849063E6D}" type="presParOf" srcId="{7614D45B-75E1-4F81-9583-F85BC0CE1814}" destId="{399FB320-97D4-43A2-AF4E-88BFE46F635A}" srcOrd="1" destOrd="0" presId="urn:microsoft.com/office/officeart/2005/8/layout/hProcess9"/>
    <dgm:cxn modelId="{C23877E8-7124-412D-9CF4-1E9DE9048B3E}" type="presParOf" srcId="{399FB320-97D4-43A2-AF4E-88BFE46F635A}" destId="{FD6592FD-A23B-4735-A4B5-16A7ACDE615B}" srcOrd="0" destOrd="0" presId="urn:microsoft.com/office/officeart/2005/8/layout/hProcess9"/>
    <dgm:cxn modelId="{4BEB2A78-8C59-4665-9BA2-BDFBCBD78F33}" type="presParOf" srcId="{399FB320-97D4-43A2-AF4E-88BFE46F635A}" destId="{7333C088-39D6-4C31-9F7E-FC98D242C080}" srcOrd="1" destOrd="0" presId="urn:microsoft.com/office/officeart/2005/8/layout/hProcess9"/>
    <dgm:cxn modelId="{9331B421-2D90-4A3F-B091-6C5E55FCA7AD}" type="presParOf" srcId="{399FB320-97D4-43A2-AF4E-88BFE46F635A}" destId="{59C954E2-34F2-4EC8-BC6B-7D90075627EC}" srcOrd="2" destOrd="0" presId="urn:microsoft.com/office/officeart/2005/8/layout/hProcess9"/>
    <dgm:cxn modelId="{0AF701E5-FB1A-4ABC-8DD3-D158F3868320}" type="presParOf" srcId="{399FB320-97D4-43A2-AF4E-88BFE46F635A}" destId="{3EB5EC3E-1DE2-4ACC-B0E1-77B4383342D6}" srcOrd="3" destOrd="0" presId="urn:microsoft.com/office/officeart/2005/8/layout/hProcess9"/>
    <dgm:cxn modelId="{0D3EC0F6-17A3-49D2-8959-86062A9AED91}" type="presParOf" srcId="{399FB320-97D4-43A2-AF4E-88BFE46F635A}" destId="{BDDB1644-17D0-45AF-AAE3-6F2025D286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5C7285-948D-469F-AD78-B79AF450AA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78E5A2-C7F9-4B33-A6A8-E4FAE0DAC0F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Top K </a:t>
          </a:r>
        </a:p>
        <a:p>
          <a:r>
            <a:rPr lang="en-US" altLang="zh-CN" dirty="0" smtClean="0">
              <a:solidFill>
                <a:schemeClr val="tx1"/>
              </a:solidFill>
            </a:rPr>
            <a:t>Term contribution</a:t>
          </a:r>
          <a:endParaRPr lang="zh-CN" altLang="en-US" dirty="0">
            <a:solidFill>
              <a:schemeClr val="tx1"/>
            </a:solidFill>
          </a:endParaRPr>
        </a:p>
      </dgm:t>
    </dgm:pt>
    <dgm:pt modelId="{A8C7EB11-E93D-4795-A5C2-81CB22879EC2}" type="parTrans" cxnId="{8F666C0B-7D37-4C5D-8917-AF7CCFBB21A4}">
      <dgm:prSet/>
      <dgm:spPr/>
      <dgm:t>
        <a:bodyPr/>
        <a:lstStyle/>
        <a:p>
          <a:endParaRPr lang="zh-CN" altLang="en-US"/>
        </a:p>
      </dgm:t>
    </dgm:pt>
    <dgm:pt modelId="{5506BA7B-6B13-459C-A2FB-E7AA75C8E579}" type="sibTrans" cxnId="{8F666C0B-7D37-4C5D-8917-AF7CCFBB21A4}">
      <dgm:prSet/>
      <dgm:spPr/>
      <dgm:t>
        <a:bodyPr/>
        <a:lstStyle/>
        <a:p>
          <a:endParaRPr lang="zh-CN" altLang="en-US"/>
        </a:p>
      </dgm:t>
    </dgm:pt>
    <dgm:pt modelId="{CC6C3273-8569-4015-828C-116925EBA1D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Multi Information</a:t>
          </a:r>
          <a:endParaRPr lang="zh-CN" altLang="en-US" dirty="0"/>
        </a:p>
      </dgm:t>
    </dgm:pt>
    <dgm:pt modelId="{6D04F788-1C11-456F-9212-6D78B9C79955}" type="parTrans" cxnId="{70A116BE-3E9F-4BD0-99AF-BC51B9375C45}">
      <dgm:prSet/>
      <dgm:spPr/>
      <dgm:t>
        <a:bodyPr/>
        <a:lstStyle/>
        <a:p>
          <a:endParaRPr lang="zh-CN" altLang="en-US"/>
        </a:p>
      </dgm:t>
    </dgm:pt>
    <dgm:pt modelId="{B8E13C7D-2588-42C7-A3AD-40D4E2A3B4F3}" type="sibTrans" cxnId="{70A116BE-3E9F-4BD0-99AF-BC51B9375C45}">
      <dgm:prSet/>
      <dgm:spPr/>
      <dgm:t>
        <a:bodyPr/>
        <a:lstStyle/>
        <a:p>
          <a:endParaRPr lang="zh-CN" altLang="en-US"/>
        </a:p>
      </dgm:t>
    </dgm:pt>
    <dgm:pt modelId="{C4A64B56-1A72-4D35-B62B-DF01338DBB2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Information Gain</a:t>
          </a:r>
          <a:endParaRPr lang="zh-CN" altLang="en-US" dirty="0"/>
        </a:p>
      </dgm:t>
    </dgm:pt>
    <dgm:pt modelId="{29E1215D-A054-4391-92D3-004F6C087CAE}" type="parTrans" cxnId="{8EFC4552-2EC9-4015-AFD0-531D72B3889B}">
      <dgm:prSet/>
      <dgm:spPr/>
      <dgm:t>
        <a:bodyPr/>
        <a:lstStyle/>
        <a:p>
          <a:endParaRPr lang="zh-CN" altLang="en-US"/>
        </a:p>
      </dgm:t>
    </dgm:pt>
    <dgm:pt modelId="{FFD5A706-3692-4750-8BB5-21F3AF3F49B2}" type="sibTrans" cxnId="{8EFC4552-2EC9-4015-AFD0-531D72B3889B}">
      <dgm:prSet/>
      <dgm:spPr/>
      <dgm:t>
        <a:bodyPr/>
        <a:lstStyle/>
        <a:p>
          <a:endParaRPr lang="zh-CN" altLang="en-US"/>
        </a:p>
      </dgm:t>
    </dgm:pt>
    <dgm:pt modelId="{D2C8D5E8-A1B7-4C6A-A07A-4D27B2F0482F}">
      <dgm:prSet phldrT="[文本]"/>
      <dgm:spPr/>
      <dgm:t>
        <a:bodyPr/>
        <a:lstStyle/>
        <a:p>
          <a:r>
            <a:rPr lang="en-US" altLang="zh-CN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Document Frequency</a:t>
          </a:r>
          <a:endParaRPr lang="zh-CN" altLang="en-US" dirty="0"/>
        </a:p>
      </dgm:t>
    </dgm:pt>
    <dgm:pt modelId="{CE2FD238-8CEC-413F-ADF3-F3BF76973256}" type="parTrans" cxnId="{EFF2D2F7-9363-4BAF-AE0E-57A48731D407}">
      <dgm:prSet/>
      <dgm:spPr/>
      <dgm:t>
        <a:bodyPr/>
        <a:lstStyle/>
        <a:p>
          <a:endParaRPr lang="zh-CN" altLang="en-US"/>
        </a:p>
      </dgm:t>
    </dgm:pt>
    <dgm:pt modelId="{B0788E11-C000-413C-B35F-928251E013D5}" type="sibTrans" cxnId="{EFF2D2F7-9363-4BAF-AE0E-57A48731D407}">
      <dgm:prSet/>
      <dgm:spPr/>
      <dgm:t>
        <a:bodyPr/>
        <a:lstStyle/>
        <a:p>
          <a:endParaRPr lang="zh-CN" altLang="en-US"/>
        </a:p>
      </dgm:t>
    </dgm:pt>
    <dgm:pt modelId="{4A54DAC5-27EF-4422-8645-F3362073B89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CHI</a:t>
          </a:r>
          <a:endParaRPr lang="zh-CN" altLang="en-US" dirty="0">
            <a:solidFill>
              <a:schemeClr val="tx1"/>
            </a:solidFill>
          </a:endParaRPr>
        </a:p>
      </dgm:t>
    </dgm:pt>
    <dgm:pt modelId="{F3C8B971-FD61-4188-B06D-767979E2A1E1}" type="parTrans" cxnId="{09A11FDE-5C10-43E0-B16D-CF003B17E4F7}">
      <dgm:prSet/>
      <dgm:spPr/>
      <dgm:t>
        <a:bodyPr/>
        <a:lstStyle/>
        <a:p>
          <a:endParaRPr lang="zh-CN" altLang="en-US"/>
        </a:p>
      </dgm:t>
    </dgm:pt>
    <dgm:pt modelId="{B9D8DC05-2DBB-4C27-BEA1-4B2723F2EB2D}" type="sibTrans" cxnId="{09A11FDE-5C10-43E0-B16D-CF003B17E4F7}">
      <dgm:prSet/>
      <dgm:spPr/>
      <dgm:t>
        <a:bodyPr/>
        <a:lstStyle/>
        <a:p>
          <a:endParaRPr lang="zh-CN" altLang="en-US"/>
        </a:p>
      </dgm:t>
    </dgm:pt>
    <dgm:pt modelId="{C42B0BAC-9079-4B29-BE31-E7C73CA42436}" type="pres">
      <dgm:prSet presAssocID="{E95C7285-948D-469F-AD78-B79AF450AA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E9F432-3761-4E08-A28A-93FA1C829A29}" type="pres">
      <dgm:prSet presAssocID="{5278E5A2-C7F9-4B33-A6A8-E4FAE0DAC0F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A39680E-93E6-499D-B19B-60E75358ED9D}" type="pres">
      <dgm:prSet presAssocID="{6D04F788-1C11-456F-9212-6D78B9C79955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E5973CAD-93A1-4E34-8FA0-E14D777F7507}" type="pres">
      <dgm:prSet presAssocID="{CC6C3273-8569-4015-828C-116925EBA1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9AB19-99D4-49C3-9FD4-1C427D2D567B}" type="pres">
      <dgm:prSet presAssocID="{29E1215D-A054-4391-92D3-004F6C087CAE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1144C726-57CA-4FA3-9F08-01B17E8DD3BB}" type="pres">
      <dgm:prSet presAssocID="{C4A64B56-1A72-4D35-B62B-DF01338DBB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74EDBE-4C85-4679-AA1B-0B7B03C8A0F4}" type="pres">
      <dgm:prSet presAssocID="{CE2FD238-8CEC-413F-ADF3-F3BF76973256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0C701EAA-6A59-457D-9610-11442FADE2E7}" type="pres">
      <dgm:prSet presAssocID="{D2C8D5E8-A1B7-4C6A-A07A-4D27B2F048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A174E-0298-4F32-9238-B76FA6827DD4}" type="pres">
      <dgm:prSet presAssocID="{F3C8B971-FD61-4188-B06D-767979E2A1E1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28FE0163-896C-4BE7-B616-B5ECA127E5A9}" type="pres">
      <dgm:prSet presAssocID="{4A54DAC5-27EF-4422-8645-F3362073B8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FBF25A-0AB0-43E9-B1BC-BD2D2C7090B9}" type="presOf" srcId="{CE2FD238-8CEC-413F-ADF3-F3BF76973256}" destId="{8874EDBE-4C85-4679-AA1B-0B7B03C8A0F4}" srcOrd="0" destOrd="0" presId="urn:microsoft.com/office/officeart/2005/8/layout/radial4"/>
    <dgm:cxn modelId="{09A11FDE-5C10-43E0-B16D-CF003B17E4F7}" srcId="{5278E5A2-C7F9-4B33-A6A8-E4FAE0DAC0F4}" destId="{4A54DAC5-27EF-4422-8645-F3362073B891}" srcOrd="3" destOrd="0" parTransId="{F3C8B971-FD61-4188-B06D-767979E2A1E1}" sibTransId="{B9D8DC05-2DBB-4C27-BEA1-4B2723F2EB2D}"/>
    <dgm:cxn modelId="{EFF2D2F7-9363-4BAF-AE0E-57A48731D407}" srcId="{5278E5A2-C7F9-4B33-A6A8-E4FAE0DAC0F4}" destId="{D2C8D5E8-A1B7-4C6A-A07A-4D27B2F0482F}" srcOrd="2" destOrd="0" parTransId="{CE2FD238-8CEC-413F-ADF3-F3BF76973256}" sibTransId="{B0788E11-C000-413C-B35F-928251E013D5}"/>
    <dgm:cxn modelId="{AEA73EF9-EE0C-4E4E-BBB7-171AA585AEC7}" type="presOf" srcId="{D2C8D5E8-A1B7-4C6A-A07A-4D27B2F0482F}" destId="{0C701EAA-6A59-457D-9610-11442FADE2E7}" srcOrd="0" destOrd="0" presId="urn:microsoft.com/office/officeart/2005/8/layout/radial4"/>
    <dgm:cxn modelId="{8F666C0B-7D37-4C5D-8917-AF7CCFBB21A4}" srcId="{E95C7285-948D-469F-AD78-B79AF450AAE8}" destId="{5278E5A2-C7F9-4B33-A6A8-E4FAE0DAC0F4}" srcOrd="0" destOrd="0" parTransId="{A8C7EB11-E93D-4795-A5C2-81CB22879EC2}" sibTransId="{5506BA7B-6B13-459C-A2FB-E7AA75C8E579}"/>
    <dgm:cxn modelId="{4456291E-2563-4E3D-B81E-B4C722FFB64D}" type="presOf" srcId="{CC6C3273-8569-4015-828C-116925EBA1DD}" destId="{E5973CAD-93A1-4E34-8FA0-E14D777F7507}" srcOrd="0" destOrd="0" presId="urn:microsoft.com/office/officeart/2005/8/layout/radial4"/>
    <dgm:cxn modelId="{9C36B79F-7F31-49E8-9F7E-D6A93C99A8BF}" type="presOf" srcId="{5278E5A2-C7F9-4B33-A6A8-E4FAE0DAC0F4}" destId="{40E9F432-3761-4E08-A28A-93FA1C829A29}" srcOrd="0" destOrd="0" presId="urn:microsoft.com/office/officeart/2005/8/layout/radial4"/>
    <dgm:cxn modelId="{7D384719-D386-4D87-A95B-B31E23AB6084}" type="presOf" srcId="{C4A64B56-1A72-4D35-B62B-DF01338DBB2C}" destId="{1144C726-57CA-4FA3-9F08-01B17E8DD3BB}" srcOrd="0" destOrd="0" presId="urn:microsoft.com/office/officeart/2005/8/layout/radial4"/>
    <dgm:cxn modelId="{1639AFB6-C4CB-4E06-B5A8-8EF6460F4039}" type="presOf" srcId="{F3C8B971-FD61-4188-B06D-767979E2A1E1}" destId="{638A174E-0298-4F32-9238-B76FA6827DD4}" srcOrd="0" destOrd="0" presId="urn:microsoft.com/office/officeart/2005/8/layout/radial4"/>
    <dgm:cxn modelId="{2A027A48-1E8F-46F6-B9B2-46BF4B4CCE94}" type="presOf" srcId="{29E1215D-A054-4391-92D3-004F6C087CAE}" destId="{8819AB19-99D4-49C3-9FD4-1C427D2D567B}" srcOrd="0" destOrd="0" presId="urn:microsoft.com/office/officeart/2005/8/layout/radial4"/>
    <dgm:cxn modelId="{70A116BE-3E9F-4BD0-99AF-BC51B9375C45}" srcId="{5278E5A2-C7F9-4B33-A6A8-E4FAE0DAC0F4}" destId="{CC6C3273-8569-4015-828C-116925EBA1DD}" srcOrd="0" destOrd="0" parTransId="{6D04F788-1C11-456F-9212-6D78B9C79955}" sibTransId="{B8E13C7D-2588-42C7-A3AD-40D4E2A3B4F3}"/>
    <dgm:cxn modelId="{FD76F484-56AF-4687-AAA2-37AECEB55601}" type="presOf" srcId="{E95C7285-948D-469F-AD78-B79AF450AAE8}" destId="{C42B0BAC-9079-4B29-BE31-E7C73CA42436}" srcOrd="0" destOrd="0" presId="urn:microsoft.com/office/officeart/2005/8/layout/radial4"/>
    <dgm:cxn modelId="{ED57F789-BE82-46DF-8A0D-4546CA454D88}" type="presOf" srcId="{6D04F788-1C11-456F-9212-6D78B9C79955}" destId="{DA39680E-93E6-499D-B19B-60E75358ED9D}" srcOrd="0" destOrd="0" presId="urn:microsoft.com/office/officeart/2005/8/layout/radial4"/>
    <dgm:cxn modelId="{8EFC4552-2EC9-4015-AFD0-531D72B3889B}" srcId="{5278E5A2-C7F9-4B33-A6A8-E4FAE0DAC0F4}" destId="{C4A64B56-1A72-4D35-B62B-DF01338DBB2C}" srcOrd="1" destOrd="0" parTransId="{29E1215D-A054-4391-92D3-004F6C087CAE}" sibTransId="{FFD5A706-3692-4750-8BB5-21F3AF3F49B2}"/>
    <dgm:cxn modelId="{460460A5-B72C-41C6-9080-26A1EB6AF535}" type="presOf" srcId="{4A54DAC5-27EF-4422-8645-F3362073B891}" destId="{28FE0163-896C-4BE7-B616-B5ECA127E5A9}" srcOrd="0" destOrd="0" presId="urn:microsoft.com/office/officeart/2005/8/layout/radial4"/>
    <dgm:cxn modelId="{96F7BB67-1F40-420B-939A-B1EF27646177}" type="presParOf" srcId="{C42B0BAC-9079-4B29-BE31-E7C73CA42436}" destId="{40E9F432-3761-4E08-A28A-93FA1C829A29}" srcOrd="0" destOrd="0" presId="urn:microsoft.com/office/officeart/2005/8/layout/radial4"/>
    <dgm:cxn modelId="{196D7D39-2AD2-44F5-968C-416B7203E0A4}" type="presParOf" srcId="{C42B0BAC-9079-4B29-BE31-E7C73CA42436}" destId="{DA39680E-93E6-499D-B19B-60E75358ED9D}" srcOrd="1" destOrd="0" presId="urn:microsoft.com/office/officeart/2005/8/layout/radial4"/>
    <dgm:cxn modelId="{6DD472FB-06B2-42C0-88CC-5C514B2A3EF9}" type="presParOf" srcId="{C42B0BAC-9079-4B29-BE31-E7C73CA42436}" destId="{E5973CAD-93A1-4E34-8FA0-E14D777F7507}" srcOrd="2" destOrd="0" presId="urn:microsoft.com/office/officeart/2005/8/layout/radial4"/>
    <dgm:cxn modelId="{32500495-1FF1-443A-BBF2-C9996AF20B8A}" type="presParOf" srcId="{C42B0BAC-9079-4B29-BE31-E7C73CA42436}" destId="{8819AB19-99D4-49C3-9FD4-1C427D2D567B}" srcOrd="3" destOrd="0" presId="urn:microsoft.com/office/officeart/2005/8/layout/radial4"/>
    <dgm:cxn modelId="{A0DDA83B-0521-4107-8C3B-1D32AFEB5CC1}" type="presParOf" srcId="{C42B0BAC-9079-4B29-BE31-E7C73CA42436}" destId="{1144C726-57CA-4FA3-9F08-01B17E8DD3BB}" srcOrd="4" destOrd="0" presId="urn:microsoft.com/office/officeart/2005/8/layout/radial4"/>
    <dgm:cxn modelId="{C504B59F-F181-4DEA-95BC-C08D2D467027}" type="presParOf" srcId="{C42B0BAC-9079-4B29-BE31-E7C73CA42436}" destId="{8874EDBE-4C85-4679-AA1B-0B7B03C8A0F4}" srcOrd="5" destOrd="0" presId="urn:microsoft.com/office/officeart/2005/8/layout/radial4"/>
    <dgm:cxn modelId="{49E3C242-97EA-49FF-8B74-A8077E1345BE}" type="presParOf" srcId="{C42B0BAC-9079-4B29-BE31-E7C73CA42436}" destId="{0C701EAA-6A59-457D-9610-11442FADE2E7}" srcOrd="6" destOrd="0" presId="urn:microsoft.com/office/officeart/2005/8/layout/radial4"/>
    <dgm:cxn modelId="{AA554977-B5EB-4DA8-B94E-6E5AFA336378}" type="presParOf" srcId="{C42B0BAC-9079-4B29-BE31-E7C73CA42436}" destId="{638A174E-0298-4F32-9238-B76FA6827DD4}" srcOrd="7" destOrd="0" presId="urn:microsoft.com/office/officeart/2005/8/layout/radial4"/>
    <dgm:cxn modelId="{AEB8F424-40D1-46D2-8600-629DC883CD37}" type="presParOf" srcId="{C42B0BAC-9079-4B29-BE31-E7C73CA42436}" destId="{28FE0163-896C-4BE7-B616-B5ECA127E5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EBF1E6-C5D6-40B5-A272-9C122236699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C65AAB0-9F27-45A3-B792-41B348BF4649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cs typeface="Times New Roman" pitchFamily="18" charset="0"/>
            </a:rPr>
            <a:t>Correlative term </a:t>
          </a:r>
          <a:endParaRPr lang="zh-CN" altLang="en-US" b="1" dirty="0">
            <a:solidFill>
              <a:schemeClr val="tx1"/>
            </a:solidFill>
            <a:latin typeface="Adobe 楷体 Std R" pitchFamily="18" charset="-122"/>
            <a:ea typeface="Adobe 楷体 Std R" pitchFamily="18" charset="-122"/>
          </a:endParaRPr>
        </a:p>
      </dgm:t>
    </dgm:pt>
    <dgm:pt modelId="{BDF0FB65-E8D5-4708-A2A4-4B2B9DCEAC07}" type="parTrans" cxnId="{547CF809-FE88-47F1-BC93-473CF0B4EB1D}">
      <dgm:prSet/>
      <dgm:spPr/>
      <dgm:t>
        <a:bodyPr/>
        <a:lstStyle/>
        <a:p>
          <a:endParaRPr lang="zh-CN" altLang="en-US"/>
        </a:p>
      </dgm:t>
    </dgm:pt>
    <dgm:pt modelId="{063F978A-0B2C-4D9F-B177-585C35175894}" type="sibTrans" cxnId="{547CF809-FE88-47F1-BC93-473CF0B4EB1D}">
      <dgm:prSet/>
      <dgm:spPr/>
      <dgm:t>
        <a:bodyPr/>
        <a:lstStyle/>
        <a:p>
          <a:endParaRPr lang="zh-CN" altLang="en-US"/>
        </a:p>
      </dgm:t>
    </dgm:pt>
    <dgm:pt modelId="{F8706E1A-9F79-46B9-B621-B3E803A711DB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rPr>
            <a:t>Core term</a:t>
          </a:r>
          <a:endParaRPr lang="zh-CN" altLang="en-US" b="1" dirty="0">
            <a:solidFill>
              <a:schemeClr val="tx1"/>
            </a:solidFill>
            <a:latin typeface="Adobe 楷体 Std R" pitchFamily="18" charset="-122"/>
            <a:ea typeface="Adobe 楷体 Std R" pitchFamily="18" charset="-122"/>
          </a:endParaRPr>
        </a:p>
      </dgm:t>
    </dgm:pt>
    <dgm:pt modelId="{42C5A5A4-6DAE-468B-8A0C-1C8DE0757717}" type="parTrans" cxnId="{FC92A021-C5D9-4309-8B7F-FD6AE55C1A29}">
      <dgm:prSet/>
      <dgm:spPr/>
      <dgm:t>
        <a:bodyPr/>
        <a:lstStyle/>
        <a:p>
          <a:endParaRPr lang="zh-CN" altLang="en-US"/>
        </a:p>
      </dgm:t>
    </dgm:pt>
    <dgm:pt modelId="{74A036CC-CC7A-4858-91C7-2D653171B5CC}" type="sibTrans" cxnId="{FC92A021-C5D9-4309-8B7F-FD6AE55C1A29}">
      <dgm:prSet/>
      <dgm:spPr/>
      <dgm:t>
        <a:bodyPr/>
        <a:lstStyle/>
        <a:p>
          <a:endParaRPr lang="zh-CN" altLang="en-US"/>
        </a:p>
      </dgm:t>
    </dgm:pt>
    <dgm:pt modelId="{5369C261-71A1-4E8C-955F-63FD9723441D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rPr>
            <a:t>Common term</a:t>
          </a:r>
          <a:endParaRPr lang="zh-CN" altLang="en-US" b="1" dirty="0">
            <a:solidFill>
              <a:schemeClr val="tx1"/>
            </a:solidFill>
            <a:latin typeface="Adobe 楷体 Std R" pitchFamily="18" charset="-122"/>
            <a:ea typeface="Adobe 楷体 Std R" pitchFamily="18" charset="-122"/>
          </a:endParaRPr>
        </a:p>
      </dgm:t>
    </dgm:pt>
    <dgm:pt modelId="{5E89A605-EAB5-48A2-92BF-617409B8C0AF}" type="parTrans" cxnId="{25261A9D-2984-4862-B322-5A0A910B24CB}">
      <dgm:prSet/>
      <dgm:spPr/>
      <dgm:t>
        <a:bodyPr/>
        <a:lstStyle/>
        <a:p>
          <a:endParaRPr lang="zh-CN" altLang="en-US"/>
        </a:p>
      </dgm:t>
    </dgm:pt>
    <dgm:pt modelId="{CAFD8240-430F-4A33-B3E7-46BE99A465DA}" type="sibTrans" cxnId="{25261A9D-2984-4862-B322-5A0A910B24CB}">
      <dgm:prSet/>
      <dgm:spPr/>
      <dgm:t>
        <a:bodyPr/>
        <a:lstStyle/>
        <a:p>
          <a:endParaRPr lang="zh-CN" altLang="en-US"/>
        </a:p>
      </dgm:t>
    </dgm:pt>
    <dgm:pt modelId="{7614D45B-75E1-4F81-9583-F85BC0CE1814}" type="pres">
      <dgm:prSet presAssocID="{84EBF1E6-C5D6-40B5-A272-9C1222366998}" presName="CompostProcess" presStyleCnt="0">
        <dgm:presLayoutVars>
          <dgm:dir/>
          <dgm:resizeHandles val="exact"/>
        </dgm:presLayoutVars>
      </dgm:prSet>
      <dgm:spPr/>
    </dgm:pt>
    <dgm:pt modelId="{3794ABA4-272E-4DE4-BE17-C81DF8671C0E}" type="pres">
      <dgm:prSet presAssocID="{84EBF1E6-C5D6-40B5-A272-9C1222366998}" presName="arrow" presStyleLbl="bgShp" presStyleIdx="0" presStyleCnt="1" custScaleX="117647" custLinFactNeighborX="-9603"/>
      <dgm:spPr/>
    </dgm:pt>
    <dgm:pt modelId="{399FB320-97D4-43A2-AF4E-88BFE46F635A}" type="pres">
      <dgm:prSet presAssocID="{84EBF1E6-C5D6-40B5-A272-9C1222366998}" presName="linearProcess" presStyleCnt="0"/>
      <dgm:spPr/>
    </dgm:pt>
    <dgm:pt modelId="{FD6592FD-A23B-4735-A4B5-16A7ACDE615B}" type="pres">
      <dgm:prSet presAssocID="{DC65AAB0-9F27-45A3-B792-41B348BF464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3C088-39D6-4C31-9F7E-FC98D242C080}" type="pres">
      <dgm:prSet presAssocID="{063F978A-0B2C-4D9F-B177-585C35175894}" presName="sibTrans" presStyleCnt="0"/>
      <dgm:spPr/>
    </dgm:pt>
    <dgm:pt modelId="{59C954E2-34F2-4EC8-BC6B-7D90075627EC}" type="pres">
      <dgm:prSet presAssocID="{F8706E1A-9F79-46B9-B621-B3E803A711D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B5EC3E-1DE2-4ACC-B0E1-77B4383342D6}" type="pres">
      <dgm:prSet presAssocID="{74A036CC-CC7A-4858-91C7-2D653171B5CC}" presName="sibTrans" presStyleCnt="0"/>
      <dgm:spPr/>
    </dgm:pt>
    <dgm:pt modelId="{BDDB1644-17D0-45AF-AAE3-6F2025D286A3}" type="pres">
      <dgm:prSet presAssocID="{5369C261-71A1-4E8C-955F-63FD972344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990D36-7B9C-4F73-80E6-01448660A43D}" type="presOf" srcId="{DC65AAB0-9F27-45A3-B792-41B348BF4649}" destId="{FD6592FD-A23B-4735-A4B5-16A7ACDE615B}" srcOrd="0" destOrd="0" presId="urn:microsoft.com/office/officeart/2005/8/layout/hProcess9"/>
    <dgm:cxn modelId="{618F693C-1198-456B-938C-ADCCC3EFE439}" type="presOf" srcId="{84EBF1E6-C5D6-40B5-A272-9C1222366998}" destId="{7614D45B-75E1-4F81-9583-F85BC0CE1814}" srcOrd="0" destOrd="0" presId="urn:microsoft.com/office/officeart/2005/8/layout/hProcess9"/>
    <dgm:cxn modelId="{40203756-643F-4FBB-9183-9355D23915CC}" type="presOf" srcId="{5369C261-71A1-4E8C-955F-63FD9723441D}" destId="{BDDB1644-17D0-45AF-AAE3-6F2025D286A3}" srcOrd="0" destOrd="0" presId="urn:microsoft.com/office/officeart/2005/8/layout/hProcess9"/>
    <dgm:cxn modelId="{FC92A021-C5D9-4309-8B7F-FD6AE55C1A29}" srcId="{84EBF1E6-C5D6-40B5-A272-9C1222366998}" destId="{F8706E1A-9F79-46B9-B621-B3E803A711DB}" srcOrd="1" destOrd="0" parTransId="{42C5A5A4-6DAE-468B-8A0C-1C8DE0757717}" sibTransId="{74A036CC-CC7A-4858-91C7-2D653171B5CC}"/>
    <dgm:cxn modelId="{25261A9D-2984-4862-B322-5A0A910B24CB}" srcId="{84EBF1E6-C5D6-40B5-A272-9C1222366998}" destId="{5369C261-71A1-4E8C-955F-63FD9723441D}" srcOrd="2" destOrd="0" parTransId="{5E89A605-EAB5-48A2-92BF-617409B8C0AF}" sibTransId="{CAFD8240-430F-4A33-B3E7-46BE99A465DA}"/>
    <dgm:cxn modelId="{8F1DEBB2-20CC-4B12-8D67-A63B031160DA}" type="presOf" srcId="{F8706E1A-9F79-46B9-B621-B3E803A711DB}" destId="{59C954E2-34F2-4EC8-BC6B-7D90075627EC}" srcOrd="0" destOrd="0" presId="urn:microsoft.com/office/officeart/2005/8/layout/hProcess9"/>
    <dgm:cxn modelId="{547CF809-FE88-47F1-BC93-473CF0B4EB1D}" srcId="{84EBF1E6-C5D6-40B5-A272-9C1222366998}" destId="{DC65AAB0-9F27-45A3-B792-41B348BF4649}" srcOrd="0" destOrd="0" parTransId="{BDF0FB65-E8D5-4708-A2A4-4B2B9DCEAC07}" sibTransId="{063F978A-0B2C-4D9F-B177-585C35175894}"/>
    <dgm:cxn modelId="{FFA0872C-8022-4F31-B620-8F34DE5A94B3}" type="presParOf" srcId="{7614D45B-75E1-4F81-9583-F85BC0CE1814}" destId="{3794ABA4-272E-4DE4-BE17-C81DF8671C0E}" srcOrd="0" destOrd="0" presId="urn:microsoft.com/office/officeart/2005/8/layout/hProcess9"/>
    <dgm:cxn modelId="{33FE3A49-1487-43E8-889A-15D5D3D3274A}" type="presParOf" srcId="{7614D45B-75E1-4F81-9583-F85BC0CE1814}" destId="{399FB320-97D4-43A2-AF4E-88BFE46F635A}" srcOrd="1" destOrd="0" presId="urn:microsoft.com/office/officeart/2005/8/layout/hProcess9"/>
    <dgm:cxn modelId="{7820268E-19DC-4A92-BE25-E310631ECE90}" type="presParOf" srcId="{399FB320-97D4-43A2-AF4E-88BFE46F635A}" destId="{FD6592FD-A23B-4735-A4B5-16A7ACDE615B}" srcOrd="0" destOrd="0" presId="urn:microsoft.com/office/officeart/2005/8/layout/hProcess9"/>
    <dgm:cxn modelId="{4E37313B-7B96-4B20-A133-C343DBC67018}" type="presParOf" srcId="{399FB320-97D4-43A2-AF4E-88BFE46F635A}" destId="{7333C088-39D6-4C31-9F7E-FC98D242C080}" srcOrd="1" destOrd="0" presId="urn:microsoft.com/office/officeart/2005/8/layout/hProcess9"/>
    <dgm:cxn modelId="{F64BCFF1-6AD9-4A3E-8B0A-FE6FF27CC583}" type="presParOf" srcId="{399FB320-97D4-43A2-AF4E-88BFE46F635A}" destId="{59C954E2-34F2-4EC8-BC6B-7D90075627EC}" srcOrd="2" destOrd="0" presId="urn:microsoft.com/office/officeart/2005/8/layout/hProcess9"/>
    <dgm:cxn modelId="{536E330C-AAB3-48B3-9069-22BFAB052FD8}" type="presParOf" srcId="{399FB320-97D4-43A2-AF4E-88BFE46F635A}" destId="{3EB5EC3E-1DE2-4ACC-B0E1-77B4383342D6}" srcOrd="3" destOrd="0" presId="urn:microsoft.com/office/officeart/2005/8/layout/hProcess9"/>
    <dgm:cxn modelId="{CD62FB7C-7532-444F-B807-7A535A0EF6F3}" type="presParOf" srcId="{399FB320-97D4-43A2-AF4E-88BFE46F635A}" destId="{BDDB1644-17D0-45AF-AAE3-6F2025D286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12692-63BB-4883-BBFA-309CC78B6C40}">
      <dsp:nvSpPr>
        <dsp:cNvPr id="0" name=""/>
        <dsp:cNvSpPr/>
      </dsp:nvSpPr>
      <dsp:spPr>
        <a:xfrm>
          <a:off x="190678" y="1442013"/>
          <a:ext cx="1574265" cy="1180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Adobe 楷体 Std R" pitchFamily="18" charset="-122"/>
              <a:ea typeface="Adobe 楷体 Std R" pitchFamily="18" charset="-122"/>
            </a:rPr>
            <a:t>Patent similarly</a:t>
          </a:r>
          <a:endParaRPr lang="zh-CN" altLang="en-US" sz="24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25259" y="1476594"/>
        <a:ext cx="1505103" cy="1111531"/>
      </dsp:txXfrm>
    </dsp:sp>
    <dsp:sp modelId="{322B1C76-372D-4BE8-B54E-0370DE31BE49}">
      <dsp:nvSpPr>
        <dsp:cNvPr id="0" name=""/>
        <dsp:cNvSpPr/>
      </dsp:nvSpPr>
      <dsp:spPr>
        <a:xfrm rot="18180898">
          <a:off x="1374577" y="1294357"/>
          <a:ext cx="1715362" cy="37624"/>
        </a:xfrm>
        <a:custGeom>
          <a:avLst/>
          <a:gdLst/>
          <a:ahLst/>
          <a:cxnLst/>
          <a:rect l="0" t="0" r="0" b="0"/>
          <a:pathLst>
            <a:path>
              <a:moveTo>
                <a:pt x="0" y="18812"/>
              </a:moveTo>
              <a:lnTo>
                <a:pt x="1715362" y="188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189374" y="1270286"/>
        <a:ext cx="85768" cy="85768"/>
      </dsp:txXfrm>
    </dsp:sp>
    <dsp:sp modelId="{57A45A0E-DF81-4CEE-B715-F5F0F4255471}">
      <dsp:nvSpPr>
        <dsp:cNvPr id="0" name=""/>
        <dsp:cNvSpPr/>
      </dsp:nvSpPr>
      <dsp:spPr>
        <a:xfrm>
          <a:off x="2699573" y="3633"/>
          <a:ext cx="1574265" cy="1180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Adobe 楷体 Std R" pitchFamily="18" charset="-122"/>
              <a:ea typeface="Adobe 楷体 Std R" pitchFamily="18" charset="-122"/>
            </a:rPr>
            <a:t>Patent citation</a:t>
          </a:r>
          <a:endParaRPr lang="zh-CN" altLang="en-US" sz="24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734154" y="38214"/>
        <a:ext cx="1505103" cy="1111531"/>
      </dsp:txXfrm>
    </dsp:sp>
    <dsp:sp modelId="{8BB6B599-6FEB-4CF6-B613-E73DBB0146BD}">
      <dsp:nvSpPr>
        <dsp:cNvPr id="0" name=""/>
        <dsp:cNvSpPr/>
      </dsp:nvSpPr>
      <dsp:spPr>
        <a:xfrm>
          <a:off x="4273839" y="575168"/>
          <a:ext cx="901706" cy="37624"/>
        </a:xfrm>
        <a:custGeom>
          <a:avLst/>
          <a:gdLst/>
          <a:ahLst/>
          <a:cxnLst/>
          <a:rect l="0" t="0" r="0" b="0"/>
          <a:pathLst>
            <a:path>
              <a:moveTo>
                <a:pt x="0" y="18812"/>
              </a:moveTo>
              <a:lnTo>
                <a:pt x="901706" y="188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02150" y="571437"/>
        <a:ext cx="45085" cy="45085"/>
      </dsp:txXfrm>
    </dsp:sp>
    <dsp:sp modelId="{F23F028C-504A-4A1D-B153-EA6D78EE59E4}">
      <dsp:nvSpPr>
        <dsp:cNvPr id="0" name=""/>
        <dsp:cNvSpPr/>
      </dsp:nvSpPr>
      <dsp:spPr>
        <a:xfrm>
          <a:off x="5175546" y="7331"/>
          <a:ext cx="3313820" cy="1173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Short of citation for Chinese </a:t>
          </a: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patents 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5209911" y="41696"/>
        <a:ext cx="3245090" cy="1104568"/>
      </dsp:txXfrm>
    </dsp:sp>
    <dsp:sp modelId="{A8446489-CD2A-4848-8B33-C9DC1A04B993}">
      <dsp:nvSpPr>
        <dsp:cNvPr id="0" name=""/>
        <dsp:cNvSpPr/>
      </dsp:nvSpPr>
      <dsp:spPr>
        <a:xfrm rot="3427088">
          <a:off x="1367435" y="2743871"/>
          <a:ext cx="1739296" cy="37624"/>
        </a:xfrm>
        <a:custGeom>
          <a:avLst/>
          <a:gdLst/>
          <a:ahLst/>
          <a:cxnLst/>
          <a:rect l="0" t="0" r="0" b="0"/>
          <a:pathLst>
            <a:path>
              <a:moveTo>
                <a:pt x="0" y="18812"/>
              </a:moveTo>
              <a:lnTo>
                <a:pt x="1739296" y="188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193601" y="2719201"/>
        <a:ext cx="86964" cy="86964"/>
      </dsp:txXfrm>
    </dsp:sp>
    <dsp:sp modelId="{074C4D29-44A4-4F0D-80E6-C6EDD621811C}">
      <dsp:nvSpPr>
        <dsp:cNvPr id="0" name=""/>
        <dsp:cNvSpPr/>
      </dsp:nvSpPr>
      <dsp:spPr>
        <a:xfrm>
          <a:off x="2709223" y="2902660"/>
          <a:ext cx="1574265" cy="1180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 smtClean="0">
              <a:latin typeface="Adobe 楷体 Std R" pitchFamily="18" charset="-122"/>
              <a:ea typeface="Adobe 楷体 Std R" pitchFamily="18" charset="-122"/>
            </a:rPr>
            <a:t>patent </a:t>
          </a:r>
          <a:r>
            <a:rPr lang="en-US" altLang="zh-CN" sz="2400" kern="1200" dirty="0" smtClean="0">
              <a:latin typeface="Adobe 楷体 Std R" pitchFamily="18" charset="-122"/>
              <a:ea typeface="Adobe 楷体 Std R" pitchFamily="18" charset="-122"/>
            </a:rPr>
            <a:t>content</a:t>
          </a:r>
          <a:endParaRPr lang="zh-CN" altLang="en-US" sz="24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743804" y="2937241"/>
        <a:ext cx="1505103" cy="1111531"/>
      </dsp:txXfrm>
    </dsp:sp>
    <dsp:sp modelId="{14CA7C3C-E46F-42B3-A7F6-6BF11B1803E0}">
      <dsp:nvSpPr>
        <dsp:cNvPr id="0" name=""/>
        <dsp:cNvSpPr/>
      </dsp:nvSpPr>
      <dsp:spPr>
        <a:xfrm rot="18236154">
          <a:off x="3917538" y="2786868"/>
          <a:ext cx="1656881" cy="37624"/>
        </a:xfrm>
        <a:custGeom>
          <a:avLst/>
          <a:gdLst/>
          <a:ahLst/>
          <a:cxnLst/>
          <a:rect l="0" t="0" r="0" b="0"/>
          <a:pathLst>
            <a:path>
              <a:moveTo>
                <a:pt x="0" y="18812"/>
              </a:moveTo>
              <a:lnTo>
                <a:pt x="1656881" y="188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04556" y="2764258"/>
        <a:ext cx="82844" cy="82844"/>
      </dsp:txXfrm>
    </dsp:sp>
    <dsp:sp modelId="{C1CB8E1B-E197-4684-BCD8-627AB5797D1F}">
      <dsp:nvSpPr>
        <dsp:cNvPr id="0" name=""/>
        <dsp:cNvSpPr/>
      </dsp:nvSpPr>
      <dsp:spPr>
        <a:xfrm>
          <a:off x="5208468" y="1355872"/>
          <a:ext cx="3313283" cy="152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0" kern="1200" dirty="0" smtClean="0">
              <a:latin typeface="Adobe 楷体 Std R" pitchFamily="18" charset="-122"/>
              <a:ea typeface="Adobe 楷体 Std R" pitchFamily="18" charset="-122"/>
            </a:rPr>
            <a:t>Semantic patent analysis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0" kern="1200" dirty="0" smtClean="0">
              <a:latin typeface="Adobe 楷体 Std R" pitchFamily="18" charset="-122"/>
              <a:ea typeface="Adobe 楷体 Std R" pitchFamily="18" charset="-122"/>
            </a:rPr>
            <a:t>Semantic  </a:t>
          </a:r>
          <a:r>
            <a:rPr lang="en-US" altLang="zh-CN" sz="2000" b="0" kern="1200" dirty="0" smtClean="0">
              <a:latin typeface="Adobe 楷体 Std R" pitchFamily="18" charset="-122"/>
              <a:ea typeface="Adobe 楷体 Std R" pitchFamily="18" charset="-122"/>
            </a:rPr>
            <a:t>structure </a:t>
          </a:r>
          <a:r>
            <a:rPr lang="zh-CN" altLang="en-US" sz="2000" b="0" kern="1200" dirty="0" smtClean="0">
              <a:latin typeface="Adobe 楷体 Std R" pitchFamily="18" charset="-122"/>
              <a:ea typeface="Adobe 楷体 Std R" pitchFamily="18" charset="-122"/>
            </a:rPr>
            <a:t>：</a:t>
          </a:r>
          <a:r>
            <a:rPr lang="en-US" sz="2000" b="0" kern="1200" dirty="0" smtClean="0">
              <a:latin typeface="Adobe 楷体 Std R" pitchFamily="18" charset="-122"/>
              <a:ea typeface="Adobe 楷体 Std R" pitchFamily="18" charset="-122"/>
            </a:rPr>
            <a:t>complexity</a:t>
          </a:r>
          <a:r>
            <a:rPr lang="zh-CN" altLang="en-US" sz="2000" b="0" kern="1200" dirty="0" smtClean="0">
              <a:latin typeface="Adobe 楷体 Std R" pitchFamily="18" charset="-122"/>
              <a:ea typeface="Adobe 楷体 Std R" pitchFamily="18" charset="-122"/>
            </a:rPr>
            <a:t>，</a:t>
          </a:r>
          <a:r>
            <a:rPr lang="en-US" altLang="zh-CN" sz="2000" b="0" kern="1200" dirty="0" err="1" smtClean="0">
              <a:latin typeface="Adobe 楷体 Std R" pitchFamily="18" charset="-122"/>
              <a:ea typeface="Adobe 楷体 Std R" pitchFamily="18" charset="-122"/>
            </a:rPr>
            <a:t>p</a:t>
          </a:r>
          <a:r>
            <a:rPr lang="en-US" sz="2000" b="0" kern="1200" dirty="0" err="1" smtClean="0">
              <a:latin typeface="Adobe 楷体 Std R" pitchFamily="18" charset="-122"/>
              <a:ea typeface="Adobe 楷体 Std R" pitchFamily="18" charset="-122"/>
            </a:rPr>
            <a:t>olytrope</a:t>
          </a:r>
          <a:endParaRPr lang="en-US" sz="2000" b="0" kern="1200" dirty="0" smtClean="0">
            <a:latin typeface="Adobe 楷体 Std R" pitchFamily="18" charset="-122"/>
            <a:ea typeface="Adobe 楷体 Std R" pitchFamily="18" charset="-122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400" kern="1200" dirty="0"/>
        </a:p>
      </dsp:txBody>
      <dsp:txXfrm>
        <a:off x="5253133" y="1400537"/>
        <a:ext cx="3223953" cy="1435634"/>
      </dsp:txXfrm>
    </dsp:sp>
    <dsp:sp modelId="{8BABD288-B36B-4D56-B775-7EBC7FE55B8C}">
      <dsp:nvSpPr>
        <dsp:cNvPr id="0" name=""/>
        <dsp:cNvSpPr/>
      </dsp:nvSpPr>
      <dsp:spPr>
        <a:xfrm rot="556298">
          <a:off x="4277367" y="3549695"/>
          <a:ext cx="937223" cy="37624"/>
        </a:xfrm>
        <a:custGeom>
          <a:avLst/>
          <a:gdLst/>
          <a:ahLst/>
          <a:cxnLst/>
          <a:rect l="0" t="0" r="0" b="0"/>
          <a:pathLst>
            <a:path>
              <a:moveTo>
                <a:pt x="0" y="18812"/>
              </a:moveTo>
              <a:lnTo>
                <a:pt x="937223" y="188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22548" y="3545076"/>
        <a:ext cx="46861" cy="46861"/>
      </dsp:txXfrm>
    </dsp:sp>
    <dsp:sp modelId="{20C34A1F-D643-4F5C-A296-6D16A23E71EF}">
      <dsp:nvSpPr>
        <dsp:cNvPr id="0" name=""/>
        <dsp:cNvSpPr/>
      </dsp:nvSpPr>
      <dsp:spPr>
        <a:xfrm>
          <a:off x="5208468" y="3056079"/>
          <a:ext cx="3274449" cy="1175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smtClean="0">
              <a:latin typeface="Adobe 楷体 Std R" pitchFamily="18" charset="-122"/>
              <a:ea typeface="Adobe 楷体 Std R" pitchFamily="18" charset="-122"/>
            </a:rPr>
            <a:t>Invention Function Tree</a:t>
          </a:r>
          <a:r>
            <a:rPr lang="zh-CN" altLang="en-US" sz="2000" kern="1200" dirty="0" smtClean="0">
              <a:latin typeface="Adobe 楷体 Std R" pitchFamily="18" charset="-122"/>
              <a:ea typeface="Adobe 楷体 Std R" pitchFamily="18" charset="-122"/>
            </a:rPr>
            <a:t>：</a:t>
          </a: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more Concept</a:t>
          </a:r>
          <a:r>
            <a:rPr lang="zh-CN" altLang="en-US" sz="2000" kern="1200" dirty="0" smtClean="0">
              <a:latin typeface="Adobe 楷体 Std R" pitchFamily="18" charset="-122"/>
              <a:ea typeface="Adobe 楷体 Std R" pitchFamily="18" charset="-122"/>
            </a:rPr>
            <a:t>，</a:t>
          </a: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less content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5242908" y="3090519"/>
        <a:ext cx="3205569" cy="1106976"/>
      </dsp:txXfrm>
    </dsp:sp>
    <dsp:sp modelId="{C7CEBEA4-6D1A-4FE0-BCCF-75BD179516C4}">
      <dsp:nvSpPr>
        <dsp:cNvPr id="0" name=""/>
        <dsp:cNvSpPr/>
      </dsp:nvSpPr>
      <dsp:spPr>
        <a:xfrm rot="3503851">
          <a:off x="3863403" y="4225887"/>
          <a:ext cx="1765150" cy="37624"/>
        </a:xfrm>
        <a:custGeom>
          <a:avLst/>
          <a:gdLst/>
          <a:ahLst/>
          <a:cxnLst/>
          <a:rect l="0" t="0" r="0" b="0"/>
          <a:pathLst>
            <a:path>
              <a:moveTo>
                <a:pt x="0" y="18812"/>
              </a:moveTo>
              <a:lnTo>
                <a:pt x="1765150" y="188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701850" y="4200571"/>
        <a:ext cx="88257" cy="88257"/>
      </dsp:txXfrm>
    </dsp:sp>
    <dsp:sp modelId="{4D156D88-717E-487F-8259-47AF1DD69784}">
      <dsp:nvSpPr>
        <dsp:cNvPr id="0" name=""/>
        <dsp:cNvSpPr/>
      </dsp:nvSpPr>
      <dsp:spPr>
        <a:xfrm>
          <a:off x="5208468" y="4407179"/>
          <a:ext cx="3274449" cy="1178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Adobe 楷体 Std R" pitchFamily="18" charset="-122"/>
              <a:ea typeface="Adobe 楷体 Std R" pitchFamily="18" charset="-122"/>
            </a:rPr>
            <a:t>text mining</a:t>
          </a:r>
          <a:r>
            <a:rPr lang="zh-CN" altLang="en-US" sz="2000" kern="1200" dirty="0" smtClean="0">
              <a:latin typeface="Adobe 楷体 Std R" pitchFamily="18" charset="-122"/>
              <a:ea typeface="Adobe 楷体 Std R" pitchFamily="18" charset="-122"/>
            </a:rPr>
            <a:t>：</a:t>
          </a:r>
          <a:endParaRPr lang="en-US" altLang="zh-CN" sz="2000" kern="1200" dirty="0" smtClean="0">
            <a:latin typeface="Adobe 楷体 Std R" pitchFamily="18" charset="-122"/>
            <a:ea typeface="Adobe 楷体 Std R" pitchFamily="18" charset="-122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err="1" smtClean="0">
              <a:latin typeface="Adobe 楷体 Std R" pitchFamily="18" charset="-122"/>
              <a:ea typeface="Adobe 楷体 Std R" pitchFamily="18" charset="-122"/>
            </a:rPr>
            <a:t>Magerman</a:t>
          </a:r>
          <a:endParaRPr lang="en-US" sz="1000" kern="1200" dirty="0"/>
        </a:p>
      </dsp:txBody>
      <dsp:txXfrm>
        <a:off x="5242983" y="4441694"/>
        <a:ext cx="3205419" cy="1109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12692-63BB-4883-BBFA-309CC78B6C40}">
      <dsp:nvSpPr>
        <dsp:cNvPr id="0" name=""/>
        <dsp:cNvSpPr/>
      </dsp:nvSpPr>
      <dsp:spPr>
        <a:xfrm>
          <a:off x="0" y="1391088"/>
          <a:ext cx="1393234" cy="1108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Text mining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32462" y="1423550"/>
        <a:ext cx="1328310" cy="1043423"/>
      </dsp:txXfrm>
    </dsp:sp>
    <dsp:sp modelId="{322B1C76-372D-4BE8-B54E-0370DE31BE49}">
      <dsp:nvSpPr>
        <dsp:cNvPr id="0" name=""/>
        <dsp:cNvSpPr/>
      </dsp:nvSpPr>
      <dsp:spPr>
        <a:xfrm rot="18033896">
          <a:off x="1057370" y="1337398"/>
          <a:ext cx="1366732" cy="38897"/>
        </a:xfrm>
        <a:custGeom>
          <a:avLst/>
          <a:gdLst/>
          <a:ahLst/>
          <a:cxnLst/>
          <a:rect l="0" t="0" r="0" b="0"/>
          <a:pathLst>
            <a:path>
              <a:moveTo>
                <a:pt x="0" y="19448"/>
              </a:moveTo>
              <a:lnTo>
                <a:pt x="1366732" y="194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06567" y="1322678"/>
        <a:ext cx="68336" cy="68336"/>
      </dsp:txXfrm>
    </dsp:sp>
    <dsp:sp modelId="{57A45A0E-DF81-4CEE-B715-F5F0F4255471}">
      <dsp:nvSpPr>
        <dsp:cNvPr id="0" name=""/>
        <dsp:cNvSpPr/>
      </dsp:nvSpPr>
      <dsp:spPr>
        <a:xfrm>
          <a:off x="2088237" y="216026"/>
          <a:ext cx="1885494" cy="110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Cluster-less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120596" y="248385"/>
        <a:ext cx="1820776" cy="1040094"/>
      </dsp:txXfrm>
    </dsp:sp>
    <dsp:sp modelId="{8BB6B599-6FEB-4CF6-B613-E73DBB0146BD}">
      <dsp:nvSpPr>
        <dsp:cNvPr id="0" name=""/>
        <dsp:cNvSpPr/>
      </dsp:nvSpPr>
      <dsp:spPr>
        <a:xfrm rot="58348">
          <a:off x="3973637" y="760169"/>
          <a:ext cx="1318208" cy="38897"/>
        </a:xfrm>
        <a:custGeom>
          <a:avLst/>
          <a:gdLst/>
          <a:ahLst/>
          <a:cxnLst/>
          <a:rect l="0" t="0" r="0" b="0"/>
          <a:pathLst>
            <a:path>
              <a:moveTo>
                <a:pt x="0" y="19448"/>
              </a:moveTo>
              <a:lnTo>
                <a:pt x="1318208" y="19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99787" y="746663"/>
        <a:ext cx="65910" cy="65910"/>
      </dsp:txXfrm>
    </dsp:sp>
    <dsp:sp modelId="{F23F028C-504A-4A1D-B153-EA6D78EE59E4}">
      <dsp:nvSpPr>
        <dsp:cNvPr id="0" name=""/>
        <dsp:cNvSpPr/>
      </dsp:nvSpPr>
      <dsp:spPr>
        <a:xfrm>
          <a:off x="5291751" y="144014"/>
          <a:ext cx="3175893" cy="129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sz="1600" kern="1200" dirty="0" smtClean="0">
              <a:latin typeface="Adobe 楷体 Std R" pitchFamily="18" charset="-122"/>
              <a:ea typeface="Adobe 楷体 Std R" pitchFamily="18" charset="-122"/>
            </a:rPr>
            <a:t>陈芨熙</a:t>
          </a:r>
          <a:endParaRPr lang="en-US" altLang="zh-CN" sz="1600" kern="1200" dirty="0" smtClean="0">
            <a:latin typeface="Adobe 楷体 Std R" pitchFamily="18" charset="-122"/>
            <a:ea typeface="Adobe 楷体 Std R" pitchFamily="18" charset="-122"/>
          </a:endParaRP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Patent model tree,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Weighted similarity of patent title and abstract </a:t>
          </a:r>
          <a:endParaRPr lang="zh-CN" altLang="en-US" sz="1600" kern="1200" dirty="0"/>
        </a:p>
      </dsp:txBody>
      <dsp:txXfrm>
        <a:off x="5329639" y="181902"/>
        <a:ext cx="3100117" cy="1217804"/>
      </dsp:txXfrm>
    </dsp:sp>
    <dsp:sp modelId="{A8446489-CD2A-4848-8B33-C9DC1A04B993}">
      <dsp:nvSpPr>
        <dsp:cNvPr id="0" name=""/>
        <dsp:cNvSpPr/>
      </dsp:nvSpPr>
      <dsp:spPr>
        <a:xfrm rot="3609935">
          <a:off x="998824" y="2606678"/>
          <a:ext cx="1569778" cy="38897"/>
        </a:xfrm>
        <a:custGeom>
          <a:avLst/>
          <a:gdLst/>
          <a:ahLst/>
          <a:cxnLst/>
          <a:rect l="0" t="0" r="0" b="0"/>
          <a:pathLst>
            <a:path>
              <a:moveTo>
                <a:pt x="0" y="19448"/>
              </a:moveTo>
              <a:lnTo>
                <a:pt x="1569778" y="194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44469" y="2586883"/>
        <a:ext cx="78488" cy="78488"/>
      </dsp:txXfrm>
    </dsp:sp>
    <dsp:sp modelId="{074C4D29-44A4-4F0D-80E6-C6EDD621811C}">
      <dsp:nvSpPr>
        <dsp:cNvPr id="0" name=""/>
        <dsp:cNvSpPr/>
      </dsp:nvSpPr>
      <dsp:spPr>
        <a:xfrm>
          <a:off x="2174192" y="2754586"/>
          <a:ext cx="1884191" cy="110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smtClean="0">
              <a:latin typeface="Adobe 楷体 Std R" pitchFamily="18" charset="-122"/>
              <a:ea typeface="Adobe 楷体 Std R" pitchFamily="18" charset="-122"/>
            </a:rPr>
            <a:t>Cluster-based: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IPC</a:t>
          </a:r>
        </a:p>
      </dsp:txBody>
      <dsp:txXfrm>
        <a:off x="2206551" y="2786945"/>
        <a:ext cx="1819473" cy="1040094"/>
      </dsp:txXfrm>
    </dsp:sp>
    <dsp:sp modelId="{14CA7C3C-E46F-42B3-A7F6-6BF11B1803E0}">
      <dsp:nvSpPr>
        <dsp:cNvPr id="0" name=""/>
        <dsp:cNvSpPr/>
      </dsp:nvSpPr>
      <dsp:spPr>
        <a:xfrm rot="18851797">
          <a:off x="3790737" y="2653989"/>
          <a:ext cx="1767356" cy="38897"/>
        </a:xfrm>
        <a:custGeom>
          <a:avLst/>
          <a:gdLst/>
          <a:ahLst/>
          <a:cxnLst/>
          <a:rect l="0" t="0" r="0" b="0"/>
          <a:pathLst>
            <a:path>
              <a:moveTo>
                <a:pt x="0" y="19448"/>
              </a:moveTo>
              <a:lnTo>
                <a:pt x="1767356" y="19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630231" y="2629254"/>
        <a:ext cx="88367" cy="88367"/>
      </dsp:txXfrm>
    </dsp:sp>
    <dsp:sp modelId="{C1CB8E1B-E197-4684-BCD8-627AB5797D1F}">
      <dsp:nvSpPr>
        <dsp:cNvPr id="0" name=""/>
        <dsp:cNvSpPr/>
      </dsp:nvSpPr>
      <dsp:spPr>
        <a:xfrm>
          <a:off x="5290448" y="1487477"/>
          <a:ext cx="3175208" cy="110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sz="1600" kern="1200" dirty="0" smtClean="0">
              <a:latin typeface="Adobe 楷体 Std R" pitchFamily="18" charset="-122"/>
              <a:ea typeface="Adobe 楷体 Std R" pitchFamily="18" charset="-122"/>
            </a:rPr>
            <a:t>郭炜强</a:t>
          </a: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: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 the concept </a:t>
          </a: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vectors </a:t>
          </a: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of IPC</a:t>
          </a:r>
          <a:endParaRPr lang="zh-CN" altLang="en-US" sz="16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5322807" y="1519836"/>
        <a:ext cx="3110490" cy="1040094"/>
      </dsp:txXfrm>
    </dsp:sp>
    <dsp:sp modelId="{8BABD288-B36B-4D56-B775-7EBC7FE55B8C}">
      <dsp:nvSpPr>
        <dsp:cNvPr id="0" name=""/>
        <dsp:cNvSpPr/>
      </dsp:nvSpPr>
      <dsp:spPr>
        <a:xfrm rot="21541250">
          <a:off x="4058293" y="3277015"/>
          <a:ext cx="1232244" cy="38897"/>
        </a:xfrm>
        <a:custGeom>
          <a:avLst/>
          <a:gdLst/>
          <a:ahLst/>
          <a:cxnLst/>
          <a:rect l="0" t="0" r="0" b="0"/>
          <a:pathLst>
            <a:path>
              <a:moveTo>
                <a:pt x="0" y="19448"/>
              </a:moveTo>
              <a:lnTo>
                <a:pt x="1232244" y="19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3609" y="3265658"/>
        <a:ext cx="61612" cy="61612"/>
      </dsp:txXfrm>
    </dsp:sp>
    <dsp:sp modelId="{20C34A1F-D643-4F5C-A296-6D16A23E71EF}">
      <dsp:nvSpPr>
        <dsp:cNvPr id="0" name=""/>
        <dsp:cNvSpPr/>
      </dsp:nvSpPr>
      <dsp:spPr>
        <a:xfrm>
          <a:off x="5290448" y="2733529"/>
          <a:ext cx="3175208" cy="110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 err="1" smtClean="0">
              <a:latin typeface="Adobe 楷体 Std R" pitchFamily="18" charset="-122"/>
              <a:ea typeface="Adobe 楷体 Std R" pitchFamily="18" charset="-122"/>
            </a:rPr>
            <a:t>Larkey</a:t>
          </a:r>
          <a:r>
            <a:rPr lang="en-US" sz="1600" kern="1200" dirty="0" smtClean="0">
              <a:latin typeface="Adobe 楷体 Std R" pitchFamily="18" charset="-122"/>
              <a:ea typeface="Adobe 楷体 Std R" pitchFamily="18" charset="-122"/>
            </a:rPr>
            <a:t>(1999):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n virtual </a:t>
          </a: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documents</a:t>
          </a:r>
          <a:endParaRPr lang="en-US" altLang="zh-CN" sz="1600" kern="1200" dirty="0" smtClean="0">
            <a:latin typeface="Adobe 楷体 Std R" pitchFamily="18" charset="-122"/>
            <a:ea typeface="Adobe 楷体 Std R" pitchFamily="18" charset="-122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kern="1200" dirty="0" smtClean="0">
              <a:latin typeface="Adobe 楷体 Std R" pitchFamily="18" charset="-122"/>
              <a:ea typeface="Adobe 楷体 Std R" pitchFamily="18" charset="-122"/>
            </a:rPr>
            <a:t>Not experimentally evaluated</a:t>
          </a:r>
          <a:endParaRPr lang="zh-CN" altLang="en-US" sz="16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5322807" y="2765888"/>
        <a:ext cx="3110490" cy="1040094"/>
      </dsp:txXfrm>
    </dsp:sp>
    <dsp:sp modelId="{C7CEBEA4-6D1A-4FE0-BCCF-75BD179516C4}">
      <dsp:nvSpPr>
        <dsp:cNvPr id="0" name=""/>
        <dsp:cNvSpPr/>
      </dsp:nvSpPr>
      <dsp:spPr>
        <a:xfrm rot="2724121">
          <a:off x="3797036" y="3912282"/>
          <a:ext cx="1754757" cy="38897"/>
        </a:xfrm>
        <a:custGeom>
          <a:avLst/>
          <a:gdLst/>
          <a:ahLst/>
          <a:cxnLst/>
          <a:rect l="0" t="0" r="0" b="0"/>
          <a:pathLst>
            <a:path>
              <a:moveTo>
                <a:pt x="0" y="19448"/>
              </a:moveTo>
              <a:lnTo>
                <a:pt x="1754757" y="194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630546" y="3887862"/>
        <a:ext cx="87737" cy="87737"/>
      </dsp:txXfrm>
    </dsp:sp>
    <dsp:sp modelId="{4D156D88-717E-487F-8259-47AF1DD69784}">
      <dsp:nvSpPr>
        <dsp:cNvPr id="0" name=""/>
        <dsp:cNvSpPr/>
      </dsp:nvSpPr>
      <dsp:spPr>
        <a:xfrm>
          <a:off x="5290448" y="4004063"/>
          <a:ext cx="3175208" cy="110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刘玉琴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5322807" y="4036422"/>
        <a:ext cx="3110490" cy="1040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97ECA-4D98-4CC8-A7F1-46A10B4CD527}">
      <dsp:nvSpPr>
        <dsp:cNvPr id="0" name=""/>
        <dsp:cNvSpPr/>
      </dsp:nvSpPr>
      <dsp:spPr>
        <a:xfrm>
          <a:off x="1296853" y="214788"/>
          <a:ext cx="2505647" cy="870178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395EC-6A38-423F-B50C-7C29ABDCA5A4}">
      <dsp:nvSpPr>
        <dsp:cNvPr id="0" name=""/>
        <dsp:cNvSpPr/>
      </dsp:nvSpPr>
      <dsp:spPr>
        <a:xfrm>
          <a:off x="2310766" y="2565218"/>
          <a:ext cx="485590" cy="310778"/>
        </a:xfrm>
        <a:prstGeom prst="down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E2F7-B28E-47FB-9404-7715B60AF4A4}">
      <dsp:nvSpPr>
        <dsp:cNvPr id="0" name=""/>
        <dsp:cNvSpPr/>
      </dsp:nvSpPr>
      <dsp:spPr>
        <a:xfrm>
          <a:off x="1388144" y="2594182"/>
          <a:ext cx="2330835" cy="58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</a:t>
          </a:r>
          <a:endParaRPr lang="zh-CN" altLang="en-US" sz="2000" kern="1200" dirty="0"/>
        </a:p>
      </dsp:txBody>
      <dsp:txXfrm>
        <a:off x="1388144" y="2594182"/>
        <a:ext cx="2330835" cy="582708"/>
      </dsp:txXfrm>
    </dsp:sp>
    <dsp:sp modelId="{E881DBFA-5144-411E-9F8C-3BB37490DED0}">
      <dsp:nvSpPr>
        <dsp:cNvPr id="0" name=""/>
        <dsp:cNvSpPr/>
      </dsp:nvSpPr>
      <dsp:spPr>
        <a:xfrm>
          <a:off x="635199" y="58369"/>
          <a:ext cx="3836725" cy="25295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409B9-E9FB-4906-BD3F-DE3DE4934A55}">
      <dsp:nvSpPr>
        <dsp:cNvPr id="0" name=""/>
        <dsp:cNvSpPr/>
      </dsp:nvSpPr>
      <dsp:spPr>
        <a:xfrm>
          <a:off x="1812032" y="996670"/>
          <a:ext cx="111250" cy="487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381"/>
              </a:lnTo>
              <a:lnTo>
                <a:pt x="111250" y="48738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DAE26-5A7A-4734-96E6-143B83B9AF88}">
      <dsp:nvSpPr>
        <dsp:cNvPr id="0" name=""/>
        <dsp:cNvSpPr/>
      </dsp:nvSpPr>
      <dsp:spPr>
        <a:xfrm>
          <a:off x="1700781" y="996670"/>
          <a:ext cx="111250" cy="487381"/>
        </a:xfrm>
        <a:custGeom>
          <a:avLst/>
          <a:gdLst/>
          <a:ahLst/>
          <a:cxnLst/>
          <a:rect l="0" t="0" r="0" b="0"/>
          <a:pathLst>
            <a:path>
              <a:moveTo>
                <a:pt x="111250" y="0"/>
              </a:moveTo>
              <a:lnTo>
                <a:pt x="111250" y="487381"/>
              </a:lnTo>
              <a:lnTo>
                <a:pt x="0" y="48738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ACD0A-210A-434F-8487-987550FADB2B}">
      <dsp:nvSpPr>
        <dsp:cNvPr id="0" name=""/>
        <dsp:cNvSpPr/>
      </dsp:nvSpPr>
      <dsp:spPr>
        <a:xfrm>
          <a:off x="1812032" y="996670"/>
          <a:ext cx="1282025" cy="97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13"/>
              </a:lnTo>
              <a:lnTo>
                <a:pt x="1282025" y="863513"/>
              </a:lnTo>
              <a:lnTo>
                <a:pt x="1282025" y="97476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40DE8-EE0B-4AA7-8447-FDD9756EC4D9}">
      <dsp:nvSpPr>
        <dsp:cNvPr id="0" name=""/>
        <dsp:cNvSpPr/>
      </dsp:nvSpPr>
      <dsp:spPr>
        <a:xfrm>
          <a:off x="1766312" y="996670"/>
          <a:ext cx="91440" cy="974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476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BFFC1-AD34-476C-97DB-1E90E56306E8}">
      <dsp:nvSpPr>
        <dsp:cNvPr id="0" name=""/>
        <dsp:cNvSpPr/>
      </dsp:nvSpPr>
      <dsp:spPr>
        <a:xfrm>
          <a:off x="530006" y="996670"/>
          <a:ext cx="1282025" cy="974763"/>
        </a:xfrm>
        <a:custGeom>
          <a:avLst/>
          <a:gdLst/>
          <a:ahLst/>
          <a:cxnLst/>
          <a:rect l="0" t="0" r="0" b="0"/>
          <a:pathLst>
            <a:path>
              <a:moveTo>
                <a:pt x="1282025" y="0"/>
              </a:moveTo>
              <a:lnTo>
                <a:pt x="1282025" y="863513"/>
              </a:lnTo>
              <a:lnTo>
                <a:pt x="0" y="863513"/>
              </a:lnTo>
              <a:lnTo>
                <a:pt x="0" y="97476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5245C-ECE6-403E-9CCC-985571825FD6}">
      <dsp:nvSpPr>
        <dsp:cNvPr id="0" name=""/>
        <dsp:cNvSpPr/>
      </dsp:nvSpPr>
      <dsp:spPr>
        <a:xfrm>
          <a:off x="1282269" y="466907"/>
          <a:ext cx="1059525" cy="52976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Adobe 楷体 Std R" pitchFamily="18" charset="-122"/>
              <a:ea typeface="Adobe 楷体 Std R" pitchFamily="18" charset="-122"/>
            </a:rPr>
            <a:t>A</a:t>
          </a:r>
          <a:endParaRPr lang="zh-CN" altLang="en-US" sz="28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282269" y="466907"/>
        <a:ext cx="1059525" cy="529762"/>
      </dsp:txXfrm>
    </dsp:sp>
    <dsp:sp modelId="{B89C5F2C-125B-4DC9-8FF1-FB799366BE24}">
      <dsp:nvSpPr>
        <dsp:cNvPr id="0" name=""/>
        <dsp:cNvSpPr/>
      </dsp:nvSpPr>
      <dsp:spPr>
        <a:xfrm>
          <a:off x="243" y="1971433"/>
          <a:ext cx="1059525" cy="52976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A01B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43" y="1971433"/>
        <a:ext cx="1059525" cy="529762"/>
      </dsp:txXfrm>
    </dsp:sp>
    <dsp:sp modelId="{590569E4-31DB-4239-8780-F64313711A15}">
      <dsp:nvSpPr>
        <dsp:cNvPr id="0" name=""/>
        <dsp:cNvSpPr/>
      </dsp:nvSpPr>
      <dsp:spPr>
        <a:xfrm>
          <a:off x="1282269" y="1971433"/>
          <a:ext cx="1059525" cy="52976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A01C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282269" y="1971433"/>
        <a:ext cx="1059525" cy="529762"/>
      </dsp:txXfrm>
    </dsp:sp>
    <dsp:sp modelId="{BD0354D6-81EA-4E26-B8A9-91B88B5530F8}">
      <dsp:nvSpPr>
        <dsp:cNvPr id="0" name=""/>
        <dsp:cNvSpPr/>
      </dsp:nvSpPr>
      <dsp:spPr>
        <a:xfrm>
          <a:off x="2564295" y="1971433"/>
          <a:ext cx="1059525" cy="52976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A01D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2564295" y="1971433"/>
        <a:ext cx="1059525" cy="529762"/>
      </dsp:txXfrm>
    </dsp:sp>
    <dsp:sp modelId="{17C9B95C-7D4F-479B-A705-AB59D52A2CCB}">
      <dsp:nvSpPr>
        <dsp:cNvPr id="0" name=""/>
        <dsp:cNvSpPr/>
      </dsp:nvSpPr>
      <dsp:spPr>
        <a:xfrm>
          <a:off x="641256" y="1219170"/>
          <a:ext cx="1059525" cy="52976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A01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641256" y="1219170"/>
        <a:ext cx="1059525" cy="529762"/>
      </dsp:txXfrm>
    </dsp:sp>
    <dsp:sp modelId="{0993053D-F99A-4737-B036-71D870667238}">
      <dsp:nvSpPr>
        <dsp:cNvPr id="0" name=""/>
        <dsp:cNvSpPr/>
      </dsp:nvSpPr>
      <dsp:spPr>
        <a:xfrm>
          <a:off x="1923282" y="1219170"/>
          <a:ext cx="1059525" cy="52976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Adobe 楷体 Std R" pitchFamily="18" charset="-122"/>
              <a:ea typeface="Adobe 楷体 Std R" pitchFamily="18" charset="-122"/>
            </a:rPr>
            <a:t>A02</a:t>
          </a:r>
          <a:endParaRPr lang="zh-CN" altLang="en-US" sz="2000" kern="1200" dirty="0">
            <a:latin typeface="Adobe 楷体 Std R" pitchFamily="18" charset="-122"/>
            <a:ea typeface="Adobe 楷体 Std R" pitchFamily="18" charset="-122"/>
          </a:endParaRPr>
        </a:p>
      </dsp:txBody>
      <dsp:txXfrm>
        <a:off x="1923282" y="1219170"/>
        <a:ext cx="1059525" cy="52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4ABA4-272E-4DE4-BE17-C81DF8671C0E}">
      <dsp:nvSpPr>
        <dsp:cNvPr id="0" name=""/>
        <dsp:cNvSpPr/>
      </dsp:nvSpPr>
      <dsp:spPr>
        <a:xfrm>
          <a:off x="2" y="0"/>
          <a:ext cx="4410958" cy="1167904"/>
        </a:xfrm>
        <a:prstGeom prst="rightArrow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592FD-A23B-4735-A4B5-16A7ACDE615B}">
      <dsp:nvSpPr>
        <dsp:cNvPr id="0" name=""/>
        <dsp:cNvSpPr/>
      </dsp:nvSpPr>
      <dsp:spPr>
        <a:xfrm>
          <a:off x="4738" y="350371"/>
          <a:ext cx="1419778" cy="4671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cs typeface="Times New Roman" pitchFamily="18" charset="0"/>
            </a:rPr>
            <a:t>Correlative term </a:t>
          </a:r>
          <a:endParaRPr lang="zh-CN" altLang="en-US" sz="1300" kern="1200" dirty="0"/>
        </a:p>
      </dsp:txBody>
      <dsp:txXfrm>
        <a:off x="27543" y="373176"/>
        <a:ext cx="1374168" cy="421551"/>
      </dsp:txXfrm>
    </dsp:sp>
    <dsp:sp modelId="{59C954E2-34F2-4EC8-BC6B-7D90075627EC}">
      <dsp:nvSpPr>
        <dsp:cNvPr id="0" name=""/>
        <dsp:cNvSpPr/>
      </dsp:nvSpPr>
      <dsp:spPr>
        <a:xfrm>
          <a:off x="1495591" y="350371"/>
          <a:ext cx="1419778" cy="467161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Core term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>
        <a:off x="1518396" y="373176"/>
        <a:ext cx="1374168" cy="421551"/>
      </dsp:txXfrm>
    </dsp:sp>
    <dsp:sp modelId="{BDDB1644-17D0-45AF-AAE3-6F2025D286A3}">
      <dsp:nvSpPr>
        <dsp:cNvPr id="0" name=""/>
        <dsp:cNvSpPr/>
      </dsp:nvSpPr>
      <dsp:spPr>
        <a:xfrm>
          <a:off x="2986444" y="350371"/>
          <a:ext cx="1419778" cy="467161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tx1"/>
              </a:solidFill>
            </a:rPr>
            <a:t>Common term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>
        <a:off x="3009249" y="373176"/>
        <a:ext cx="1374168" cy="4215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9F432-3761-4E08-A28A-93FA1C829A29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Top K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Term contribution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2466079" y="2414001"/>
        <a:ext cx="1163842" cy="1163842"/>
      </dsp:txXfrm>
    </dsp:sp>
    <dsp:sp modelId="{DA39680E-93E6-499D-B19B-60E75358ED9D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73CAD-93A1-4E34-8FA0-E14D777F7507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Multi Information</a:t>
          </a:r>
          <a:endParaRPr lang="zh-CN" altLang="en-US" sz="2200" kern="1200" dirty="0"/>
        </a:p>
      </dsp:txBody>
      <dsp:txXfrm>
        <a:off x="37661" y="1800162"/>
        <a:ext cx="1490348" cy="1177623"/>
      </dsp:txXfrm>
    </dsp:sp>
    <dsp:sp modelId="{8819AB19-99D4-49C3-9FD4-1C427D2D567B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4C726-57CA-4FA3-9F08-01B17E8DD3BB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Information Gain</a:t>
          </a:r>
          <a:endParaRPr lang="zh-CN" altLang="en-US" sz="2200" kern="1200" dirty="0"/>
        </a:p>
      </dsp:txBody>
      <dsp:txXfrm>
        <a:off x="1311756" y="281755"/>
        <a:ext cx="1490348" cy="1177623"/>
      </dsp:txXfrm>
    </dsp:sp>
    <dsp:sp modelId="{8874EDBE-4C85-4679-AA1B-0B7B03C8A0F4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1EAA-6A59-457D-9610-11442FADE2E7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Document Frequency</a:t>
          </a:r>
          <a:endParaRPr lang="zh-CN" altLang="en-US" sz="2200" kern="1200" dirty="0"/>
        </a:p>
      </dsp:txBody>
      <dsp:txXfrm>
        <a:off x="3293895" y="281755"/>
        <a:ext cx="1490348" cy="1177623"/>
      </dsp:txXfrm>
    </dsp:sp>
    <dsp:sp modelId="{638A174E-0298-4F32-9238-B76FA6827DD4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E0163-896C-4BE7-B616-B5ECA127E5A9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CHI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4567990" y="1800162"/>
        <a:ext cx="1490348" cy="1177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4ABA4-272E-4DE4-BE17-C81DF8671C0E}">
      <dsp:nvSpPr>
        <dsp:cNvPr id="0" name=""/>
        <dsp:cNvSpPr/>
      </dsp:nvSpPr>
      <dsp:spPr>
        <a:xfrm>
          <a:off x="0" y="0"/>
          <a:ext cx="4410958" cy="11679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592FD-A23B-4735-A4B5-16A7ACDE615B}">
      <dsp:nvSpPr>
        <dsp:cNvPr id="0" name=""/>
        <dsp:cNvSpPr/>
      </dsp:nvSpPr>
      <dsp:spPr>
        <a:xfrm>
          <a:off x="4738" y="350371"/>
          <a:ext cx="1419778" cy="467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cs typeface="Times New Roman" pitchFamily="18" charset="0"/>
            </a:rPr>
            <a:t>Correlative term </a:t>
          </a:r>
          <a:endParaRPr lang="zh-CN" altLang="en-US" sz="1300" b="1" kern="1200" dirty="0">
            <a:solidFill>
              <a:schemeClr val="tx1"/>
            </a:solidFill>
            <a:latin typeface="Adobe 楷体 Std R" pitchFamily="18" charset="-122"/>
            <a:ea typeface="Adobe 楷体 Std R" pitchFamily="18" charset="-122"/>
          </a:endParaRPr>
        </a:p>
      </dsp:txBody>
      <dsp:txXfrm>
        <a:off x="27543" y="373176"/>
        <a:ext cx="1374168" cy="421551"/>
      </dsp:txXfrm>
    </dsp:sp>
    <dsp:sp modelId="{59C954E2-34F2-4EC8-BC6B-7D90075627EC}">
      <dsp:nvSpPr>
        <dsp:cNvPr id="0" name=""/>
        <dsp:cNvSpPr/>
      </dsp:nvSpPr>
      <dsp:spPr>
        <a:xfrm>
          <a:off x="1495591" y="350371"/>
          <a:ext cx="1419778" cy="467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rPr>
            <a:t>Core term</a:t>
          </a:r>
          <a:endParaRPr lang="zh-CN" altLang="en-US" sz="1300" b="1" kern="1200" dirty="0">
            <a:solidFill>
              <a:schemeClr val="tx1"/>
            </a:solidFill>
            <a:latin typeface="Adobe 楷体 Std R" pitchFamily="18" charset="-122"/>
            <a:ea typeface="Adobe 楷体 Std R" pitchFamily="18" charset="-122"/>
          </a:endParaRPr>
        </a:p>
      </dsp:txBody>
      <dsp:txXfrm>
        <a:off x="1518396" y="373176"/>
        <a:ext cx="1374168" cy="421551"/>
      </dsp:txXfrm>
    </dsp:sp>
    <dsp:sp modelId="{BDDB1644-17D0-45AF-AAE3-6F2025D286A3}">
      <dsp:nvSpPr>
        <dsp:cNvPr id="0" name=""/>
        <dsp:cNvSpPr/>
      </dsp:nvSpPr>
      <dsp:spPr>
        <a:xfrm>
          <a:off x="2986444" y="350371"/>
          <a:ext cx="1419778" cy="467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rPr>
            <a:t>Common term</a:t>
          </a:r>
          <a:endParaRPr lang="zh-CN" altLang="en-US" sz="1300" b="1" kern="1200" dirty="0">
            <a:solidFill>
              <a:schemeClr val="tx1"/>
            </a:solidFill>
            <a:latin typeface="Adobe 楷体 Std R" pitchFamily="18" charset="-122"/>
            <a:ea typeface="Adobe 楷体 Std R" pitchFamily="18" charset="-122"/>
          </a:endParaRPr>
        </a:p>
      </dsp:txBody>
      <dsp:txXfrm>
        <a:off x="3009249" y="373176"/>
        <a:ext cx="1374168" cy="421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D18C-35A9-4369-8694-D10673B37587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D1E8-8220-4275-A720-56A4740EC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0818-633E-45EB-832E-125E8B60F996}" type="datetimeFigureOut">
              <a:rPr lang="zh-CN" altLang="en-US" smtClean="0"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E3-1B5F-458F-A948-00CCB7E6C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1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QuickStyle" Target="../diagrams/quickStyle4.xml"/><Relationship Id="rId5" Type="http://schemas.openxmlformats.org/officeDocument/2006/relationships/diagramColors" Target="../diagrams/colors3.xml"/><Relationship Id="rId10" Type="http://schemas.openxmlformats.org/officeDocument/2006/relationships/diagramLayout" Target="../diagrams/layout4.xml"/><Relationship Id="rId4" Type="http://schemas.openxmlformats.org/officeDocument/2006/relationships/diagramQuickStyle" Target="../diagrams/quickStyle3.xml"/><Relationship Id="rId9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chart" Target="../charts/chart1.xml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1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308304" y="4509120"/>
            <a:ext cx="1512168" cy="576064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吴军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296145"/>
          </a:xfrm>
          <a:solidFill>
            <a:srgbClr val="00B0F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2013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2-3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月工</a:t>
            </a:r>
            <a:r>
              <a:rPr lang="zh-CN" altLang="en-US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作汇报</a:t>
            </a:r>
            <a: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3528" y="2524497"/>
            <a:ext cx="162018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Feedback strategy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71428" y="1483668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Document number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1428" y="2567186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Term number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81325" y="3643908"/>
            <a:ext cx="1790303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Feedback coefficient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16216" y="1844824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Mix model query update method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6216" y="3296393"/>
            <a:ext cx="1800200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Markov chain method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1268760"/>
            <a:ext cx="2232248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2232248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979712" y="2780928"/>
            <a:ext cx="468052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932040" y="2704517"/>
            <a:ext cx="792088" cy="576064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plan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4006712400"/>
              </p:ext>
            </p:extLst>
          </p:nvPr>
        </p:nvGraphicFramePr>
        <p:xfrm>
          <a:off x="1259632" y="1556792"/>
          <a:ext cx="4410961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矩形 27"/>
          <p:cNvSpPr/>
          <p:nvPr/>
        </p:nvSpPr>
        <p:spPr>
          <a:xfrm>
            <a:off x="6732240" y="2119685"/>
            <a:ext cx="1728192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Avg_corr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(topic)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59632" y="2637991"/>
            <a:ext cx="4428492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Four feature exaction algorithm  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59632" y="3861048"/>
            <a:ext cx="4464496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Two Feedback strategies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32240" y="4005064"/>
            <a:ext cx="1728192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IPC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971989" y="4077072"/>
            <a:ext cx="688243" cy="504056"/>
          </a:xfrm>
          <a:prstGeom prst="lef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5976156" y="2269159"/>
            <a:ext cx="684076" cy="498598"/>
          </a:xfrm>
          <a:prstGeom prst="lef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7584" y="1556792"/>
            <a:ext cx="5112568" cy="2016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32240" y="5301208"/>
            <a:ext cx="1728192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Evaluation method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7380312" y="4725144"/>
            <a:ext cx="504056" cy="504056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916831"/>
            <a:ext cx="9144000" cy="2016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zh-CN" altLang="en-US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谢  谢</a:t>
            </a:r>
            <a: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117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</a:br>
            <a:endParaRPr lang="zh-CN" altLang="en-US" sz="8000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Report on the paper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27384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67280" y="2348860"/>
            <a:ext cx="4808975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ea typeface="方正姚体" pitchFamily="2" charset="-122"/>
              </a:rPr>
              <a:t>progress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</p:txBody>
      </p:sp>
      <p:sp>
        <p:nvSpPr>
          <p:cNvPr id="32" name="五角星 31"/>
          <p:cNvSpPr/>
          <p:nvPr/>
        </p:nvSpPr>
        <p:spPr>
          <a:xfrm>
            <a:off x="2188122" y="2564904"/>
            <a:ext cx="432000" cy="360000"/>
          </a:xfrm>
          <a:prstGeom prst="star5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67279" y="3366889"/>
            <a:ext cx="4808975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ea typeface="方正姚体" pitchFamily="2" charset="-122"/>
              </a:rPr>
              <a:t>plan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itchFamily="18" charset="0"/>
              <a:ea typeface="方正姚体" pitchFamily="2" charset="-122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239519" y="3582933"/>
            <a:ext cx="432000" cy="360000"/>
          </a:xfrm>
          <a:prstGeom prst="star5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6156176" y="2564904"/>
            <a:ext cx="432000" cy="360000"/>
          </a:xfrm>
          <a:prstGeom prst="star5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6156176" y="3582933"/>
            <a:ext cx="432000" cy="360000"/>
          </a:xfrm>
          <a:prstGeom prst="star5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70381299"/>
              </p:ext>
            </p:extLst>
          </p:nvPr>
        </p:nvGraphicFramePr>
        <p:xfrm>
          <a:off x="323528" y="1008112"/>
          <a:ext cx="8712968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1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64515685"/>
              </p:ext>
            </p:extLst>
          </p:nvPr>
        </p:nvGraphicFramePr>
        <p:xfrm>
          <a:off x="323528" y="1340768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68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91116338"/>
              </p:ext>
            </p:extLst>
          </p:nvPr>
        </p:nvGraphicFramePr>
        <p:xfrm>
          <a:off x="2280617" y="1417103"/>
          <a:ext cx="5107124" cy="310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05442884"/>
              </p:ext>
            </p:extLst>
          </p:nvPr>
        </p:nvGraphicFramePr>
        <p:xfrm>
          <a:off x="2975273" y="4033180"/>
          <a:ext cx="3624064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矩形 10"/>
          <p:cNvSpPr/>
          <p:nvPr/>
        </p:nvSpPr>
        <p:spPr>
          <a:xfrm>
            <a:off x="4059560" y="1052736"/>
            <a:ext cx="1368152" cy="11521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Patent  title &amp; content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79340" y="4797152"/>
            <a:ext cx="1512168" cy="900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IPC description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211960" y="1196752"/>
            <a:ext cx="1368152" cy="11521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Patent  title &amp; content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64360" y="1340768"/>
            <a:ext cx="1368152" cy="11521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Patent  title &amp; content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2471217" y="5085184"/>
            <a:ext cx="1008112" cy="43204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7504" y="1196752"/>
            <a:ext cx="2736304" cy="23402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zh-CN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刘玉</a:t>
            </a:r>
            <a:r>
              <a:rPr lang="zh-CN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琴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:</a:t>
            </a:r>
          </a:p>
          <a:p>
            <a:pPr lvl="0" algn="ctr"/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《Automated 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Categorization of Patent Based on IPC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Knowledge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    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Construction》 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04248" y="1160748"/>
            <a:ext cx="2232248" cy="23762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Disadvantage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less 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corpora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distinction degree on section and class level </a:t>
            </a:r>
          </a:p>
          <a:p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term weight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2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联系 60"/>
          <p:cNvSpPr/>
          <p:nvPr/>
        </p:nvSpPr>
        <p:spPr>
          <a:xfrm>
            <a:off x="3508397" y="4137517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联系 61"/>
          <p:cNvSpPr/>
          <p:nvPr/>
        </p:nvSpPr>
        <p:spPr>
          <a:xfrm>
            <a:off x="2963976" y="4137517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联系 62"/>
          <p:cNvSpPr/>
          <p:nvPr/>
        </p:nvSpPr>
        <p:spPr>
          <a:xfrm>
            <a:off x="2435879" y="4128389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联系 63"/>
          <p:cNvSpPr/>
          <p:nvPr/>
        </p:nvSpPr>
        <p:spPr>
          <a:xfrm>
            <a:off x="3384523" y="3070929"/>
            <a:ext cx="608722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联系 64"/>
          <p:cNvSpPr/>
          <p:nvPr/>
        </p:nvSpPr>
        <p:spPr>
          <a:xfrm>
            <a:off x="2706613" y="3070929"/>
            <a:ext cx="626951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2779199" y="2116569"/>
            <a:ext cx="778747" cy="74006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流程图: 联系 67"/>
          <p:cNvSpPr/>
          <p:nvPr/>
        </p:nvSpPr>
        <p:spPr>
          <a:xfrm>
            <a:off x="4516017" y="2116569"/>
            <a:ext cx="778747" cy="74006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流程图: 联系 68"/>
          <p:cNvSpPr/>
          <p:nvPr/>
        </p:nvSpPr>
        <p:spPr>
          <a:xfrm>
            <a:off x="3520776" y="2116569"/>
            <a:ext cx="778747" cy="74006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7" idx="4"/>
            <a:endCxn id="65" idx="0"/>
          </p:cNvCxnSpPr>
          <p:nvPr/>
        </p:nvCxnSpPr>
        <p:spPr>
          <a:xfrm flipH="1">
            <a:off x="3020089" y="2856629"/>
            <a:ext cx="148484" cy="2143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4"/>
            <a:endCxn id="64" idx="0"/>
          </p:cNvCxnSpPr>
          <p:nvPr/>
        </p:nvCxnSpPr>
        <p:spPr>
          <a:xfrm>
            <a:off x="3168573" y="2856629"/>
            <a:ext cx="520311" cy="2143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5" idx="3"/>
            <a:endCxn id="63" idx="0"/>
          </p:cNvCxnSpPr>
          <p:nvPr/>
        </p:nvCxnSpPr>
        <p:spPr>
          <a:xfrm flipH="1">
            <a:off x="2678303" y="3604148"/>
            <a:ext cx="120125" cy="5242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5" idx="4"/>
            <a:endCxn id="62" idx="0"/>
          </p:cNvCxnSpPr>
          <p:nvPr/>
        </p:nvCxnSpPr>
        <p:spPr>
          <a:xfrm>
            <a:off x="3020089" y="3695634"/>
            <a:ext cx="186311" cy="441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5"/>
            <a:endCxn id="61" idx="0"/>
          </p:cNvCxnSpPr>
          <p:nvPr/>
        </p:nvCxnSpPr>
        <p:spPr>
          <a:xfrm>
            <a:off x="3241749" y="3604148"/>
            <a:ext cx="509072" cy="5333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07263" y="2204864"/>
            <a:ext cx="1196009" cy="496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cs typeface="Times New Roman" pitchFamily="18" charset="0"/>
              </a:rPr>
              <a:t>section</a:t>
            </a:r>
            <a:endParaRPr lang="zh-CN" altLang="en-US" dirty="0">
              <a:latin typeface="Adobe 楷体 Std R" pitchFamily="18" charset="-122"/>
              <a:ea typeface="Adobe 楷体 Std R" pitchFamily="18" charset="-122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07264" y="3211999"/>
            <a:ext cx="1196008" cy="496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  <a:cs typeface="Times New Roman" pitchFamily="18" charset="0"/>
              </a:rPr>
              <a:t>class</a:t>
            </a:r>
            <a:endParaRPr lang="zh-CN" altLang="en-US" sz="1600" dirty="0">
              <a:latin typeface="Adobe 楷体 Std R" pitchFamily="18" charset="-122"/>
              <a:ea typeface="Adobe 楷体 Std R" pitchFamily="18" charset="-122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9512" y="4221088"/>
            <a:ext cx="1567776" cy="496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  <a:cs typeface="Times New Roman" pitchFamily="18" charset="0"/>
              </a:rPr>
              <a:t>subclass</a:t>
            </a:r>
            <a:endParaRPr lang="zh-CN" altLang="en-US" sz="1600" dirty="0">
              <a:latin typeface="Adobe 楷体 Std R" pitchFamily="18" charset="-122"/>
              <a:ea typeface="Adobe 楷体 Std R" pitchFamily="18" charset="-122"/>
              <a:cs typeface="Times New Roman" pitchFamily="18" charset="0"/>
            </a:endParaRPr>
          </a:p>
        </p:txBody>
      </p:sp>
      <p:sp>
        <p:nvSpPr>
          <p:cNvPr id="83" name="上箭头 82"/>
          <p:cNvSpPr/>
          <p:nvPr/>
        </p:nvSpPr>
        <p:spPr>
          <a:xfrm>
            <a:off x="850730" y="3717032"/>
            <a:ext cx="396010" cy="486689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847222" y="2710871"/>
            <a:ext cx="396010" cy="486689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2099788" y="2980665"/>
            <a:ext cx="484847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091779" y="4033464"/>
            <a:ext cx="484847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41806" y="5157192"/>
            <a:ext cx="974010" cy="9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ore 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713819" y="5161781"/>
            <a:ext cx="1578261" cy="9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correlative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0"/>
          </p:cNvCxnSpPr>
          <p:nvPr/>
        </p:nvCxnSpPr>
        <p:spPr>
          <a:xfrm flipH="1">
            <a:off x="2428811" y="4562387"/>
            <a:ext cx="78072" cy="594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3" idx="5"/>
            <a:endCxn id="96" idx="0"/>
          </p:cNvCxnSpPr>
          <p:nvPr/>
        </p:nvCxnSpPr>
        <p:spPr>
          <a:xfrm>
            <a:off x="2849723" y="4562387"/>
            <a:ext cx="1653227" cy="5993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左箭头 100"/>
          <p:cNvSpPr/>
          <p:nvPr/>
        </p:nvSpPr>
        <p:spPr>
          <a:xfrm>
            <a:off x="3022052" y="5416011"/>
            <a:ext cx="586252" cy="406768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31640" y="1124743"/>
            <a:ext cx="5616624" cy="68144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dobe 楷体 Std R" pitchFamily="18" charset="-122"/>
                <a:ea typeface="Adobe 楷体 Std R" pitchFamily="18" charset="-122"/>
              </a:rPr>
              <a:t>Topic-based Reverse </a:t>
            </a:r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</a:rPr>
              <a:t>Generative Model</a:t>
            </a:r>
            <a:endParaRPr lang="zh-CN" altLang="en-US" sz="16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4420542" y="4128389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5046598" y="4144676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267639" y="3063310"/>
            <a:ext cx="608722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046598" y="3063309"/>
            <a:ext cx="608722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5724128" y="4137517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32240" y="2536494"/>
            <a:ext cx="2376264" cy="156666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</a:rPr>
              <a:t>IPC knowledge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</a:rPr>
              <a:t>Patent documents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</a:rPr>
              <a:t>Term weight 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</a:rPr>
              <a:t>Dynamic optimization</a:t>
            </a:r>
            <a:endParaRPr lang="en-US" altLang="zh-CN" sz="16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algn="ctr">
              <a:buAutoNum type="arabicPeriod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9798" y="1988840"/>
            <a:ext cx="4681914" cy="4320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联系 60"/>
          <p:cNvSpPr/>
          <p:nvPr/>
        </p:nvSpPr>
        <p:spPr>
          <a:xfrm>
            <a:off x="1674095" y="4137517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联系 61"/>
          <p:cNvSpPr/>
          <p:nvPr/>
        </p:nvSpPr>
        <p:spPr>
          <a:xfrm>
            <a:off x="1129674" y="4137517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联系 62"/>
          <p:cNvSpPr/>
          <p:nvPr/>
        </p:nvSpPr>
        <p:spPr>
          <a:xfrm>
            <a:off x="601577" y="4128389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联系 63"/>
          <p:cNvSpPr/>
          <p:nvPr/>
        </p:nvSpPr>
        <p:spPr>
          <a:xfrm>
            <a:off x="1550221" y="3070929"/>
            <a:ext cx="608722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联系 64"/>
          <p:cNvSpPr/>
          <p:nvPr/>
        </p:nvSpPr>
        <p:spPr>
          <a:xfrm>
            <a:off x="872311" y="3070929"/>
            <a:ext cx="626951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944897" y="2116569"/>
            <a:ext cx="778747" cy="74006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流程图: 联系 67"/>
          <p:cNvSpPr/>
          <p:nvPr/>
        </p:nvSpPr>
        <p:spPr>
          <a:xfrm>
            <a:off x="2681715" y="2116569"/>
            <a:ext cx="778747" cy="74006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流程图: 联系 68"/>
          <p:cNvSpPr/>
          <p:nvPr/>
        </p:nvSpPr>
        <p:spPr>
          <a:xfrm>
            <a:off x="1686474" y="2116569"/>
            <a:ext cx="778747" cy="740060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7" idx="4"/>
            <a:endCxn id="65" idx="0"/>
          </p:cNvCxnSpPr>
          <p:nvPr/>
        </p:nvCxnSpPr>
        <p:spPr>
          <a:xfrm flipH="1">
            <a:off x="1185787" y="2856629"/>
            <a:ext cx="148484" cy="2143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4"/>
            <a:endCxn id="64" idx="0"/>
          </p:cNvCxnSpPr>
          <p:nvPr/>
        </p:nvCxnSpPr>
        <p:spPr>
          <a:xfrm>
            <a:off x="1334271" y="2856629"/>
            <a:ext cx="520311" cy="2143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5" idx="3"/>
            <a:endCxn id="63" idx="0"/>
          </p:cNvCxnSpPr>
          <p:nvPr/>
        </p:nvCxnSpPr>
        <p:spPr>
          <a:xfrm flipH="1">
            <a:off x="844001" y="3604148"/>
            <a:ext cx="120125" cy="5242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5" idx="4"/>
            <a:endCxn id="62" idx="0"/>
          </p:cNvCxnSpPr>
          <p:nvPr/>
        </p:nvCxnSpPr>
        <p:spPr>
          <a:xfrm>
            <a:off x="1185787" y="3695634"/>
            <a:ext cx="186311" cy="441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5" idx="5"/>
            <a:endCxn id="61" idx="0"/>
          </p:cNvCxnSpPr>
          <p:nvPr/>
        </p:nvCxnSpPr>
        <p:spPr>
          <a:xfrm>
            <a:off x="1407447" y="3604148"/>
            <a:ext cx="509072" cy="5333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265486" y="2963779"/>
            <a:ext cx="3866764" cy="168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57477" y="4033464"/>
            <a:ext cx="411719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41606" y="5157192"/>
            <a:ext cx="974010" cy="9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ore 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879517" y="5161781"/>
            <a:ext cx="1578261" cy="9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correlative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0"/>
          </p:cNvCxnSpPr>
          <p:nvPr/>
        </p:nvCxnSpPr>
        <p:spPr>
          <a:xfrm flipH="1">
            <a:off x="628611" y="4562387"/>
            <a:ext cx="43970" cy="594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3" idx="5"/>
            <a:endCxn id="96" idx="0"/>
          </p:cNvCxnSpPr>
          <p:nvPr/>
        </p:nvCxnSpPr>
        <p:spPr>
          <a:xfrm>
            <a:off x="1015421" y="4562387"/>
            <a:ext cx="1653227" cy="5993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左箭头 100"/>
          <p:cNvSpPr/>
          <p:nvPr/>
        </p:nvSpPr>
        <p:spPr>
          <a:xfrm>
            <a:off x="1187750" y="5416011"/>
            <a:ext cx="586252" cy="406768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120052" y="1124744"/>
            <a:ext cx="4939766" cy="68144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dobe 楷体 Std R" pitchFamily="18" charset="-122"/>
                <a:ea typeface="Adobe 楷体 Std R" pitchFamily="18" charset="-122"/>
              </a:rPr>
              <a:t>Topic-based Reverse </a:t>
            </a:r>
            <a:r>
              <a:rPr lang="en-US" altLang="zh-CN" sz="1600" dirty="0" smtClean="0">
                <a:latin typeface="Adobe 楷体 Std R" pitchFamily="18" charset="-122"/>
                <a:ea typeface="Adobe 楷体 Std R" pitchFamily="18" charset="-122"/>
              </a:rPr>
              <a:t>Generative Model</a:t>
            </a:r>
            <a:endParaRPr lang="zh-CN" altLang="en-US" sz="16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2586240" y="4128389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212296" y="4144676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2433337" y="3063310"/>
            <a:ext cx="608722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3212296" y="3063309"/>
            <a:ext cx="608722" cy="62470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3889826" y="4137517"/>
            <a:ext cx="484848" cy="5084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2572067468"/>
              </p:ext>
            </p:extLst>
          </p:nvPr>
        </p:nvGraphicFramePr>
        <p:xfrm>
          <a:off x="5973354" y="1806191"/>
          <a:ext cx="3024336" cy="265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矩形 39"/>
          <p:cNvSpPr/>
          <p:nvPr/>
        </p:nvSpPr>
        <p:spPr>
          <a:xfrm>
            <a:off x="5945343" y="4391747"/>
            <a:ext cx="3024336" cy="4576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life cycle</a:t>
            </a:r>
            <a:r>
              <a:rPr lang="en-US" altLang="zh-CN" sz="16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Times New Roman" pitchFamily="18" charset="0"/>
              </a:rPr>
              <a:t> of Correlative term </a:t>
            </a:r>
            <a:endParaRPr lang="zh-CN" altLang="en-US" sz="16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8024" y="2111081"/>
            <a:ext cx="1422225" cy="5203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contribution</a:t>
            </a:r>
            <a:endParaRPr lang="zh-CN" altLang="en-US" sz="16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2899762"/>
              </p:ext>
            </p:extLst>
          </p:nvPr>
        </p:nvGraphicFramePr>
        <p:xfrm>
          <a:off x="4558718" y="5035443"/>
          <a:ext cx="4410961" cy="116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矩形 6"/>
          <p:cNvSpPr/>
          <p:nvPr/>
        </p:nvSpPr>
        <p:spPr>
          <a:xfrm>
            <a:off x="72008" y="1916832"/>
            <a:ext cx="4355976" cy="4320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2000" y="1916832"/>
            <a:ext cx="4464496" cy="4320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01876084"/>
              </p:ext>
            </p:extLst>
          </p:nvPr>
        </p:nvGraphicFramePr>
        <p:xfrm>
          <a:off x="35496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6"/>
            <a:ext cx="28384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8112"/>
          </a:xfrm>
          <a:solidFill>
            <a:srgbClr val="00B0F0"/>
          </a:solidFill>
          <a:ln w="1905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progress</a:t>
            </a:r>
            <a:endParaRPr lang="zh-CN" altLang="en-US" sz="54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080120" cy="10081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597352"/>
            <a:ext cx="9144000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5556" y="2181807"/>
            <a:ext cx="1512168" cy="100811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Patent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844824"/>
            <a:ext cx="1800200" cy="201622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203351" y="2485548"/>
            <a:ext cx="1146820" cy="54740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08104" y="2519693"/>
            <a:ext cx="1224136" cy="479115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右箭头 17"/>
          <p:cNvSpPr/>
          <p:nvPr/>
        </p:nvSpPr>
        <p:spPr>
          <a:xfrm flipH="1" flipV="1">
            <a:off x="3901802" y="3669035"/>
            <a:ext cx="3770734" cy="1008112"/>
          </a:xfrm>
          <a:prstGeom prst="bentArrow">
            <a:avLst>
              <a:gd name="adj1" fmla="val 25000"/>
              <a:gd name="adj2" fmla="val 24528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16200000">
            <a:off x="2373666" y="3052876"/>
            <a:ext cx="1640905" cy="1420700"/>
          </a:xfrm>
          <a:prstGeom prst="bentArrow">
            <a:avLst>
              <a:gd name="adj1" fmla="val 18966"/>
              <a:gd name="adj2" fmla="val 13597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120" y="204347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Primary</a:t>
            </a:r>
          </a:p>
          <a:p>
            <a:r>
              <a:rPr lang="en-US" altLang="zh-CN" dirty="0" smtClean="0"/>
              <a:t>retrieve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29622" y="366903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Second</a:t>
            </a:r>
          </a:p>
          <a:p>
            <a:r>
              <a:rPr lang="en-US" altLang="zh-CN" dirty="0" smtClean="0"/>
              <a:t>retrieve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20272" y="2255195"/>
            <a:ext cx="1512168" cy="100811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72672" y="2407595"/>
            <a:ext cx="1512168" cy="100811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Patent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325072" y="2559995"/>
            <a:ext cx="1512168" cy="100811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Patent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83968" y="4677147"/>
            <a:ext cx="3239802" cy="9361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Feedback strategy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246</Words>
  <Application>Microsoft Office PowerPoint</Application>
  <PresentationFormat>全屏显示(4:3)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 2013年2-3月工作汇报 </vt:lpstr>
      <vt:lpstr>Report on the paper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plan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553</cp:revision>
  <dcterms:created xsi:type="dcterms:W3CDTF">2012-11-28T13:43:43Z</dcterms:created>
  <dcterms:modified xsi:type="dcterms:W3CDTF">2013-03-23T01:12:00Z</dcterms:modified>
</cp:coreProperties>
</file>